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7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8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6937F8E-350B-814F-A4B9-18A272934703}"/>
              </a:ext>
            </a:extLst>
          </p:cNvPr>
          <p:cNvGrpSpPr/>
          <p:nvPr/>
        </p:nvGrpSpPr>
        <p:grpSpPr>
          <a:xfrm>
            <a:off x="1891009" y="2133132"/>
            <a:ext cx="6457355" cy="1493186"/>
            <a:chOff x="355310" y="1064628"/>
            <a:chExt cx="6457355" cy="1493186"/>
          </a:xfrm>
        </p:grpSpPr>
        <p:sp>
          <p:nvSpPr>
            <p:cNvPr id="11" name="Round Single Corner of Rectangle 5">
              <a:extLst>
                <a:ext uri="{FF2B5EF4-FFF2-40B4-BE49-F238E27FC236}">
                  <a16:creationId xmlns:a16="http://schemas.microsoft.com/office/drawing/2014/main" id="{C98DEE2D-843A-E646-A8CD-FA0282604948}"/>
                </a:ext>
              </a:extLst>
            </p:cNvPr>
            <p:cNvSpPr/>
            <p:nvPr/>
          </p:nvSpPr>
          <p:spPr>
            <a:xfrm flipH="1">
              <a:off x="586516" y="1064628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5" name="Round Single Corner of Rectangle 4">
              <a:extLst>
                <a:ext uri="{FF2B5EF4-FFF2-40B4-BE49-F238E27FC236}">
                  <a16:creationId xmlns:a16="http://schemas.microsoft.com/office/drawing/2014/main" id="{E30D90F8-6CE6-8C48-99B2-4E935A543F96}"/>
                </a:ext>
              </a:extLst>
            </p:cNvPr>
            <p:cNvSpPr/>
            <p:nvPr/>
          </p:nvSpPr>
          <p:spPr>
            <a:xfrm flipH="1">
              <a:off x="355310" y="1178168"/>
              <a:ext cx="6457355" cy="137964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  <a:r>
                <a:rPr lang="en-US" sz="13800" dirty="0">
                  <a:solidFill>
                    <a:schemeClr val="accent1"/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/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9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07DCD-B00C-6145-B354-3CA63C59E58F}"/>
              </a:ext>
            </a:extLst>
          </p:cNvPr>
          <p:cNvGrpSpPr/>
          <p:nvPr/>
        </p:nvGrpSpPr>
        <p:grpSpPr>
          <a:xfrm>
            <a:off x="3120228" y="1278906"/>
            <a:ext cx="3998917" cy="3201637"/>
            <a:chOff x="6299895" y="2371809"/>
            <a:chExt cx="3998917" cy="3201637"/>
          </a:xfrm>
        </p:grpSpPr>
        <p:sp>
          <p:nvSpPr>
            <p:cNvPr id="17" name="Round Single Corner of Rectangle 5">
              <a:extLst>
                <a:ext uri="{FF2B5EF4-FFF2-40B4-BE49-F238E27FC236}">
                  <a16:creationId xmlns:a16="http://schemas.microsoft.com/office/drawing/2014/main" id="{28F07AEA-2996-1C4B-982A-CB8065916A70}"/>
                </a:ext>
              </a:extLst>
            </p:cNvPr>
            <p:cNvSpPr/>
            <p:nvPr/>
          </p:nvSpPr>
          <p:spPr>
            <a:xfrm flipH="1">
              <a:off x="6531103" y="2444273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18" name="Round Single Corner of Rectangle 17">
              <a:extLst>
                <a:ext uri="{FF2B5EF4-FFF2-40B4-BE49-F238E27FC236}">
                  <a16:creationId xmlns:a16="http://schemas.microsoft.com/office/drawing/2014/main" id="{A377C311-6164-094C-AC1E-D8153EE34984}"/>
                </a:ext>
              </a:extLst>
            </p:cNvPr>
            <p:cNvSpPr/>
            <p:nvPr/>
          </p:nvSpPr>
          <p:spPr>
            <a:xfrm flipH="1">
              <a:off x="6299895" y="2371809"/>
              <a:ext cx="3998917" cy="320163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55000"/>
                </a:lnSpc>
              </a:pPr>
              <a:r>
                <a:rPr lang="en-US" sz="138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</a:p>
            <a:p>
              <a:pPr>
                <a:lnSpc>
                  <a:spcPct val="55000"/>
                </a:lnSpc>
              </a:pPr>
              <a:r>
                <a:rPr lang="en-US" sz="13800" dirty="0">
                  <a:solidFill>
                    <a:schemeClr val="accent1">
                      <a:lumMod val="75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ACCC0-D004-F84A-AD73-D8A877BF1692}"/>
              </a:ext>
            </a:extLst>
          </p:cNvPr>
          <p:cNvGrpSpPr/>
          <p:nvPr/>
        </p:nvGrpSpPr>
        <p:grpSpPr>
          <a:xfrm>
            <a:off x="3089571" y="1187232"/>
            <a:ext cx="4060231" cy="3384985"/>
            <a:chOff x="6068689" y="-83171"/>
            <a:chExt cx="4060231" cy="338498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4EAE4B-F58F-0A42-AE36-024E4DDA15C5}"/>
                </a:ext>
              </a:extLst>
            </p:cNvPr>
            <p:cNvSpPr/>
            <p:nvPr/>
          </p:nvSpPr>
          <p:spPr>
            <a:xfrm>
              <a:off x="6097793" y="-83171"/>
              <a:ext cx="3998918" cy="3201637"/>
            </a:xfrm>
            <a:prstGeom prst="roundRect">
              <a:avLst>
                <a:gd name="adj" fmla="val 1611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9" name="Round Single Corner of Rectangle 5">
              <a:extLst>
                <a:ext uri="{FF2B5EF4-FFF2-40B4-BE49-F238E27FC236}">
                  <a16:creationId xmlns:a16="http://schemas.microsoft.com/office/drawing/2014/main" id="{3A8F96AF-C955-B249-9EE8-653BB083FC9C}"/>
                </a:ext>
              </a:extLst>
            </p:cNvPr>
            <p:cNvSpPr/>
            <p:nvPr/>
          </p:nvSpPr>
          <p:spPr>
            <a:xfrm flipH="1">
              <a:off x="6299897" y="172641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20" name="Round Single Corner of Rectangle 19">
              <a:extLst>
                <a:ext uri="{FF2B5EF4-FFF2-40B4-BE49-F238E27FC236}">
                  <a16:creationId xmlns:a16="http://schemas.microsoft.com/office/drawing/2014/main" id="{872B695B-6CF7-4447-BFF3-7555BCC1F1B6}"/>
                </a:ext>
              </a:extLst>
            </p:cNvPr>
            <p:cNvSpPr/>
            <p:nvPr/>
          </p:nvSpPr>
          <p:spPr>
            <a:xfrm flipH="1">
              <a:off x="6068689" y="100177"/>
              <a:ext cx="4060231" cy="320163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55000"/>
                </a:lnSpc>
              </a:pPr>
              <a:r>
                <a:rPr lang="en-US" sz="13800" spc="-150" dirty="0">
                  <a:solidFill>
                    <a:schemeClr val="tx1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</a:p>
            <a:p>
              <a:pPr>
                <a:lnSpc>
                  <a:spcPct val="55000"/>
                </a:lnSpc>
              </a:pPr>
              <a:r>
                <a:rPr lang="en-US" sz="13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8DBCFF12-2F55-0D4E-8DFE-DF397210C7B5}"/>
              </a:ext>
            </a:extLst>
          </p:cNvPr>
          <p:cNvSpPr/>
          <p:nvPr/>
        </p:nvSpPr>
        <p:spPr>
          <a:xfrm flipH="1">
            <a:off x="4120020" y="1943021"/>
            <a:ext cx="1999333" cy="1873407"/>
          </a:xfrm>
          <a:custGeom>
            <a:avLst/>
            <a:gdLst>
              <a:gd name="connsiteX0" fmla="*/ 0 w 1800000"/>
              <a:gd name="connsiteY0" fmla="*/ 0 h 1800000"/>
              <a:gd name="connsiteX1" fmla="*/ 1375254 w 1800000"/>
              <a:gd name="connsiteY1" fmla="*/ 0 h 1800000"/>
              <a:gd name="connsiteX2" fmla="*/ 1800000 w 1800000"/>
              <a:gd name="connsiteY2" fmla="*/ 424746 h 1800000"/>
              <a:gd name="connsiteX3" fmla="*/ 1800000 w 1800000"/>
              <a:gd name="connsiteY3" fmla="*/ 1800000 h 1800000"/>
              <a:gd name="connsiteX4" fmla="*/ 0 w 1800000"/>
              <a:gd name="connsiteY4" fmla="*/ 1800000 h 1800000"/>
              <a:gd name="connsiteX5" fmla="*/ 0 w 1800000"/>
              <a:gd name="connsiteY5" fmla="*/ 0 h 1800000"/>
              <a:gd name="connsiteX0" fmla="*/ 199333 w 1999333"/>
              <a:gd name="connsiteY0" fmla="*/ 150501 h 1950501"/>
              <a:gd name="connsiteX1" fmla="*/ 1574587 w 1999333"/>
              <a:gd name="connsiteY1" fmla="*/ 150501 h 1950501"/>
              <a:gd name="connsiteX2" fmla="*/ 1999333 w 1999333"/>
              <a:gd name="connsiteY2" fmla="*/ 575247 h 1950501"/>
              <a:gd name="connsiteX3" fmla="*/ 1999333 w 1999333"/>
              <a:gd name="connsiteY3" fmla="*/ 1950501 h 1950501"/>
              <a:gd name="connsiteX4" fmla="*/ 199333 w 1999333"/>
              <a:gd name="connsiteY4" fmla="*/ 1950501 h 1950501"/>
              <a:gd name="connsiteX5" fmla="*/ 199333 w 1999333"/>
              <a:gd name="connsiteY5" fmla="*/ 150501 h 1950501"/>
              <a:gd name="connsiteX0" fmla="*/ 199333 w 1999333"/>
              <a:gd name="connsiteY0" fmla="*/ 73407 h 1873407"/>
              <a:gd name="connsiteX1" fmla="*/ 1999333 w 1999333"/>
              <a:gd name="connsiteY1" fmla="*/ 498153 h 1873407"/>
              <a:gd name="connsiteX2" fmla="*/ 1999333 w 1999333"/>
              <a:gd name="connsiteY2" fmla="*/ 1873407 h 1873407"/>
              <a:gd name="connsiteX3" fmla="*/ 199333 w 1999333"/>
              <a:gd name="connsiteY3" fmla="*/ 1873407 h 1873407"/>
              <a:gd name="connsiteX4" fmla="*/ 199333 w 1999333"/>
              <a:gd name="connsiteY4" fmla="*/ 73407 h 18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9333" h="1873407">
                <a:moveTo>
                  <a:pt x="199333" y="73407"/>
                </a:moveTo>
                <a:cubicBezTo>
                  <a:pt x="499333" y="-155802"/>
                  <a:pt x="1699333" y="198153"/>
                  <a:pt x="1999333" y="498153"/>
                </a:cubicBezTo>
                <a:lnTo>
                  <a:pt x="1999333" y="1873407"/>
                </a:lnTo>
                <a:lnTo>
                  <a:pt x="199333" y="1873407"/>
                </a:lnTo>
                <a:cubicBezTo>
                  <a:pt x="-100667" y="1573407"/>
                  <a:pt x="-29876" y="373407"/>
                  <a:pt x="199333" y="7340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1999" tIns="396000" rIns="180000" rtlCol="0" anchor="ctr"/>
          <a:lstStyle/>
          <a:p>
            <a:pPr algn="ctr">
              <a:lnSpc>
                <a:spcPct val="70000"/>
              </a:lnSpc>
            </a:pPr>
            <a:r>
              <a:rPr lang="en-US" sz="16600" spc="600" dirty="0" err="1">
                <a:latin typeface="Tw Cen MT" panose="020B0602020104020603" pitchFamily="34" charset="77"/>
              </a:rPr>
              <a:t>ts</a:t>
            </a:r>
            <a:endParaRPr lang="en-US" sz="7200" spc="-300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4751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648049-9398-804B-AF16-7DEDB934F1A5}"/>
              </a:ext>
            </a:extLst>
          </p:cNvPr>
          <p:cNvGrpSpPr/>
          <p:nvPr/>
        </p:nvGrpSpPr>
        <p:grpSpPr>
          <a:xfrm>
            <a:off x="991010" y="1979725"/>
            <a:ext cx="8257353" cy="1800000"/>
            <a:chOff x="998815" y="1979725"/>
            <a:chExt cx="8257353" cy="1800000"/>
          </a:xfrm>
        </p:grpSpPr>
        <p:sp>
          <p:nvSpPr>
            <p:cNvPr id="9" name="Round Single Corner of Rectangle 8">
              <a:extLst>
                <a:ext uri="{FF2B5EF4-FFF2-40B4-BE49-F238E27FC236}">
                  <a16:creationId xmlns:a16="http://schemas.microsoft.com/office/drawing/2014/main" id="{C8FE553A-A8AC-504F-9DFA-00FCC00FC030}"/>
                </a:ext>
              </a:extLst>
            </p:cNvPr>
            <p:cNvSpPr/>
            <p:nvPr/>
          </p:nvSpPr>
          <p:spPr>
            <a:xfrm flipH="1">
              <a:off x="998815" y="1979725"/>
              <a:ext cx="1800000" cy="1800000"/>
            </a:xfrm>
            <a:prstGeom prst="round1Rect">
              <a:avLst>
                <a:gd name="adj" fmla="val 2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500" spc="600" dirty="0" err="1">
                  <a:latin typeface="Tw Cen MT" panose="020B0602020104020603" pitchFamily="34" charset="77"/>
                </a:rPr>
                <a:t>ts</a:t>
              </a:r>
              <a:endParaRPr lang="en-US" sz="60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10" name="Round Single Corner of Rectangle 9">
              <a:extLst>
                <a:ext uri="{FF2B5EF4-FFF2-40B4-BE49-F238E27FC236}">
                  <a16:creationId xmlns:a16="http://schemas.microsoft.com/office/drawing/2014/main" id="{4F6CE3B7-4E1F-A549-BA8B-49F778B9A202}"/>
                </a:ext>
              </a:extLst>
            </p:cNvPr>
            <p:cNvSpPr/>
            <p:nvPr/>
          </p:nvSpPr>
          <p:spPr>
            <a:xfrm flipH="1">
              <a:off x="2798813" y="1979725"/>
              <a:ext cx="6457355" cy="180000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dirty="0" err="1">
                  <a:latin typeface="Tw Cen MT" panose="020B0602020104020603" pitchFamily="34" charset="77"/>
                </a:rPr>
                <a:t>tab</a:t>
              </a:r>
              <a:r>
                <a:rPr lang="en-US" sz="138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4233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63</TotalTime>
  <Words>10</Words>
  <Application>Microsoft Macintosh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 Light</vt:lpstr>
      <vt:lpstr>Helvetica Neue</vt:lpstr>
      <vt:lpstr>Rockwell</vt:lpstr>
      <vt:lpstr>Tw Cen MT</vt:lpstr>
      <vt:lpstr>Ubuntu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8</cp:revision>
  <dcterms:created xsi:type="dcterms:W3CDTF">2021-02-02T13:02:48Z</dcterms:created>
  <dcterms:modified xsi:type="dcterms:W3CDTF">2021-02-03T09:12:11Z</dcterms:modified>
</cp:coreProperties>
</file>