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59" r:id="rId8"/>
    <p:sldId id="265" r:id="rId9"/>
    <p:sldId id="266" r:id="rId10"/>
    <p:sldId id="260" r:id="rId11"/>
    <p:sldId id="257" r:id="rId12"/>
  </p:sldIdLst>
  <p:sldSz cx="10239375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1C5"/>
    <a:srgbClr val="D11784"/>
    <a:srgbClr val="037B83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6327"/>
  </p:normalViewPr>
  <p:slideViewPr>
    <p:cSldViewPr snapToGrid="0" snapToObjects="1">
      <p:cViewPr>
        <p:scale>
          <a:sx n="67" d="100"/>
          <a:sy n="67" d="100"/>
        </p:scale>
        <p:origin x="984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76874" y="-49865"/>
            <a:ext cx="10511359" cy="581470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401946" y="996427"/>
            <a:ext cx="7431227" cy="3760634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7484" y="1743039"/>
            <a:ext cx="7289772" cy="146860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535" spc="-126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7485" y="3280541"/>
            <a:ext cx="7284323" cy="1110728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512" b="0">
                <a:solidFill>
                  <a:srgbClr val="FFFEFF"/>
                </a:solidFill>
              </a:defRPr>
            </a:lvl1pPr>
            <a:lvl2pPr marL="383957" indent="0" algn="ctr">
              <a:buNone/>
              <a:defRPr sz="1512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0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2" y="1973502"/>
            <a:ext cx="2940458" cy="2062956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91588" y="667417"/>
            <a:ext cx="5270049" cy="441498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6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0568689" cy="5755451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482710" y="1427340"/>
            <a:ext cx="3085986" cy="291451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027" y="1973502"/>
            <a:ext cx="2940457" cy="2062956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182" y="670545"/>
            <a:ext cx="5264663" cy="441516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84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4927E3F-4344-BA46-A44D-B620D120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58" y="306642"/>
            <a:ext cx="8831461" cy="1113227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4F4233A-90B2-1A4A-BE7B-33D215F0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3956" y="5089850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29/01/2021</a:t>
            </a:fld>
            <a:endParaRPr lang="en-GB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C5FD2FB-4DCF-F240-9E8E-C1DADA3D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1794" y="5089850"/>
            <a:ext cx="3455789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FE7CCEF-5327-324C-BCAA-3FE240B5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1559" y="5338162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5FB35C-80C0-C845-A893-0FE530BD4F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3956" y="1678802"/>
            <a:ext cx="8831461" cy="290302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14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1" y="1973502"/>
            <a:ext cx="2938596" cy="2062956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8696" y="674527"/>
            <a:ext cx="5275792" cy="4407871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5A38-16F1-416B-B876-96D894A2DCAD}" type="datetimeFigureOut">
              <a:rPr lang="en-GB" smtClean="0"/>
              <a:pPr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90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76874" y="-49865"/>
            <a:ext cx="10511359" cy="581470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737509" y="996427"/>
            <a:ext cx="4758676" cy="3760634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8619" y="1742389"/>
            <a:ext cx="4610930" cy="1418775"/>
          </a:xfrm>
        </p:spPr>
        <p:txBody>
          <a:bodyPr bIns="0" anchor="b">
            <a:normAutofit/>
          </a:bodyPr>
          <a:lstStyle>
            <a:lvl1pPr algn="ctr">
              <a:defRPr sz="3695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8619" y="3230642"/>
            <a:ext cx="4610929" cy="1162111"/>
          </a:xfrm>
        </p:spPr>
        <p:txBody>
          <a:bodyPr tIns="0">
            <a:normAutofit/>
          </a:bodyPr>
          <a:lstStyle>
            <a:lvl1pPr marL="0" indent="0" algn="ctr">
              <a:buNone/>
              <a:defRPr sz="1512">
                <a:solidFill>
                  <a:srgbClr val="FFFEFF"/>
                </a:solidFill>
              </a:defRPr>
            </a:lvl1pPr>
            <a:lvl2pPr marL="38395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19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21" y="1964889"/>
            <a:ext cx="2940149" cy="20743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0738" y="674529"/>
            <a:ext cx="5265477" cy="20009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8696" y="3083936"/>
            <a:ext cx="5267518" cy="20017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29/01/2021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01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22" y="1985251"/>
            <a:ext cx="2940149" cy="2066362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314" y="674527"/>
            <a:ext cx="5261695" cy="57594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48" b="0" cap="all" baseline="0">
                <a:solidFill>
                  <a:schemeClr val="accent1"/>
                </a:solidFill>
              </a:defRPr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4455" y="1250472"/>
            <a:ext cx="5261075" cy="142504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869" y="3078666"/>
            <a:ext cx="5261129" cy="57594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48" b="0" cap="all" baseline="0">
                <a:solidFill>
                  <a:schemeClr val="accent1"/>
                </a:solidFill>
              </a:defRPr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696" y="3654611"/>
            <a:ext cx="5262115" cy="14310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29/01/2021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58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2" y="1973502"/>
            <a:ext cx="2940458" cy="2062956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5A38-16F1-416B-B876-96D894A2DCAD}" type="datetimeFigureOut">
              <a:rPr lang="en-GB" smtClean="0"/>
              <a:pPr/>
              <a:t>29/01/2021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16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29/01/2021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92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2" y="1975266"/>
            <a:ext cx="2940458" cy="1027344"/>
          </a:xfrm>
        </p:spPr>
        <p:txBody>
          <a:bodyPr bIns="0" anchor="b">
            <a:noAutofit/>
          </a:bodyPr>
          <a:lstStyle>
            <a:lvl1pPr algn="ctr">
              <a:defRPr sz="2687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1588" y="674211"/>
            <a:ext cx="5270049" cy="4408977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6312" y="3006693"/>
            <a:ext cx="2940458" cy="1025552"/>
          </a:xfrm>
        </p:spPr>
        <p:txBody>
          <a:bodyPr/>
          <a:lstStyle>
            <a:lvl1pPr marL="0" indent="0" algn="ctr">
              <a:buNone/>
              <a:defRPr sz="1344">
                <a:solidFill>
                  <a:srgbClr val="FFFEFF"/>
                </a:solidFill>
              </a:defRPr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5A38-16F1-416B-B876-96D894A2DCAD}" type="datetimeFigureOut">
              <a:rPr lang="en-GB" smtClean="0"/>
              <a:pPr/>
              <a:t>29/01/2021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4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76874" y="-49865"/>
            <a:ext cx="10511359" cy="581470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76357" y="1426284"/>
            <a:ext cx="4989965" cy="291451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35370" y="0"/>
            <a:ext cx="3904005" cy="575945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634" y="1982177"/>
            <a:ext cx="4851480" cy="989329"/>
          </a:xfrm>
        </p:spPr>
        <p:txBody>
          <a:bodyPr bIns="0" anchor="b">
            <a:normAutofit/>
          </a:bodyPr>
          <a:lstStyle>
            <a:lvl1pPr>
              <a:defRPr sz="3023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634" y="2977154"/>
            <a:ext cx="4851480" cy="1070090"/>
          </a:xfrm>
        </p:spPr>
        <p:txBody>
          <a:bodyPr>
            <a:normAutofit/>
          </a:bodyPr>
          <a:lstStyle>
            <a:lvl1pPr marL="0" indent="0" algn="ctr">
              <a:buNone/>
              <a:defRPr sz="1512">
                <a:solidFill>
                  <a:srgbClr val="FFFEFF"/>
                </a:solidFill>
              </a:defRPr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29/01/2021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4990522" cy="268774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94926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19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8436" y="1980612"/>
            <a:ext cx="2938334" cy="206299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4535" y="667417"/>
            <a:ext cx="4997101" cy="4414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5799" y="268775"/>
            <a:ext cx="3071813" cy="26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5799" y="5229581"/>
            <a:ext cx="8892897" cy="26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93063" y="268775"/>
            <a:ext cx="767953" cy="26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ctr" defTabSz="767913" rtl="0" eaLnBrk="1" latinLnBrk="0" hangingPunct="1">
        <a:lnSpc>
          <a:spcPct val="85000"/>
        </a:lnSpc>
        <a:spcBef>
          <a:spcPct val="0"/>
        </a:spcBef>
        <a:buNone/>
        <a:defRPr sz="3359" b="0" i="0" kern="1200" cap="none" spc="-126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120000"/>
        </a:lnSpc>
        <a:spcBef>
          <a:spcPts val="84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12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44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176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E4C8A60-9369-744C-927B-3CBC9EDECDE1}"/>
              </a:ext>
            </a:extLst>
          </p:cNvPr>
          <p:cNvSpPr/>
          <p:nvPr/>
        </p:nvSpPr>
        <p:spPr>
          <a:xfrm flipH="1">
            <a:off x="3129918" y="1985784"/>
            <a:ext cx="1812625" cy="1409089"/>
          </a:xfrm>
          <a:custGeom>
            <a:avLst/>
            <a:gdLst>
              <a:gd name="connsiteX0" fmla="*/ 643908 w 1287816"/>
              <a:gd name="connsiteY0" fmla="*/ 0 h 1052693"/>
              <a:gd name="connsiteX1" fmla="*/ 286280 w 1287816"/>
              <a:gd name="connsiteY1" fmla="*/ 0 h 1052693"/>
              <a:gd name="connsiteX2" fmla="*/ 84236 w 1287816"/>
              <a:gd name="connsiteY2" fmla="*/ 175603 h 1052693"/>
              <a:gd name="connsiteX3" fmla="*/ 84236 w 1287816"/>
              <a:gd name="connsiteY3" fmla="*/ 837920 h 1052693"/>
              <a:gd name="connsiteX4" fmla="*/ 84236 w 1287816"/>
              <a:gd name="connsiteY4" fmla="*/ 877993 h 1052693"/>
              <a:gd name="connsiteX5" fmla="*/ 84236 w 1287816"/>
              <a:gd name="connsiteY5" fmla="*/ 966892 h 1052693"/>
              <a:gd name="connsiteX6" fmla="*/ 23308 w 1287816"/>
              <a:gd name="connsiteY6" fmla="*/ 1046782 h 1052693"/>
              <a:gd name="connsiteX7" fmla="*/ 0 w 1287816"/>
              <a:gd name="connsiteY7" fmla="*/ 1050872 h 1052693"/>
              <a:gd name="connsiteX8" fmla="*/ 643908 w 1287816"/>
              <a:gd name="connsiteY8" fmla="*/ 1052693 h 1052693"/>
              <a:gd name="connsiteX9" fmla="*/ 1287816 w 1287816"/>
              <a:gd name="connsiteY9" fmla="*/ 1050872 h 1052693"/>
              <a:gd name="connsiteX10" fmla="*/ 1264508 w 1287816"/>
              <a:gd name="connsiteY10" fmla="*/ 1046782 h 1052693"/>
              <a:gd name="connsiteX11" fmla="*/ 1203580 w 1287816"/>
              <a:gd name="connsiteY11" fmla="*/ 966892 h 1052693"/>
              <a:gd name="connsiteX12" fmla="*/ 1203580 w 1287816"/>
              <a:gd name="connsiteY12" fmla="*/ 877993 h 1052693"/>
              <a:gd name="connsiteX13" fmla="*/ 1203580 w 1287816"/>
              <a:gd name="connsiteY13" fmla="*/ 837920 h 1052693"/>
              <a:gd name="connsiteX14" fmla="*/ 1203580 w 1287816"/>
              <a:gd name="connsiteY14" fmla="*/ 175603 h 1052693"/>
              <a:gd name="connsiteX15" fmla="*/ 1001536 w 1287816"/>
              <a:gd name="connsiteY15" fmla="*/ 0 h 1052693"/>
              <a:gd name="connsiteX16" fmla="*/ 643908 w 1287816"/>
              <a:gd name="connsiteY16" fmla="*/ 0 h 10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7816" h="1052693">
                <a:moveTo>
                  <a:pt x="643908" y="0"/>
                </a:moveTo>
                <a:lnTo>
                  <a:pt x="286280" y="0"/>
                </a:lnTo>
                <a:cubicBezTo>
                  <a:pt x="174694" y="0"/>
                  <a:pt x="84236" y="78620"/>
                  <a:pt x="84236" y="175603"/>
                </a:cubicBezTo>
                <a:lnTo>
                  <a:pt x="84236" y="837920"/>
                </a:lnTo>
                <a:lnTo>
                  <a:pt x="84236" y="877993"/>
                </a:lnTo>
                <a:lnTo>
                  <a:pt x="84236" y="966892"/>
                </a:lnTo>
                <a:cubicBezTo>
                  <a:pt x="84236" y="1002806"/>
                  <a:pt x="59113" y="1033620"/>
                  <a:pt x="23308" y="1046782"/>
                </a:cubicBezTo>
                <a:lnTo>
                  <a:pt x="0" y="1050872"/>
                </a:lnTo>
                <a:lnTo>
                  <a:pt x="643908" y="1052693"/>
                </a:lnTo>
                <a:lnTo>
                  <a:pt x="1287816" y="1050872"/>
                </a:lnTo>
                <a:lnTo>
                  <a:pt x="1264508" y="1046782"/>
                </a:lnTo>
                <a:cubicBezTo>
                  <a:pt x="1228704" y="1033620"/>
                  <a:pt x="1203580" y="1002806"/>
                  <a:pt x="1203580" y="966892"/>
                </a:cubicBezTo>
                <a:lnTo>
                  <a:pt x="1203580" y="877993"/>
                </a:lnTo>
                <a:lnTo>
                  <a:pt x="1203580" y="837920"/>
                </a:lnTo>
                <a:lnTo>
                  <a:pt x="1203580" y="175603"/>
                </a:lnTo>
                <a:cubicBezTo>
                  <a:pt x="1203580" y="78620"/>
                  <a:pt x="1113122" y="0"/>
                  <a:pt x="1001536" y="0"/>
                </a:cubicBezTo>
                <a:lnTo>
                  <a:pt x="643908" y="0"/>
                </a:lnTo>
                <a:close/>
              </a:path>
            </a:pathLst>
          </a:custGeom>
          <a:solidFill>
            <a:srgbClr val="C3C1C5"/>
          </a:solidFill>
          <a:ln w="762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36000" rtlCol="0" anchor="t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endParaRPr lang="en-US" sz="8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E77E2F-A207-A044-8447-3FB8A847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316" y="1857617"/>
            <a:ext cx="1246382" cy="8327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63E112-5B87-104C-BBB0-18D62EB409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-40000"/>
            <a:alphaModFix amt="50000"/>
          </a:blip>
          <a:srcRect r="40456" b="18334"/>
          <a:stretch/>
        </p:blipFill>
        <p:spPr>
          <a:xfrm>
            <a:off x="3734015" y="2219525"/>
            <a:ext cx="1126743" cy="1213485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5EEB0F17-C2FD-AC48-BDA7-2FC78880C1DA}"/>
              </a:ext>
            </a:extLst>
          </p:cNvPr>
          <p:cNvSpPr/>
          <p:nvPr/>
        </p:nvSpPr>
        <p:spPr>
          <a:xfrm flipH="1">
            <a:off x="3815416" y="2284669"/>
            <a:ext cx="1812625" cy="1409089"/>
          </a:xfrm>
          <a:custGeom>
            <a:avLst/>
            <a:gdLst>
              <a:gd name="connsiteX0" fmla="*/ 643908 w 1287816"/>
              <a:gd name="connsiteY0" fmla="*/ 0 h 1052693"/>
              <a:gd name="connsiteX1" fmla="*/ 286280 w 1287816"/>
              <a:gd name="connsiteY1" fmla="*/ 0 h 1052693"/>
              <a:gd name="connsiteX2" fmla="*/ 84236 w 1287816"/>
              <a:gd name="connsiteY2" fmla="*/ 175603 h 1052693"/>
              <a:gd name="connsiteX3" fmla="*/ 84236 w 1287816"/>
              <a:gd name="connsiteY3" fmla="*/ 837920 h 1052693"/>
              <a:gd name="connsiteX4" fmla="*/ 84236 w 1287816"/>
              <a:gd name="connsiteY4" fmla="*/ 877993 h 1052693"/>
              <a:gd name="connsiteX5" fmla="*/ 84236 w 1287816"/>
              <a:gd name="connsiteY5" fmla="*/ 966892 h 1052693"/>
              <a:gd name="connsiteX6" fmla="*/ 23308 w 1287816"/>
              <a:gd name="connsiteY6" fmla="*/ 1046782 h 1052693"/>
              <a:gd name="connsiteX7" fmla="*/ 0 w 1287816"/>
              <a:gd name="connsiteY7" fmla="*/ 1050872 h 1052693"/>
              <a:gd name="connsiteX8" fmla="*/ 643908 w 1287816"/>
              <a:gd name="connsiteY8" fmla="*/ 1052693 h 1052693"/>
              <a:gd name="connsiteX9" fmla="*/ 1287816 w 1287816"/>
              <a:gd name="connsiteY9" fmla="*/ 1050872 h 1052693"/>
              <a:gd name="connsiteX10" fmla="*/ 1264508 w 1287816"/>
              <a:gd name="connsiteY10" fmla="*/ 1046782 h 1052693"/>
              <a:gd name="connsiteX11" fmla="*/ 1203580 w 1287816"/>
              <a:gd name="connsiteY11" fmla="*/ 966892 h 1052693"/>
              <a:gd name="connsiteX12" fmla="*/ 1203580 w 1287816"/>
              <a:gd name="connsiteY12" fmla="*/ 877993 h 1052693"/>
              <a:gd name="connsiteX13" fmla="*/ 1203580 w 1287816"/>
              <a:gd name="connsiteY13" fmla="*/ 837920 h 1052693"/>
              <a:gd name="connsiteX14" fmla="*/ 1203580 w 1287816"/>
              <a:gd name="connsiteY14" fmla="*/ 175603 h 1052693"/>
              <a:gd name="connsiteX15" fmla="*/ 1001536 w 1287816"/>
              <a:gd name="connsiteY15" fmla="*/ 0 h 1052693"/>
              <a:gd name="connsiteX16" fmla="*/ 643908 w 1287816"/>
              <a:gd name="connsiteY16" fmla="*/ 0 h 10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7816" h="1052693">
                <a:moveTo>
                  <a:pt x="643908" y="0"/>
                </a:moveTo>
                <a:lnTo>
                  <a:pt x="286280" y="0"/>
                </a:lnTo>
                <a:cubicBezTo>
                  <a:pt x="174694" y="0"/>
                  <a:pt x="84236" y="78620"/>
                  <a:pt x="84236" y="175603"/>
                </a:cubicBezTo>
                <a:lnTo>
                  <a:pt x="84236" y="837920"/>
                </a:lnTo>
                <a:lnTo>
                  <a:pt x="84236" y="877993"/>
                </a:lnTo>
                <a:lnTo>
                  <a:pt x="84236" y="966892"/>
                </a:lnTo>
                <a:cubicBezTo>
                  <a:pt x="84236" y="1002806"/>
                  <a:pt x="59113" y="1033620"/>
                  <a:pt x="23308" y="1046782"/>
                </a:cubicBezTo>
                <a:lnTo>
                  <a:pt x="0" y="1050872"/>
                </a:lnTo>
                <a:lnTo>
                  <a:pt x="643908" y="1052693"/>
                </a:lnTo>
                <a:lnTo>
                  <a:pt x="1287816" y="1050872"/>
                </a:lnTo>
                <a:lnTo>
                  <a:pt x="1264508" y="1046782"/>
                </a:lnTo>
                <a:cubicBezTo>
                  <a:pt x="1228704" y="1033620"/>
                  <a:pt x="1203580" y="1002806"/>
                  <a:pt x="1203580" y="966892"/>
                </a:cubicBezTo>
                <a:lnTo>
                  <a:pt x="1203580" y="877993"/>
                </a:lnTo>
                <a:lnTo>
                  <a:pt x="1203580" y="837920"/>
                </a:lnTo>
                <a:lnTo>
                  <a:pt x="1203580" y="175603"/>
                </a:lnTo>
                <a:cubicBezTo>
                  <a:pt x="1203580" y="78620"/>
                  <a:pt x="1113122" y="0"/>
                  <a:pt x="1001536" y="0"/>
                </a:cubicBezTo>
                <a:lnTo>
                  <a:pt x="643908" y="0"/>
                </a:lnTo>
                <a:close/>
              </a:path>
            </a:pathLst>
          </a:custGeom>
          <a:gradFill>
            <a:gsLst>
              <a:gs pos="0">
                <a:srgbClr val="CFCFCF">
                  <a:alpha val="42000"/>
                </a:srgbClr>
              </a:gs>
              <a:gs pos="49000">
                <a:schemeClr val="tx1">
                  <a:lumMod val="85000"/>
                </a:schemeClr>
              </a:gs>
              <a:gs pos="100000">
                <a:schemeClr val="tx1">
                  <a:lumMod val="84000"/>
                </a:schemeClr>
              </a:gs>
            </a:gsLst>
            <a:lin ang="6000000" scaled="0"/>
          </a:gradFill>
          <a:ln w="76200">
            <a:solidFill>
              <a:srgbClr val="03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54000" rtlCol="0" anchor="ctr">
            <a:noAutofit/>
          </a:bodyPr>
          <a:lstStyle/>
          <a:p>
            <a:pPr algn="ctr"/>
            <a:r>
              <a:rPr lang="en-US" sz="5400" spc="-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68CED4-DBD7-1C41-A5B5-4C3A9B8B2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2778" y="3433010"/>
            <a:ext cx="28321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0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1245550-3C50-F84C-969E-8EB7F6823D1A}"/>
              </a:ext>
            </a:extLst>
          </p:cNvPr>
          <p:cNvSpPr/>
          <p:nvPr/>
        </p:nvSpPr>
        <p:spPr>
          <a:xfrm>
            <a:off x="2710684" y="569369"/>
            <a:ext cx="3854504" cy="3854502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22C9E32B-02F4-2845-AE97-38F8EC773B94}"/>
              </a:ext>
            </a:extLst>
          </p:cNvPr>
          <p:cNvSpPr/>
          <p:nvPr/>
        </p:nvSpPr>
        <p:spPr>
          <a:xfrm>
            <a:off x="2710684" y="569368"/>
            <a:ext cx="3854504" cy="3854502"/>
          </a:xfrm>
          <a:prstGeom prst="pie">
            <a:avLst>
              <a:gd name="adj1" fmla="val 0"/>
              <a:gd name="adj2" fmla="val 1079375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FC5360A8-01BC-D04E-B5F8-3EFF3172A8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745" t="40549" b="18902"/>
          <a:stretch/>
        </p:blipFill>
        <p:spPr>
          <a:xfrm>
            <a:off x="3284208" y="2496619"/>
            <a:ext cx="2851292" cy="150002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45D28617-F437-8443-AD31-A8DB2440A5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6745" t="-1" b="40288"/>
          <a:stretch/>
        </p:blipFill>
        <p:spPr>
          <a:xfrm>
            <a:off x="3284208" y="996593"/>
            <a:ext cx="2851292" cy="22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7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43ABA6EE-2D88-EC48-B097-11D48B22865B}"/>
              </a:ext>
            </a:extLst>
          </p:cNvPr>
          <p:cNvSpPr txBox="1">
            <a:spLocks/>
          </p:cNvSpPr>
          <p:nvPr/>
        </p:nvSpPr>
        <p:spPr>
          <a:xfrm>
            <a:off x="2341916" y="1834458"/>
            <a:ext cx="4097356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endParaRPr lang="en-US" sz="11500" b="1" spc="-300" dirty="0">
              <a:solidFill>
                <a:schemeClr val="accent5"/>
              </a:solidFill>
              <a:latin typeface="Ubuntu Condensed" panose="020B0506030602030204" pitchFamily="34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3E4DF43-D8C3-4142-9AFA-335863193202}"/>
              </a:ext>
            </a:extLst>
          </p:cNvPr>
          <p:cNvSpPr/>
          <p:nvPr/>
        </p:nvSpPr>
        <p:spPr>
          <a:xfrm>
            <a:off x="1773382" y="1284375"/>
            <a:ext cx="2701636" cy="2858134"/>
          </a:xfrm>
          <a:custGeom>
            <a:avLst/>
            <a:gdLst>
              <a:gd name="connsiteX0" fmla="*/ 0 w 2701636"/>
              <a:gd name="connsiteY0" fmla="*/ 0 h 2858134"/>
              <a:gd name="connsiteX1" fmla="*/ 2701636 w 2701636"/>
              <a:gd name="connsiteY1" fmla="*/ 0 h 2858134"/>
              <a:gd name="connsiteX2" fmla="*/ 2701636 w 2701636"/>
              <a:gd name="connsiteY2" fmla="*/ 734290 h 2858134"/>
              <a:gd name="connsiteX3" fmla="*/ 1717963 w 2701636"/>
              <a:gd name="connsiteY3" fmla="*/ 734290 h 2858134"/>
              <a:gd name="connsiteX4" fmla="*/ 1717963 w 2701636"/>
              <a:gd name="connsiteY4" fmla="*/ 2858134 h 2858134"/>
              <a:gd name="connsiteX5" fmla="*/ 983673 w 2701636"/>
              <a:gd name="connsiteY5" fmla="*/ 2858134 h 2858134"/>
              <a:gd name="connsiteX6" fmla="*/ 983673 w 2701636"/>
              <a:gd name="connsiteY6" fmla="*/ 734290 h 2858134"/>
              <a:gd name="connsiteX7" fmla="*/ 0 w 2701636"/>
              <a:gd name="connsiteY7" fmla="*/ 734290 h 285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1636" h="2858134">
                <a:moveTo>
                  <a:pt x="0" y="0"/>
                </a:moveTo>
                <a:lnTo>
                  <a:pt x="2701636" y="0"/>
                </a:lnTo>
                <a:lnTo>
                  <a:pt x="2701636" y="734290"/>
                </a:lnTo>
                <a:lnTo>
                  <a:pt x="1717963" y="734290"/>
                </a:lnTo>
                <a:lnTo>
                  <a:pt x="1717963" y="2858134"/>
                </a:lnTo>
                <a:lnTo>
                  <a:pt x="983673" y="2858134"/>
                </a:lnTo>
                <a:lnTo>
                  <a:pt x="983673" y="734290"/>
                </a:lnTo>
                <a:lnTo>
                  <a:pt x="0" y="734290"/>
                </a:lnTo>
                <a:close/>
              </a:path>
            </a:pathLst>
          </a:custGeom>
          <a:noFill/>
          <a:ln w="228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EC1C633-00FA-DC4E-B6E1-657047ED0457}"/>
              </a:ext>
            </a:extLst>
          </p:cNvPr>
          <p:cNvSpPr/>
          <p:nvPr/>
        </p:nvSpPr>
        <p:spPr>
          <a:xfrm>
            <a:off x="3039776" y="1625269"/>
            <a:ext cx="2701636" cy="2858134"/>
          </a:xfrm>
          <a:custGeom>
            <a:avLst/>
            <a:gdLst>
              <a:gd name="connsiteX0" fmla="*/ 0 w 2701636"/>
              <a:gd name="connsiteY0" fmla="*/ 0 h 2858134"/>
              <a:gd name="connsiteX1" fmla="*/ 2701636 w 2701636"/>
              <a:gd name="connsiteY1" fmla="*/ 0 h 2858134"/>
              <a:gd name="connsiteX2" fmla="*/ 2701636 w 2701636"/>
              <a:gd name="connsiteY2" fmla="*/ 734290 h 2858134"/>
              <a:gd name="connsiteX3" fmla="*/ 1717963 w 2701636"/>
              <a:gd name="connsiteY3" fmla="*/ 734290 h 2858134"/>
              <a:gd name="connsiteX4" fmla="*/ 1717963 w 2701636"/>
              <a:gd name="connsiteY4" fmla="*/ 2858134 h 2858134"/>
              <a:gd name="connsiteX5" fmla="*/ 983673 w 2701636"/>
              <a:gd name="connsiteY5" fmla="*/ 2858134 h 2858134"/>
              <a:gd name="connsiteX6" fmla="*/ 983673 w 2701636"/>
              <a:gd name="connsiteY6" fmla="*/ 734290 h 2858134"/>
              <a:gd name="connsiteX7" fmla="*/ 0 w 2701636"/>
              <a:gd name="connsiteY7" fmla="*/ 734290 h 285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1636" h="2858134">
                <a:moveTo>
                  <a:pt x="0" y="0"/>
                </a:moveTo>
                <a:lnTo>
                  <a:pt x="2701636" y="0"/>
                </a:lnTo>
                <a:lnTo>
                  <a:pt x="2701636" y="734290"/>
                </a:lnTo>
                <a:lnTo>
                  <a:pt x="1717963" y="734290"/>
                </a:lnTo>
                <a:lnTo>
                  <a:pt x="1717963" y="2858134"/>
                </a:lnTo>
                <a:lnTo>
                  <a:pt x="983673" y="2858134"/>
                </a:lnTo>
                <a:lnTo>
                  <a:pt x="983673" y="734290"/>
                </a:lnTo>
                <a:lnTo>
                  <a:pt x="0" y="734290"/>
                </a:lnTo>
                <a:close/>
              </a:path>
            </a:pathLst>
          </a:custGeom>
          <a:noFill/>
          <a:ln w="228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4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ED37568A-C211-D242-85D5-4DFC3208A414}"/>
              </a:ext>
            </a:extLst>
          </p:cNvPr>
          <p:cNvSpPr/>
          <p:nvPr/>
        </p:nvSpPr>
        <p:spPr>
          <a:xfrm>
            <a:off x="1304339" y="772248"/>
            <a:ext cx="1794868" cy="1827115"/>
          </a:xfrm>
          <a:custGeom>
            <a:avLst/>
            <a:gdLst>
              <a:gd name="connsiteX0" fmla="*/ 300503 w 1794868"/>
              <a:gd name="connsiteY0" fmla="*/ 0 h 1827115"/>
              <a:gd name="connsiteX1" fmla="*/ 834110 w 1794868"/>
              <a:gd name="connsiteY1" fmla="*/ 0 h 1827115"/>
              <a:gd name="connsiteX2" fmla="*/ 1367717 w 1794868"/>
              <a:gd name="connsiteY2" fmla="*/ 0 h 1827115"/>
              <a:gd name="connsiteX3" fmla="*/ 1669182 w 1794868"/>
              <a:gd name="connsiteY3" fmla="*/ 304787 h 1827115"/>
              <a:gd name="connsiteX4" fmla="*/ 1669182 w 1794868"/>
              <a:gd name="connsiteY4" fmla="*/ 1454343 h 1827115"/>
              <a:gd name="connsiteX5" fmla="*/ 1669182 w 1794868"/>
              <a:gd name="connsiteY5" fmla="*/ 1523896 h 1827115"/>
              <a:gd name="connsiteX6" fmla="*/ 1669182 w 1794868"/>
              <a:gd name="connsiteY6" fmla="*/ 1678194 h 1827115"/>
              <a:gd name="connsiteX7" fmla="*/ 1760091 w 1794868"/>
              <a:gd name="connsiteY7" fmla="*/ 1816856 h 1827115"/>
              <a:gd name="connsiteX8" fmla="*/ 1794868 w 1794868"/>
              <a:gd name="connsiteY8" fmla="*/ 1823955 h 1827115"/>
              <a:gd name="connsiteX9" fmla="*/ 834110 w 1794868"/>
              <a:gd name="connsiteY9" fmla="*/ 1827115 h 1827115"/>
              <a:gd name="connsiteX10" fmla="*/ 0 w 1794868"/>
              <a:gd name="connsiteY10" fmla="*/ 1817874 h 1827115"/>
              <a:gd name="connsiteX11" fmla="*/ 0 w 1794868"/>
              <a:gd name="connsiteY11" fmla="*/ 295140 h 1827115"/>
              <a:gd name="connsiteX12" fmla="*/ 5163 w 1794868"/>
              <a:gd name="connsiteY12" fmla="*/ 243362 h 1827115"/>
              <a:gd name="connsiteX13" fmla="*/ 300503 w 1794868"/>
              <a:gd name="connsiteY13" fmla="*/ 0 h 18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4868" h="1827115">
                <a:moveTo>
                  <a:pt x="300503" y="0"/>
                </a:moveTo>
                <a:lnTo>
                  <a:pt x="834110" y="0"/>
                </a:lnTo>
                <a:lnTo>
                  <a:pt x="1367717" y="0"/>
                </a:lnTo>
                <a:cubicBezTo>
                  <a:pt x="1534212" y="0"/>
                  <a:pt x="1669182" y="136457"/>
                  <a:pt x="1669182" y="304787"/>
                </a:cubicBezTo>
                <a:lnTo>
                  <a:pt x="1669182" y="1454343"/>
                </a:lnTo>
                <a:lnTo>
                  <a:pt x="1669182" y="1523896"/>
                </a:lnTo>
                <a:lnTo>
                  <a:pt x="1669182" y="1678194"/>
                </a:lnTo>
                <a:cubicBezTo>
                  <a:pt x="1669182" y="1740528"/>
                  <a:pt x="1706667" y="1794011"/>
                  <a:pt x="1760091" y="1816856"/>
                </a:cubicBezTo>
                <a:lnTo>
                  <a:pt x="1794868" y="1823955"/>
                </a:lnTo>
                <a:lnTo>
                  <a:pt x="834110" y="1827115"/>
                </a:lnTo>
                <a:lnTo>
                  <a:pt x="0" y="1817874"/>
                </a:lnTo>
                <a:lnTo>
                  <a:pt x="0" y="295140"/>
                </a:lnTo>
                <a:lnTo>
                  <a:pt x="5163" y="243362"/>
                </a:lnTo>
                <a:cubicBezTo>
                  <a:pt x="33273" y="104475"/>
                  <a:pt x="154820" y="0"/>
                  <a:pt x="300503" y="0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AE965BE-6631-B740-935B-EED2C8AD239D}"/>
              </a:ext>
            </a:extLst>
          </p:cNvPr>
          <p:cNvSpPr/>
          <p:nvPr/>
        </p:nvSpPr>
        <p:spPr>
          <a:xfrm>
            <a:off x="2107339" y="640830"/>
            <a:ext cx="2558904" cy="2438091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3ABA6EE-2D88-EC48-B097-11D48B22865B}"/>
              </a:ext>
            </a:extLst>
          </p:cNvPr>
          <p:cNvSpPr txBox="1">
            <a:spLocks/>
          </p:cNvSpPr>
          <p:nvPr/>
        </p:nvSpPr>
        <p:spPr>
          <a:xfrm>
            <a:off x="1315677" y="926360"/>
            <a:ext cx="93344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1500" b="1" spc="-300" dirty="0">
                <a:solidFill>
                  <a:srgbClr val="037B83"/>
                </a:solidFill>
              </a:rPr>
              <a:t>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D449C3-8C1D-AF42-8A6F-D110A367CC5E}"/>
              </a:ext>
            </a:extLst>
          </p:cNvPr>
          <p:cNvSpPr txBox="1">
            <a:spLocks/>
          </p:cNvSpPr>
          <p:nvPr/>
        </p:nvSpPr>
        <p:spPr>
          <a:xfrm>
            <a:off x="2201022" y="1258010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9000" spc="-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7A5EDE3-BCA5-274C-961C-3D87F8D1992C}"/>
              </a:ext>
            </a:extLst>
          </p:cNvPr>
          <p:cNvSpPr/>
          <p:nvPr/>
        </p:nvSpPr>
        <p:spPr>
          <a:xfrm>
            <a:off x="5469243" y="772248"/>
            <a:ext cx="1794868" cy="1827115"/>
          </a:xfrm>
          <a:custGeom>
            <a:avLst/>
            <a:gdLst>
              <a:gd name="connsiteX0" fmla="*/ 300503 w 1794868"/>
              <a:gd name="connsiteY0" fmla="*/ 0 h 1827115"/>
              <a:gd name="connsiteX1" fmla="*/ 834110 w 1794868"/>
              <a:gd name="connsiteY1" fmla="*/ 0 h 1827115"/>
              <a:gd name="connsiteX2" fmla="*/ 1367717 w 1794868"/>
              <a:gd name="connsiteY2" fmla="*/ 0 h 1827115"/>
              <a:gd name="connsiteX3" fmla="*/ 1669182 w 1794868"/>
              <a:gd name="connsiteY3" fmla="*/ 304787 h 1827115"/>
              <a:gd name="connsiteX4" fmla="*/ 1669182 w 1794868"/>
              <a:gd name="connsiteY4" fmla="*/ 1454343 h 1827115"/>
              <a:gd name="connsiteX5" fmla="*/ 1669182 w 1794868"/>
              <a:gd name="connsiteY5" fmla="*/ 1523896 h 1827115"/>
              <a:gd name="connsiteX6" fmla="*/ 1669182 w 1794868"/>
              <a:gd name="connsiteY6" fmla="*/ 1678194 h 1827115"/>
              <a:gd name="connsiteX7" fmla="*/ 1760091 w 1794868"/>
              <a:gd name="connsiteY7" fmla="*/ 1816856 h 1827115"/>
              <a:gd name="connsiteX8" fmla="*/ 1794868 w 1794868"/>
              <a:gd name="connsiteY8" fmla="*/ 1823955 h 1827115"/>
              <a:gd name="connsiteX9" fmla="*/ 834110 w 1794868"/>
              <a:gd name="connsiteY9" fmla="*/ 1827115 h 1827115"/>
              <a:gd name="connsiteX10" fmla="*/ 0 w 1794868"/>
              <a:gd name="connsiteY10" fmla="*/ 1817874 h 1827115"/>
              <a:gd name="connsiteX11" fmla="*/ 0 w 1794868"/>
              <a:gd name="connsiteY11" fmla="*/ 295140 h 1827115"/>
              <a:gd name="connsiteX12" fmla="*/ 5163 w 1794868"/>
              <a:gd name="connsiteY12" fmla="*/ 243362 h 1827115"/>
              <a:gd name="connsiteX13" fmla="*/ 300503 w 1794868"/>
              <a:gd name="connsiteY13" fmla="*/ 0 h 18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4868" h="1827115">
                <a:moveTo>
                  <a:pt x="300503" y="0"/>
                </a:moveTo>
                <a:lnTo>
                  <a:pt x="834110" y="0"/>
                </a:lnTo>
                <a:lnTo>
                  <a:pt x="1367717" y="0"/>
                </a:lnTo>
                <a:cubicBezTo>
                  <a:pt x="1534212" y="0"/>
                  <a:pt x="1669182" y="136457"/>
                  <a:pt x="1669182" y="304787"/>
                </a:cubicBezTo>
                <a:lnTo>
                  <a:pt x="1669182" y="1454343"/>
                </a:lnTo>
                <a:lnTo>
                  <a:pt x="1669182" y="1523896"/>
                </a:lnTo>
                <a:lnTo>
                  <a:pt x="1669182" y="1678194"/>
                </a:lnTo>
                <a:cubicBezTo>
                  <a:pt x="1669182" y="1740528"/>
                  <a:pt x="1706667" y="1794011"/>
                  <a:pt x="1760091" y="1816856"/>
                </a:cubicBezTo>
                <a:lnTo>
                  <a:pt x="1794868" y="1823955"/>
                </a:lnTo>
                <a:lnTo>
                  <a:pt x="834110" y="1827115"/>
                </a:lnTo>
                <a:lnTo>
                  <a:pt x="0" y="1817874"/>
                </a:lnTo>
                <a:lnTo>
                  <a:pt x="0" y="295140"/>
                </a:lnTo>
                <a:lnTo>
                  <a:pt x="5163" y="243362"/>
                </a:lnTo>
                <a:cubicBezTo>
                  <a:pt x="33273" y="104475"/>
                  <a:pt x="154820" y="0"/>
                  <a:pt x="300503" y="0"/>
                </a:cubicBezTo>
                <a:close/>
              </a:path>
            </a:pathLst>
          </a:custGeom>
          <a:solidFill>
            <a:srgbClr val="CFCFC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74320AD-4F69-0C4A-BA39-F77DCC74D263}"/>
              </a:ext>
            </a:extLst>
          </p:cNvPr>
          <p:cNvSpPr/>
          <p:nvPr/>
        </p:nvSpPr>
        <p:spPr>
          <a:xfrm>
            <a:off x="6365927" y="640830"/>
            <a:ext cx="2494270" cy="1958533"/>
          </a:xfrm>
          <a:custGeom>
            <a:avLst/>
            <a:gdLst>
              <a:gd name="connsiteX0" fmla="*/ 1666490 w 2558905"/>
              <a:gd name="connsiteY0" fmla="*/ 758 h 1958533"/>
              <a:gd name="connsiteX1" fmla="*/ 1909023 w 2558905"/>
              <a:gd name="connsiteY1" fmla="*/ 152313 h 1958533"/>
              <a:gd name="connsiteX2" fmla="*/ 2518056 w 2558905"/>
              <a:gd name="connsiteY2" fmla="*/ 1207188 h 1958533"/>
              <a:gd name="connsiteX3" fmla="*/ 2406592 w 2558905"/>
              <a:gd name="connsiteY3" fmla="*/ 1623177 h 1958533"/>
              <a:gd name="connsiteX4" fmla="*/ 1825739 w 2558905"/>
              <a:gd name="connsiteY4" fmla="*/ 1958533 h 1958533"/>
              <a:gd name="connsiteX5" fmla="*/ 460948 w 2558905"/>
              <a:gd name="connsiteY5" fmla="*/ 1958533 h 1958533"/>
              <a:gd name="connsiteX6" fmla="*/ 40851 w 2558905"/>
              <a:gd name="connsiteY6" fmla="*/ 1230903 h 1958533"/>
              <a:gd name="connsiteX7" fmla="*/ 152314 w 2558905"/>
              <a:gd name="connsiteY7" fmla="*/ 814914 h 1958533"/>
              <a:gd name="connsiteX8" fmla="*/ 1493034 w 2558905"/>
              <a:gd name="connsiteY8" fmla="*/ 40849 h 1958533"/>
              <a:gd name="connsiteX9" fmla="*/ 1666490 w 2558905"/>
              <a:gd name="connsiteY9" fmla="*/ 758 h 195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58905" h="1958533">
                <a:moveTo>
                  <a:pt x="1666490" y="758"/>
                </a:moveTo>
                <a:cubicBezTo>
                  <a:pt x="1764005" y="7649"/>
                  <a:pt x="1856466" y="61280"/>
                  <a:pt x="1909023" y="152313"/>
                </a:cubicBezTo>
                <a:lnTo>
                  <a:pt x="2518056" y="1207188"/>
                </a:lnTo>
                <a:cubicBezTo>
                  <a:pt x="2602148" y="1352841"/>
                  <a:pt x="2552244" y="1539085"/>
                  <a:pt x="2406592" y="1623177"/>
                </a:cubicBezTo>
                <a:lnTo>
                  <a:pt x="1825739" y="1958533"/>
                </a:lnTo>
                <a:lnTo>
                  <a:pt x="460948" y="1958533"/>
                </a:lnTo>
                <a:lnTo>
                  <a:pt x="40851" y="1230903"/>
                </a:lnTo>
                <a:cubicBezTo>
                  <a:pt x="-43242" y="1085250"/>
                  <a:pt x="6662" y="899007"/>
                  <a:pt x="152314" y="814914"/>
                </a:cubicBezTo>
                <a:lnTo>
                  <a:pt x="1493034" y="40849"/>
                </a:lnTo>
                <a:cubicBezTo>
                  <a:pt x="1547654" y="9314"/>
                  <a:pt x="1607982" y="-3377"/>
                  <a:pt x="1666490" y="75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1EE5392-1138-4E4C-8CA8-364A7D089E69}"/>
              </a:ext>
            </a:extLst>
          </p:cNvPr>
          <p:cNvSpPr txBox="1">
            <a:spLocks/>
          </p:cNvSpPr>
          <p:nvPr/>
        </p:nvSpPr>
        <p:spPr>
          <a:xfrm>
            <a:off x="5480581" y="926360"/>
            <a:ext cx="93344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1500" b="1" spc="-300" dirty="0">
                <a:solidFill>
                  <a:srgbClr val="037B83"/>
                </a:solidFill>
              </a:rPr>
              <a:t>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E8D39E7-339D-7E47-A4FA-E3FE7957540A}"/>
              </a:ext>
            </a:extLst>
          </p:cNvPr>
          <p:cNvSpPr txBox="1">
            <a:spLocks/>
          </p:cNvSpPr>
          <p:nvPr/>
        </p:nvSpPr>
        <p:spPr>
          <a:xfrm>
            <a:off x="6365926" y="1258010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9000" spc="-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1E7FF47-DD8D-EA43-B6B6-0B6F3BC6A56E}"/>
              </a:ext>
            </a:extLst>
          </p:cNvPr>
          <p:cNvSpPr/>
          <p:nvPr/>
        </p:nvSpPr>
        <p:spPr>
          <a:xfrm>
            <a:off x="3660120" y="3078921"/>
            <a:ext cx="1794868" cy="1827115"/>
          </a:xfrm>
          <a:custGeom>
            <a:avLst/>
            <a:gdLst>
              <a:gd name="connsiteX0" fmla="*/ 300503 w 1794868"/>
              <a:gd name="connsiteY0" fmla="*/ 0 h 1827115"/>
              <a:gd name="connsiteX1" fmla="*/ 834110 w 1794868"/>
              <a:gd name="connsiteY1" fmla="*/ 0 h 1827115"/>
              <a:gd name="connsiteX2" fmla="*/ 1367717 w 1794868"/>
              <a:gd name="connsiteY2" fmla="*/ 0 h 1827115"/>
              <a:gd name="connsiteX3" fmla="*/ 1669182 w 1794868"/>
              <a:gd name="connsiteY3" fmla="*/ 304787 h 1827115"/>
              <a:gd name="connsiteX4" fmla="*/ 1669182 w 1794868"/>
              <a:gd name="connsiteY4" fmla="*/ 1454343 h 1827115"/>
              <a:gd name="connsiteX5" fmla="*/ 1669182 w 1794868"/>
              <a:gd name="connsiteY5" fmla="*/ 1523896 h 1827115"/>
              <a:gd name="connsiteX6" fmla="*/ 1669182 w 1794868"/>
              <a:gd name="connsiteY6" fmla="*/ 1678194 h 1827115"/>
              <a:gd name="connsiteX7" fmla="*/ 1760091 w 1794868"/>
              <a:gd name="connsiteY7" fmla="*/ 1816856 h 1827115"/>
              <a:gd name="connsiteX8" fmla="*/ 1794868 w 1794868"/>
              <a:gd name="connsiteY8" fmla="*/ 1823955 h 1827115"/>
              <a:gd name="connsiteX9" fmla="*/ 834110 w 1794868"/>
              <a:gd name="connsiteY9" fmla="*/ 1827115 h 1827115"/>
              <a:gd name="connsiteX10" fmla="*/ 0 w 1794868"/>
              <a:gd name="connsiteY10" fmla="*/ 1817874 h 1827115"/>
              <a:gd name="connsiteX11" fmla="*/ 0 w 1794868"/>
              <a:gd name="connsiteY11" fmla="*/ 295140 h 1827115"/>
              <a:gd name="connsiteX12" fmla="*/ 5163 w 1794868"/>
              <a:gd name="connsiteY12" fmla="*/ 243362 h 1827115"/>
              <a:gd name="connsiteX13" fmla="*/ 300503 w 1794868"/>
              <a:gd name="connsiteY13" fmla="*/ 0 h 18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4868" h="1827115">
                <a:moveTo>
                  <a:pt x="300503" y="0"/>
                </a:moveTo>
                <a:lnTo>
                  <a:pt x="834110" y="0"/>
                </a:lnTo>
                <a:lnTo>
                  <a:pt x="1367717" y="0"/>
                </a:lnTo>
                <a:cubicBezTo>
                  <a:pt x="1534212" y="0"/>
                  <a:pt x="1669182" y="136457"/>
                  <a:pt x="1669182" y="304787"/>
                </a:cubicBezTo>
                <a:lnTo>
                  <a:pt x="1669182" y="1454343"/>
                </a:lnTo>
                <a:lnTo>
                  <a:pt x="1669182" y="1523896"/>
                </a:lnTo>
                <a:lnTo>
                  <a:pt x="1669182" y="1678194"/>
                </a:lnTo>
                <a:cubicBezTo>
                  <a:pt x="1669182" y="1740528"/>
                  <a:pt x="1706667" y="1794011"/>
                  <a:pt x="1760091" y="1816856"/>
                </a:cubicBezTo>
                <a:lnTo>
                  <a:pt x="1794868" y="1823955"/>
                </a:lnTo>
                <a:lnTo>
                  <a:pt x="834110" y="1827115"/>
                </a:lnTo>
                <a:lnTo>
                  <a:pt x="0" y="1817874"/>
                </a:lnTo>
                <a:lnTo>
                  <a:pt x="0" y="295140"/>
                </a:lnTo>
                <a:lnTo>
                  <a:pt x="5163" y="243362"/>
                </a:lnTo>
                <a:cubicBezTo>
                  <a:pt x="33273" y="104475"/>
                  <a:pt x="154820" y="0"/>
                  <a:pt x="300503" y="0"/>
                </a:cubicBezTo>
                <a:close/>
              </a:path>
            </a:pathLst>
          </a:custGeom>
          <a:solidFill>
            <a:srgbClr val="CFCFC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6D966CC1-2BBB-E944-9F77-FB4FDA83D544}"/>
              </a:ext>
            </a:extLst>
          </p:cNvPr>
          <p:cNvSpPr txBox="1">
            <a:spLocks/>
          </p:cNvSpPr>
          <p:nvPr/>
        </p:nvSpPr>
        <p:spPr>
          <a:xfrm>
            <a:off x="3809196" y="3233033"/>
            <a:ext cx="93344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1500" b="1" spc="-300" dirty="0">
                <a:solidFill>
                  <a:srgbClr val="037B83"/>
                </a:solidFill>
              </a:rPr>
              <a:t>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F9A315-513B-F048-9385-00ADDA7D8320}"/>
              </a:ext>
            </a:extLst>
          </p:cNvPr>
          <p:cNvSpPr/>
          <p:nvPr/>
        </p:nvSpPr>
        <p:spPr>
          <a:xfrm>
            <a:off x="5342843" y="3581903"/>
            <a:ext cx="1921268" cy="1839074"/>
          </a:xfrm>
          <a:prstGeom prst="rect">
            <a:avLst/>
          </a:prstGeom>
          <a:solidFill>
            <a:srgbClr val="CFCFC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3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>
            <a:extLst>
              <a:ext uri="{FF2B5EF4-FFF2-40B4-BE49-F238E27FC236}">
                <a16:creationId xmlns:a16="http://schemas.microsoft.com/office/drawing/2014/main" id="{16655FFC-CDFD-9944-A348-6373842DDFF9}"/>
              </a:ext>
            </a:extLst>
          </p:cNvPr>
          <p:cNvSpPr/>
          <p:nvPr/>
        </p:nvSpPr>
        <p:spPr>
          <a:xfrm rot="12558849">
            <a:off x="849908" y="2957841"/>
            <a:ext cx="2147370" cy="2069996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AE965BE-6631-B740-935B-EED2C8AD239D}"/>
              </a:ext>
            </a:extLst>
          </p:cNvPr>
          <p:cNvSpPr/>
          <p:nvPr/>
        </p:nvSpPr>
        <p:spPr>
          <a:xfrm rot="21293226">
            <a:off x="2282252" y="687090"/>
            <a:ext cx="2558904" cy="2189763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rgbClr val="CFC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3ABA6EE-2D88-EC48-B097-11D48B22865B}"/>
              </a:ext>
            </a:extLst>
          </p:cNvPr>
          <p:cNvSpPr txBox="1">
            <a:spLocks/>
          </p:cNvSpPr>
          <p:nvPr/>
        </p:nvSpPr>
        <p:spPr>
          <a:xfrm>
            <a:off x="2156794" y="833229"/>
            <a:ext cx="2846842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6600" b="1" spc="-300" dirty="0">
                <a:solidFill>
                  <a:srgbClr val="037B83"/>
                </a:solidFill>
              </a:rPr>
              <a:t>Tidy</a:t>
            </a:r>
            <a:endParaRPr lang="en-US" sz="6600" spc="-300" dirty="0">
              <a:solidFill>
                <a:srgbClr val="037B8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D449C3-8C1D-AF42-8A6F-D110A367CC5E}"/>
              </a:ext>
            </a:extLst>
          </p:cNvPr>
          <p:cNvSpPr txBox="1">
            <a:spLocks/>
          </p:cNvSpPr>
          <p:nvPr/>
        </p:nvSpPr>
        <p:spPr>
          <a:xfrm>
            <a:off x="2217637" y="1565084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8000" spc="-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7A5EDE3-BCA5-274C-961C-3D87F8D1992C}"/>
              </a:ext>
            </a:extLst>
          </p:cNvPr>
          <p:cNvSpPr/>
          <p:nvPr/>
        </p:nvSpPr>
        <p:spPr>
          <a:xfrm>
            <a:off x="5469243" y="772248"/>
            <a:ext cx="1794868" cy="1827115"/>
          </a:xfrm>
          <a:custGeom>
            <a:avLst/>
            <a:gdLst>
              <a:gd name="connsiteX0" fmla="*/ 300503 w 1794868"/>
              <a:gd name="connsiteY0" fmla="*/ 0 h 1827115"/>
              <a:gd name="connsiteX1" fmla="*/ 834110 w 1794868"/>
              <a:gd name="connsiteY1" fmla="*/ 0 h 1827115"/>
              <a:gd name="connsiteX2" fmla="*/ 1367717 w 1794868"/>
              <a:gd name="connsiteY2" fmla="*/ 0 h 1827115"/>
              <a:gd name="connsiteX3" fmla="*/ 1669182 w 1794868"/>
              <a:gd name="connsiteY3" fmla="*/ 304787 h 1827115"/>
              <a:gd name="connsiteX4" fmla="*/ 1669182 w 1794868"/>
              <a:gd name="connsiteY4" fmla="*/ 1454343 h 1827115"/>
              <a:gd name="connsiteX5" fmla="*/ 1669182 w 1794868"/>
              <a:gd name="connsiteY5" fmla="*/ 1523896 h 1827115"/>
              <a:gd name="connsiteX6" fmla="*/ 1669182 w 1794868"/>
              <a:gd name="connsiteY6" fmla="*/ 1678194 h 1827115"/>
              <a:gd name="connsiteX7" fmla="*/ 1760091 w 1794868"/>
              <a:gd name="connsiteY7" fmla="*/ 1816856 h 1827115"/>
              <a:gd name="connsiteX8" fmla="*/ 1794868 w 1794868"/>
              <a:gd name="connsiteY8" fmla="*/ 1823955 h 1827115"/>
              <a:gd name="connsiteX9" fmla="*/ 834110 w 1794868"/>
              <a:gd name="connsiteY9" fmla="*/ 1827115 h 1827115"/>
              <a:gd name="connsiteX10" fmla="*/ 0 w 1794868"/>
              <a:gd name="connsiteY10" fmla="*/ 1817874 h 1827115"/>
              <a:gd name="connsiteX11" fmla="*/ 0 w 1794868"/>
              <a:gd name="connsiteY11" fmla="*/ 295140 h 1827115"/>
              <a:gd name="connsiteX12" fmla="*/ 5163 w 1794868"/>
              <a:gd name="connsiteY12" fmla="*/ 243362 h 1827115"/>
              <a:gd name="connsiteX13" fmla="*/ 300503 w 1794868"/>
              <a:gd name="connsiteY13" fmla="*/ 0 h 18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4868" h="1827115">
                <a:moveTo>
                  <a:pt x="300503" y="0"/>
                </a:moveTo>
                <a:lnTo>
                  <a:pt x="834110" y="0"/>
                </a:lnTo>
                <a:lnTo>
                  <a:pt x="1367717" y="0"/>
                </a:lnTo>
                <a:cubicBezTo>
                  <a:pt x="1534212" y="0"/>
                  <a:pt x="1669182" y="136457"/>
                  <a:pt x="1669182" y="304787"/>
                </a:cubicBezTo>
                <a:lnTo>
                  <a:pt x="1669182" y="1454343"/>
                </a:lnTo>
                <a:lnTo>
                  <a:pt x="1669182" y="1523896"/>
                </a:lnTo>
                <a:lnTo>
                  <a:pt x="1669182" y="1678194"/>
                </a:lnTo>
                <a:cubicBezTo>
                  <a:pt x="1669182" y="1740528"/>
                  <a:pt x="1706667" y="1794011"/>
                  <a:pt x="1760091" y="1816856"/>
                </a:cubicBezTo>
                <a:lnTo>
                  <a:pt x="1794868" y="1823955"/>
                </a:lnTo>
                <a:lnTo>
                  <a:pt x="834110" y="1827115"/>
                </a:lnTo>
                <a:lnTo>
                  <a:pt x="0" y="1817874"/>
                </a:lnTo>
                <a:lnTo>
                  <a:pt x="0" y="295140"/>
                </a:lnTo>
                <a:lnTo>
                  <a:pt x="5163" y="243362"/>
                </a:lnTo>
                <a:cubicBezTo>
                  <a:pt x="33273" y="104475"/>
                  <a:pt x="154820" y="0"/>
                  <a:pt x="300503" y="0"/>
                </a:cubicBezTo>
                <a:close/>
              </a:path>
            </a:pathLst>
          </a:custGeom>
          <a:solidFill>
            <a:srgbClr val="CFCFC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74320AD-4F69-0C4A-BA39-F77DCC74D263}"/>
              </a:ext>
            </a:extLst>
          </p:cNvPr>
          <p:cNvSpPr/>
          <p:nvPr/>
        </p:nvSpPr>
        <p:spPr>
          <a:xfrm>
            <a:off x="6365927" y="640830"/>
            <a:ext cx="2494270" cy="1958533"/>
          </a:xfrm>
          <a:custGeom>
            <a:avLst/>
            <a:gdLst>
              <a:gd name="connsiteX0" fmla="*/ 1666490 w 2558905"/>
              <a:gd name="connsiteY0" fmla="*/ 758 h 1958533"/>
              <a:gd name="connsiteX1" fmla="*/ 1909023 w 2558905"/>
              <a:gd name="connsiteY1" fmla="*/ 152313 h 1958533"/>
              <a:gd name="connsiteX2" fmla="*/ 2518056 w 2558905"/>
              <a:gd name="connsiteY2" fmla="*/ 1207188 h 1958533"/>
              <a:gd name="connsiteX3" fmla="*/ 2406592 w 2558905"/>
              <a:gd name="connsiteY3" fmla="*/ 1623177 h 1958533"/>
              <a:gd name="connsiteX4" fmla="*/ 1825739 w 2558905"/>
              <a:gd name="connsiteY4" fmla="*/ 1958533 h 1958533"/>
              <a:gd name="connsiteX5" fmla="*/ 460948 w 2558905"/>
              <a:gd name="connsiteY5" fmla="*/ 1958533 h 1958533"/>
              <a:gd name="connsiteX6" fmla="*/ 40851 w 2558905"/>
              <a:gd name="connsiteY6" fmla="*/ 1230903 h 1958533"/>
              <a:gd name="connsiteX7" fmla="*/ 152314 w 2558905"/>
              <a:gd name="connsiteY7" fmla="*/ 814914 h 1958533"/>
              <a:gd name="connsiteX8" fmla="*/ 1493034 w 2558905"/>
              <a:gd name="connsiteY8" fmla="*/ 40849 h 1958533"/>
              <a:gd name="connsiteX9" fmla="*/ 1666490 w 2558905"/>
              <a:gd name="connsiteY9" fmla="*/ 758 h 195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58905" h="1958533">
                <a:moveTo>
                  <a:pt x="1666490" y="758"/>
                </a:moveTo>
                <a:cubicBezTo>
                  <a:pt x="1764005" y="7649"/>
                  <a:pt x="1856466" y="61280"/>
                  <a:pt x="1909023" y="152313"/>
                </a:cubicBezTo>
                <a:lnTo>
                  <a:pt x="2518056" y="1207188"/>
                </a:lnTo>
                <a:cubicBezTo>
                  <a:pt x="2602148" y="1352841"/>
                  <a:pt x="2552244" y="1539085"/>
                  <a:pt x="2406592" y="1623177"/>
                </a:cubicBezTo>
                <a:lnTo>
                  <a:pt x="1825739" y="1958533"/>
                </a:lnTo>
                <a:lnTo>
                  <a:pt x="460948" y="1958533"/>
                </a:lnTo>
                <a:lnTo>
                  <a:pt x="40851" y="1230903"/>
                </a:lnTo>
                <a:cubicBezTo>
                  <a:pt x="-43242" y="1085250"/>
                  <a:pt x="6662" y="899007"/>
                  <a:pt x="152314" y="814914"/>
                </a:cubicBezTo>
                <a:lnTo>
                  <a:pt x="1493034" y="40849"/>
                </a:lnTo>
                <a:cubicBezTo>
                  <a:pt x="1547654" y="9314"/>
                  <a:pt x="1607982" y="-3377"/>
                  <a:pt x="1666490" y="75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1EE5392-1138-4E4C-8CA8-364A7D089E69}"/>
              </a:ext>
            </a:extLst>
          </p:cNvPr>
          <p:cNvSpPr txBox="1">
            <a:spLocks/>
          </p:cNvSpPr>
          <p:nvPr/>
        </p:nvSpPr>
        <p:spPr>
          <a:xfrm rot="16200000">
            <a:off x="4433024" y="381515"/>
            <a:ext cx="3215817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6600" b="1" spc="-300" dirty="0">
                <a:solidFill>
                  <a:srgbClr val="037B83"/>
                </a:solidFill>
              </a:rPr>
              <a:t>Tidy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E8D39E7-339D-7E47-A4FA-E3FE7957540A}"/>
              </a:ext>
            </a:extLst>
          </p:cNvPr>
          <p:cNvSpPr txBox="1">
            <a:spLocks/>
          </p:cNvSpPr>
          <p:nvPr/>
        </p:nvSpPr>
        <p:spPr>
          <a:xfrm>
            <a:off x="6365926" y="1258010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8000" spc="-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FFA2DB7B-07C9-764E-8268-172607778F4E}"/>
              </a:ext>
            </a:extLst>
          </p:cNvPr>
          <p:cNvSpPr/>
          <p:nvPr/>
        </p:nvSpPr>
        <p:spPr>
          <a:xfrm rot="12315409">
            <a:off x="1451905" y="3788488"/>
            <a:ext cx="2147370" cy="1869880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rgbClr val="CFC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90576D99-2CF7-1549-B129-24855B899937}"/>
              </a:ext>
            </a:extLst>
          </p:cNvPr>
          <p:cNvSpPr txBox="1">
            <a:spLocks/>
          </p:cNvSpPr>
          <p:nvPr/>
        </p:nvSpPr>
        <p:spPr>
          <a:xfrm rot="21262191">
            <a:off x="877231" y="3098997"/>
            <a:ext cx="264953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6600" b="1" spc="-300" dirty="0">
                <a:solidFill>
                  <a:srgbClr val="037B83"/>
                </a:solidFill>
              </a:rPr>
              <a:t>Tidy</a:t>
            </a:r>
            <a:endParaRPr lang="en-US" sz="6600" spc="-300" dirty="0">
              <a:solidFill>
                <a:srgbClr val="037B83"/>
              </a:solidFill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C84399D2-7C26-0D40-9CF1-5D6A0D1FA507}"/>
              </a:ext>
            </a:extLst>
          </p:cNvPr>
          <p:cNvSpPr txBox="1">
            <a:spLocks/>
          </p:cNvSpPr>
          <p:nvPr/>
        </p:nvSpPr>
        <p:spPr>
          <a:xfrm>
            <a:off x="1339439" y="4022971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8000" spc="-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  <a:endParaRPr lang="en-US" sz="9000" spc="-3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9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>
            <a:extLst>
              <a:ext uri="{FF2B5EF4-FFF2-40B4-BE49-F238E27FC236}">
                <a16:creationId xmlns:a16="http://schemas.microsoft.com/office/drawing/2014/main" id="{16655FFC-CDFD-9944-A348-6373842DDFF9}"/>
              </a:ext>
            </a:extLst>
          </p:cNvPr>
          <p:cNvSpPr/>
          <p:nvPr/>
        </p:nvSpPr>
        <p:spPr>
          <a:xfrm rot="12558849">
            <a:off x="849908" y="2957841"/>
            <a:ext cx="2147370" cy="2069996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AE965BE-6631-B740-935B-EED2C8AD239D}"/>
              </a:ext>
            </a:extLst>
          </p:cNvPr>
          <p:cNvSpPr/>
          <p:nvPr/>
        </p:nvSpPr>
        <p:spPr>
          <a:xfrm rot="21293226">
            <a:off x="2282252" y="687090"/>
            <a:ext cx="2558904" cy="2189763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rgbClr val="CFC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3ABA6EE-2D88-EC48-B097-11D48B22865B}"/>
              </a:ext>
            </a:extLst>
          </p:cNvPr>
          <p:cNvSpPr txBox="1">
            <a:spLocks/>
          </p:cNvSpPr>
          <p:nvPr/>
        </p:nvSpPr>
        <p:spPr>
          <a:xfrm rot="19640041">
            <a:off x="1400526" y="-366675"/>
            <a:ext cx="523923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6600" b="1" spc="-300" dirty="0">
                <a:solidFill>
                  <a:srgbClr val="037B83"/>
                </a:solidFill>
              </a:rPr>
              <a:t>Tamer</a:t>
            </a:r>
            <a:endParaRPr lang="en-US" sz="6600" spc="-300" dirty="0">
              <a:solidFill>
                <a:srgbClr val="037B8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D449C3-8C1D-AF42-8A6F-D110A367CC5E}"/>
              </a:ext>
            </a:extLst>
          </p:cNvPr>
          <p:cNvSpPr txBox="1">
            <a:spLocks/>
          </p:cNvSpPr>
          <p:nvPr/>
        </p:nvSpPr>
        <p:spPr>
          <a:xfrm>
            <a:off x="2375935" y="1055942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9000" spc="-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7A5EDE3-BCA5-274C-961C-3D87F8D1992C}"/>
              </a:ext>
            </a:extLst>
          </p:cNvPr>
          <p:cNvSpPr/>
          <p:nvPr/>
        </p:nvSpPr>
        <p:spPr>
          <a:xfrm>
            <a:off x="5469243" y="772248"/>
            <a:ext cx="1794868" cy="1827115"/>
          </a:xfrm>
          <a:custGeom>
            <a:avLst/>
            <a:gdLst>
              <a:gd name="connsiteX0" fmla="*/ 300503 w 1794868"/>
              <a:gd name="connsiteY0" fmla="*/ 0 h 1827115"/>
              <a:gd name="connsiteX1" fmla="*/ 834110 w 1794868"/>
              <a:gd name="connsiteY1" fmla="*/ 0 h 1827115"/>
              <a:gd name="connsiteX2" fmla="*/ 1367717 w 1794868"/>
              <a:gd name="connsiteY2" fmla="*/ 0 h 1827115"/>
              <a:gd name="connsiteX3" fmla="*/ 1669182 w 1794868"/>
              <a:gd name="connsiteY3" fmla="*/ 304787 h 1827115"/>
              <a:gd name="connsiteX4" fmla="*/ 1669182 w 1794868"/>
              <a:gd name="connsiteY4" fmla="*/ 1454343 h 1827115"/>
              <a:gd name="connsiteX5" fmla="*/ 1669182 w 1794868"/>
              <a:gd name="connsiteY5" fmla="*/ 1523896 h 1827115"/>
              <a:gd name="connsiteX6" fmla="*/ 1669182 w 1794868"/>
              <a:gd name="connsiteY6" fmla="*/ 1678194 h 1827115"/>
              <a:gd name="connsiteX7" fmla="*/ 1760091 w 1794868"/>
              <a:gd name="connsiteY7" fmla="*/ 1816856 h 1827115"/>
              <a:gd name="connsiteX8" fmla="*/ 1794868 w 1794868"/>
              <a:gd name="connsiteY8" fmla="*/ 1823955 h 1827115"/>
              <a:gd name="connsiteX9" fmla="*/ 834110 w 1794868"/>
              <a:gd name="connsiteY9" fmla="*/ 1827115 h 1827115"/>
              <a:gd name="connsiteX10" fmla="*/ 0 w 1794868"/>
              <a:gd name="connsiteY10" fmla="*/ 1817874 h 1827115"/>
              <a:gd name="connsiteX11" fmla="*/ 0 w 1794868"/>
              <a:gd name="connsiteY11" fmla="*/ 295140 h 1827115"/>
              <a:gd name="connsiteX12" fmla="*/ 5163 w 1794868"/>
              <a:gd name="connsiteY12" fmla="*/ 243362 h 1827115"/>
              <a:gd name="connsiteX13" fmla="*/ 300503 w 1794868"/>
              <a:gd name="connsiteY13" fmla="*/ 0 h 18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4868" h="1827115">
                <a:moveTo>
                  <a:pt x="300503" y="0"/>
                </a:moveTo>
                <a:lnTo>
                  <a:pt x="834110" y="0"/>
                </a:lnTo>
                <a:lnTo>
                  <a:pt x="1367717" y="0"/>
                </a:lnTo>
                <a:cubicBezTo>
                  <a:pt x="1534212" y="0"/>
                  <a:pt x="1669182" y="136457"/>
                  <a:pt x="1669182" y="304787"/>
                </a:cubicBezTo>
                <a:lnTo>
                  <a:pt x="1669182" y="1454343"/>
                </a:lnTo>
                <a:lnTo>
                  <a:pt x="1669182" y="1523896"/>
                </a:lnTo>
                <a:lnTo>
                  <a:pt x="1669182" y="1678194"/>
                </a:lnTo>
                <a:cubicBezTo>
                  <a:pt x="1669182" y="1740528"/>
                  <a:pt x="1706667" y="1794011"/>
                  <a:pt x="1760091" y="1816856"/>
                </a:cubicBezTo>
                <a:lnTo>
                  <a:pt x="1794868" y="1823955"/>
                </a:lnTo>
                <a:lnTo>
                  <a:pt x="834110" y="1827115"/>
                </a:lnTo>
                <a:lnTo>
                  <a:pt x="0" y="1817874"/>
                </a:lnTo>
                <a:lnTo>
                  <a:pt x="0" y="295140"/>
                </a:lnTo>
                <a:lnTo>
                  <a:pt x="5163" y="243362"/>
                </a:lnTo>
                <a:cubicBezTo>
                  <a:pt x="33273" y="104475"/>
                  <a:pt x="154820" y="0"/>
                  <a:pt x="300503" y="0"/>
                </a:cubicBezTo>
                <a:close/>
              </a:path>
            </a:pathLst>
          </a:custGeom>
          <a:solidFill>
            <a:srgbClr val="CFCFC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74320AD-4F69-0C4A-BA39-F77DCC74D263}"/>
              </a:ext>
            </a:extLst>
          </p:cNvPr>
          <p:cNvSpPr/>
          <p:nvPr/>
        </p:nvSpPr>
        <p:spPr>
          <a:xfrm>
            <a:off x="6365927" y="640830"/>
            <a:ext cx="2494270" cy="1958533"/>
          </a:xfrm>
          <a:custGeom>
            <a:avLst/>
            <a:gdLst>
              <a:gd name="connsiteX0" fmla="*/ 1666490 w 2558905"/>
              <a:gd name="connsiteY0" fmla="*/ 758 h 1958533"/>
              <a:gd name="connsiteX1" fmla="*/ 1909023 w 2558905"/>
              <a:gd name="connsiteY1" fmla="*/ 152313 h 1958533"/>
              <a:gd name="connsiteX2" fmla="*/ 2518056 w 2558905"/>
              <a:gd name="connsiteY2" fmla="*/ 1207188 h 1958533"/>
              <a:gd name="connsiteX3" fmla="*/ 2406592 w 2558905"/>
              <a:gd name="connsiteY3" fmla="*/ 1623177 h 1958533"/>
              <a:gd name="connsiteX4" fmla="*/ 1825739 w 2558905"/>
              <a:gd name="connsiteY4" fmla="*/ 1958533 h 1958533"/>
              <a:gd name="connsiteX5" fmla="*/ 460948 w 2558905"/>
              <a:gd name="connsiteY5" fmla="*/ 1958533 h 1958533"/>
              <a:gd name="connsiteX6" fmla="*/ 40851 w 2558905"/>
              <a:gd name="connsiteY6" fmla="*/ 1230903 h 1958533"/>
              <a:gd name="connsiteX7" fmla="*/ 152314 w 2558905"/>
              <a:gd name="connsiteY7" fmla="*/ 814914 h 1958533"/>
              <a:gd name="connsiteX8" fmla="*/ 1493034 w 2558905"/>
              <a:gd name="connsiteY8" fmla="*/ 40849 h 1958533"/>
              <a:gd name="connsiteX9" fmla="*/ 1666490 w 2558905"/>
              <a:gd name="connsiteY9" fmla="*/ 758 h 195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58905" h="1958533">
                <a:moveTo>
                  <a:pt x="1666490" y="758"/>
                </a:moveTo>
                <a:cubicBezTo>
                  <a:pt x="1764005" y="7649"/>
                  <a:pt x="1856466" y="61280"/>
                  <a:pt x="1909023" y="152313"/>
                </a:cubicBezTo>
                <a:lnTo>
                  <a:pt x="2518056" y="1207188"/>
                </a:lnTo>
                <a:cubicBezTo>
                  <a:pt x="2602148" y="1352841"/>
                  <a:pt x="2552244" y="1539085"/>
                  <a:pt x="2406592" y="1623177"/>
                </a:cubicBezTo>
                <a:lnTo>
                  <a:pt x="1825739" y="1958533"/>
                </a:lnTo>
                <a:lnTo>
                  <a:pt x="460948" y="1958533"/>
                </a:lnTo>
                <a:lnTo>
                  <a:pt x="40851" y="1230903"/>
                </a:lnTo>
                <a:cubicBezTo>
                  <a:pt x="-43242" y="1085250"/>
                  <a:pt x="6662" y="899007"/>
                  <a:pt x="152314" y="814914"/>
                </a:cubicBezTo>
                <a:lnTo>
                  <a:pt x="1493034" y="40849"/>
                </a:lnTo>
                <a:cubicBezTo>
                  <a:pt x="1547654" y="9314"/>
                  <a:pt x="1607982" y="-3377"/>
                  <a:pt x="1666490" y="75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E8D39E7-339D-7E47-A4FA-E3FE7957540A}"/>
              </a:ext>
            </a:extLst>
          </p:cNvPr>
          <p:cNvSpPr txBox="1">
            <a:spLocks/>
          </p:cNvSpPr>
          <p:nvPr/>
        </p:nvSpPr>
        <p:spPr>
          <a:xfrm>
            <a:off x="6365926" y="1258010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9000" spc="-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FFA2DB7B-07C9-764E-8268-172607778F4E}"/>
              </a:ext>
            </a:extLst>
          </p:cNvPr>
          <p:cNvSpPr/>
          <p:nvPr/>
        </p:nvSpPr>
        <p:spPr>
          <a:xfrm rot="12315409">
            <a:off x="1451905" y="3788488"/>
            <a:ext cx="2147370" cy="1869880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rgbClr val="CFC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90576D99-2CF7-1549-B129-24855B899937}"/>
              </a:ext>
            </a:extLst>
          </p:cNvPr>
          <p:cNvSpPr txBox="1">
            <a:spLocks/>
          </p:cNvSpPr>
          <p:nvPr/>
        </p:nvSpPr>
        <p:spPr>
          <a:xfrm rot="21262191">
            <a:off x="877231" y="3098997"/>
            <a:ext cx="264953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6600" b="1" spc="-300" dirty="0">
                <a:solidFill>
                  <a:srgbClr val="037B83"/>
                </a:solidFill>
              </a:rPr>
              <a:t>Tamer</a:t>
            </a:r>
            <a:endParaRPr lang="en-US" sz="6600" spc="-300" dirty="0">
              <a:solidFill>
                <a:srgbClr val="037B83"/>
              </a:solidFill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C84399D2-7C26-0D40-9CF1-5D6A0D1FA507}"/>
              </a:ext>
            </a:extLst>
          </p:cNvPr>
          <p:cNvSpPr txBox="1">
            <a:spLocks/>
          </p:cNvSpPr>
          <p:nvPr/>
        </p:nvSpPr>
        <p:spPr>
          <a:xfrm>
            <a:off x="1339439" y="4022971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8000" spc="-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  <a:endParaRPr lang="en-US" sz="9000" spc="-3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59AEA-7BD0-5442-B19A-807FA6988DB7}"/>
              </a:ext>
            </a:extLst>
          </p:cNvPr>
          <p:cNvSpPr txBox="1">
            <a:spLocks/>
          </p:cNvSpPr>
          <p:nvPr/>
        </p:nvSpPr>
        <p:spPr>
          <a:xfrm rot="5400000">
            <a:off x="6088457" y="3305970"/>
            <a:ext cx="1708653" cy="1263001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chemeClr val="accent5"/>
          </a:solidFill>
          <a:ln w="5715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720750-3307-0646-B7F7-FFCC68A88437}"/>
              </a:ext>
            </a:extLst>
          </p:cNvPr>
          <p:cNvSpPr txBox="1">
            <a:spLocks/>
          </p:cNvSpPr>
          <p:nvPr/>
        </p:nvSpPr>
        <p:spPr>
          <a:xfrm rot="5400000">
            <a:off x="5860946" y="3568227"/>
            <a:ext cx="36812" cy="36813"/>
          </a:xfrm>
          <a:custGeom>
            <a:avLst/>
            <a:gdLst/>
            <a:ahLst/>
            <a:cxnLst/>
            <a:rect l="l" t="t" r="r" b="b"/>
            <a:pathLst>
              <a:path w="25779" h="25780">
                <a:moveTo>
                  <a:pt x="0" y="0"/>
                </a:moveTo>
                <a:lnTo>
                  <a:pt x="25779" y="0"/>
                </a:lnTo>
                <a:lnTo>
                  <a:pt x="25779" y="257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571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3076E3-B239-F24D-9F2E-543C3A87CD58}"/>
              </a:ext>
            </a:extLst>
          </p:cNvPr>
          <p:cNvSpPr txBox="1">
            <a:spLocks/>
          </p:cNvSpPr>
          <p:nvPr/>
        </p:nvSpPr>
        <p:spPr>
          <a:xfrm rot="5400000">
            <a:off x="5139610" y="4371982"/>
            <a:ext cx="1196562" cy="884474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chemeClr val="accent5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703E70-F619-6A42-B1B0-F2A3A0DC656F}"/>
              </a:ext>
            </a:extLst>
          </p:cNvPr>
          <p:cNvGrpSpPr/>
          <p:nvPr/>
        </p:nvGrpSpPr>
        <p:grpSpPr>
          <a:xfrm rot="2700000">
            <a:off x="5851366" y="3267252"/>
            <a:ext cx="1141286" cy="1196562"/>
            <a:chOff x="5851366" y="3267252"/>
            <a:chExt cx="1141286" cy="1196562"/>
          </a:xfrm>
          <a:solidFill>
            <a:srgbClr val="CFCFCF"/>
          </a:solidFill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629ADC-88D2-C143-BC4C-ECCD0E4F1418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952134" y="3423296"/>
              <a:ext cx="1196562" cy="884474"/>
            </a:xfrm>
            <a:custGeom>
              <a:avLst/>
              <a:gdLst/>
              <a:ahLst/>
              <a:cxnLst/>
              <a:rect l="l" t="t" r="r" b="b"/>
              <a:pathLst>
                <a:path w="1196562" h="884474">
                  <a:moveTo>
                    <a:pt x="32791" y="688797"/>
                  </a:moveTo>
                  <a:lnTo>
                    <a:pt x="688798" y="32790"/>
                  </a:lnTo>
                  <a:cubicBezTo>
                    <a:pt x="732519" y="-10931"/>
                    <a:pt x="803405" y="-10931"/>
                    <a:pt x="847126" y="32790"/>
                  </a:cubicBezTo>
                  <a:lnTo>
                    <a:pt x="1163772" y="349436"/>
                  </a:lnTo>
                  <a:cubicBezTo>
                    <a:pt x="1207493" y="393157"/>
                    <a:pt x="1207493" y="464043"/>
                    <a:pt x="1163772" y="507765"/>
                  </a:cubicBezTo>
                  <a:lnTo>
                    <a:pt x="1127013" y="544524"/>
                  </a:lnTo>
                  <a:lnTo>
                    <a:pt x="683978" y="544524"/>
                  </a:lnTo>
                  <a:lnTo>
                    <a:pt x="683978" y="226826"/>
                  </a:lnTo>
                  <a:lnTo>
                    <a:pt x="561563" y="226827"/>
                  </a:lnTo>
                  <a:lnTo>
                    <a:pt x="561563" y="884474"/>
                  </a:lnTo>
                  <a:lnTo>
                    <a:pt x="70140" y="884474"/>
                  </a:lnTo>
                  <a:lnTo>
                    <a:pt x="32791" y="847125"/>
                  </a:lnTo>
                  <a:cubicBezTo>
                    <a:pt x="-10930" y="803404"/>
                    <a:pt x="-10930" y="732518"/>
                    <a:pt x="32791" y="688797"/>
                  </a:cubicBez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C8E024-E76D-5A46-A570-81376201473F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51366" y="3983249"/>
              <a:ext cx="25779" cy="25780"/>
            </a:xfrm>
            <a:custGeom>
              <a:avLst/>
              <a:gdLst/>
              <a:ahLst/>
              <a:cxnLst/>
              <a:rect l="l" t="t" r="r" b="b"/>
              <a:pathLst>
                <a:path w="25779" h="25780">
                  <a:moveTo>
                    <a:pt x="0" y="0"/>
                  </a:moveTo>
                  <a:lnTo>
                    <a:pt x="25779" y="0"/>
                  </a:lnTo>
                  <a:lnTo>
                    <a:pt x="25779" y="257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3361C6-BCC9-2145-AA59-5E34760CA834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70723" y="4176137"/>
              <a:ext cx="304952" cy="189672"/>
            </a:xfrm>
            <a:custGeom>
              <a:avLst/>
              <a:gdLst/>
              <a:ahLst/>
              <a:cxnLst/>
              <a:rect l="l" t="t" r="r" b="b"/>
              <a:pathLst>
                <a:path w="304952" h="189672">
                  <a:moveTo>
                    <a:pt x="0" y="0"/>
                  </a:moveTo>
                  <a:lnTo>
                    <a:pt x="304952" y="0"/>
                  </a:lnTo>
                  <a:lnTo>
                    <a:pt x="148069" y="156882"/>
                  </a:lnTo>
                  <a:cubicBezTo>
                    <a:pt x="115279" y="189673"/>
                    <a:pt x="67207" y="197870"/>
                    <a:pt x="26777" y="181475"/>
                  </a:cubicBezTo>
                  <a:lnTo>
                    <a:pt x="0" y="1636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1196C6-9A5B-DE4E-A4E5-A68C06C1C267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6287890" y="4160893"/>
              <a:ext cx="301674" cy="301674"/>
            </a:xfrm>
            <a:custGeom>
              <a:avLst/>
              <a:gdLst/>
              <a:ahLst/>
              <a:cxnLst/>
              <a:rect l="l" t="t" r="r" b="b"/>
              <a:pathLst>
                <a:path w="301674" h="301674">
                  <a:moveTo>
                    <a:pt x="0" y="0"/>
                  </a:moveTo>
                  <a:lnTo>
                    <a:pt x="301674" y="0"/>
                  </a:lnTo>
                  <a:lnTo>
                    <a:pt x="0" y="301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189DCC5-184C-9643-9B98-69CE7F34DCF4}"/>
              </a:ext>
            </a:extLst>
          </p:cNvPr>
          <p:cNvGrpSpPr/>
          <p:nvPr/>
        </p:nvGrpSpPr>
        <p:grpSpPr>
          <a:xfrm rot="2700000">
            <a:off x="4700396" y="4125141"/>
            <a:ext cx="1141286" cy="1196562"/>
            <a:chOff x="5851366" y="3267252"/>
            <a:chExt cx="1141286" cy="1196562"/>
          </a:xfrm>
          <a:solidFill>
            <a:srgbClr val="CFCFCF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1C31806-0F57-F641-8107-8A2B5ACD66AE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952134" y="3423296"/>
              <a:ext cx="1196562" cy="884474"/>
            </a:xfrm>
            <a:custGeom>
              <a:avLst/>
              <a:gdLst/>
              <a:ahLst/>
              <a:cxnLst/>
              <a:rect l="l" t="t" r="r" b="b"/>
              <a:pathLst>
                <a:path w="1196562" h="884474">
                  <a:moveTo>
                    <a:pt x="32791" y="688797"/>
                  </a:moveTo>
                  <a:lnTo>
                    <a:pt x="688798" y="32790"/>
                  </a:lnTo>
                  <a:cubicBezTo>
                    <a:pt x="732519" y="-10931"/>
                    <a:pt x="803405" y="-10931"/>
                    <a:pt x="847126" y="32790"/>
                  </a:cubicBezTo>
                  <a:lnTo>
                    <a:pt x="1163772" y="349436"/>
                  </a:lnTo>
                  <a:cubicBezTo>
                    <a:pt x="1207493" y="393157"/>
                    <a:pt x="1207493" y="464043"/>
                    <a:pt x="1163772" y="507765"/>
                  </a:cubicBezTo>
                  <a:lnTo>
                    <a:pt x="1127013" y="544524"/>
                  </a:lnTo>
                  <a:lnTo>
                    <a:pt x="683978" y="544524"/>
                  </a:lnTo>
                  <a:lnTo>
                    <a:pt x="683978" y="226826"/>
                  </a:lnTo>
                  <a:lnTo>
                    <a:pt x="561563" y="226827"/>
                  </a:lnTo>
                  <a:lnTo>
                    <a:pt x="561563" y="884474"/>
                  </a:lnTo>
                  <a:lnTo>
                    <a:pt x="70140" y="884474"/>
                  </a:lnTo>
                  <a:lnTo>
                    <a:pt x="32791" y="847125"/>
                  </a:lnTo>
                  <a:cubicBezTo>
                    <a:pt x="-10930" y="803404"/>
                    <a:pt x="-10930" y="732518"/>
                    <a:pt x="32791" y="688797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9CCE22D-5996-9247-B6AA-C7F101F25D77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51366" y="3983249"/>
              <a:ext cx="25779" cy="25780"/>
            </a:xfrm>
            <a:custGeom>
              <a:avLst/>
              <a:gdLst/>
              <a:ahLst/>
              <a:cxnLst/>
              <a:rect l="l" t="t" r="r" b="b"/>
              <a:pathLst>
                <a:path w="25779" h="25780">
                  <a:moveTo>
                    <a:pt x="0" y="0"/>
                  </a:moveTo>
                  <a:lnTo>
                    <a:pt x="25779" y="0"/>
                  </a:lnTo>
                  <a:lnTo>
                    <a:pt x="25779" y="257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4452847-95CD-294A-9F83-A41FDADEF3B6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70723" y="4176137"/>
              <a:ext cx="304952" cy="189672"/>
            </a:xfrm>
            <a:custGeom>
              <a:avLst/>
              <a:gdLst/>
              <a:ahLst/>
              <a:cxnLst/>
              <a:rect l="l" t="t" r="r" b="b"/>
              <a:pathLst>
                <a:path w="304952" h="189672">
                  <a:moveTo>
                    <a:pt x="0" y="0"/>
                  </a:moveTo>
                  <a:lnTo>
                    <a:pt x="304952" y="0"/>
                  </a:lnTo>
                  <a:lnTo>
                    <a:pt x="148069" y="156882"/>
                  </a:lnTo>
                  <a:cubicBezTo>
                    <a:pt x="115279" y="189673"/>
                    <a:pt x="67207" y="197870"/>
                    <a:pt x="26777" y="181475"/>
                  </a:cubicBezTo>
                  <a:lnTo>
                    <a:pt x="0" y="1636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DA5C57-3EF1-D24A-80A3-F28204864D71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6287890" y="4160893"/>
              <a:ext cx="301674" cy="301674"/>
            </a:xfrm>
            <a:custGeom>
              <a:avLst/>
              <a:gdLst/>
              <a:ahLst/>
              <a:cxnLst/>
              <a:rect l="l" t="t" r="r" b="b"/>
              <a:pathLst>
                <a:path w="301674" h="301674">
                  <a:moveTo>
                    <a:pt x="0" y="0"/>
                  </a:moveTo>
                  <a:lnTo>
                    <a:pt x="301674" y="0"/>
                  </a:lnTo>
                  <a:lnTo>
                    <a:pt x="0" y="301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153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>
            <a:extLst>
              <a:ext uri="{FF2B5EF4-FFF2-40B4-BE49-F238E27FC236}">
                <a16:creationId xmlns:a16="http://schemas.microsoft.com/office/drawing/2014/main" id="{16655FFC-CDFD-9944-A348-6373842DDFF9}"/>
              </a:ext>
            </a:extLst>
          </p:cNvPr>
          <p:cNvSpPr/>
          <p:nvPr/>
        </p:nvSpPr>
        <p:spPr>
          <a:xfrm rot="12558849">
            <a:off x="849908" y="2957841"/>
            <a:ext cx="2147370" cy="2069996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AE965BE-6631-B740-935B-EED2C8AD239D}"/>
              </a:ext>
            </a:extLst>
          </p:cNvPr>
          <p:cNvSpPr/>
          <p:nvPr/>
        </p:nvSpPr>
        <p:spPr>
          <a:xfrm rot="21293226">
            <a:off x="2282252" y="687090"/>
            <a:ext cx="2558904" cy="2189763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rgbClr val="CFC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3ABA6EE-2D88-EC48-B097-11D48B22865B}"/>
              </a:ext>
            </a:extLst>
          </p:cNvPr>
          <p:cNvSpPr txBox="1">
            <a:spLocks/>
          </p:cNvSpPr>
          <p:nvPr/>
        </p:nvSpPr>
        <p:spPr>
          <a:xfrm rot="19640041">
            <a:off x="1400526" y="-366675"/>
            <a:ext cx="523923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6600" b="1" spc="-300" dirty="0">
                <a:solidFill>
                  <a:srgbClr val="037B83"/>
                </a:solidFill>
              </a:rPr>
              <a:t>Tamer</a:t>
            </a:r>
            <a:endParaRPr lang="en-US" sz="6600" spc="-300" dirty="0">
              <a:solidFill>
                <a:srgbClr val="037B8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D449C3-8C1D-AF42-8A6F-D110A367CC5E}"/>
              </a:ext>
            </a:extLst>
          </p:cNvPr>
          <p:cNvSpPr txBox="1">
            <a:spLocks/>
          </p:cNvSpPr>
          <p:nvPr/>
        </p:nvSpPr>
        <p:spPr>
          <a:xfrm>
            <a:off x="2375935" y="1055942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9000" spc="-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7A5EDE3-BCA5-274C-961C-3D87F8D1992C}"/>
              </a:ext>
            </a:extLst>
          </p:cNvPr>
          <p:cNvSpPr/>
          <p:nvPr/>
        </p:nvSpPr>
        <p:spPr>
          <a:xfrm>
            <a:off x="5469243" y="772248"/>
            <a:ext cx="1794868" cy="1827115"/>
          </a:xfrm>
          <a:custGeom>
            <a:avLst/>
            <a:gdLst>
              <a:gd name="connsiteX0" fmla="*/ 300503 w 1794868"/>
              <a:gd name="connsiteY0" fmla="*/ 0 h 1827115"/>
              <a:gd name="connsiteX1" fmla="*/ 834110 w 1794868"/>
              <a:gd name="connsiteY1" fmla="*/ 0 h 1827115"/>
              <a:gd name="connsiteX2" fmla="*/ 1367717 w 1794868"/>
              <a:gd name="connsiteY2" fmla="*/ 0 h 1827115"/>
              <a:gd name="connsiteX3" fmla="*/ 1669182 w 1794868"/>
              <a:gd name="connsiteY3" fmla="*/ 304787 h 1827115"/>
              <a:gd name="connsiteX4" fmla="*/ 1669182 w 1794868"/>
              <a:gd name="connsiteY4" fmla="*/ 1454343 h 1827115"/>
              <a:gd name="connsiteX5" fmla="*/ 1669182 w 1794868"/>
              <a:gd name="connsiteY5" fmla="*/ 1523896 h 1827115"/>
              <a:gd name="connsiteX6" fmla="*/ 1669182 w 1794868"/>
              <a:gd name="connsiteY6" fmla="*/ 1678194 h 1827115"/>
              <a:gd name="connsiteX7" fmla="*/ 1760091 w 1794868"/>
              <a:gd name="connsiteY7" fmla="*/ 1816856 h 1827115"/>
              <a:gd name="connsiteX8" fmla="*/ 1794868 w 1794868"/>
              <a:gd name="connsiteY8" fmla="*/ 1823955 h 1827115"/>
              <a:gd name="connsiteX9" fmla="*/ 834110 w 1794868"/>
              <a:gd name="connsiteY9" fmla="*/ 1827115 h 1827115"/>
              <a:gd name="connsiteX10" fmla="*/ 0 w 1794868"/>
              <a:gd name="connsiteY10" fmla="*/ 1817874 h 1827115"/>
              <a:gd name="connsiteX11" fmla="*/ 0 w 1794868"/>
              <a:gd name="connsiteY11" fmla="*/ 295140 h 1827115"/>
              <a:gd name="connsiteX12" fmla="*/ 5163 w 1794868"/>
              <a:gd name="connsiteY12" fmla="*/ 243362 h 1827115"/>
              <a:gd name="connsiteX13" fmla="*/ 300503 w 1794868"/>
              <a:gd name="connsiteY13" fmla="*/ 0 h 18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4868" h="1827115">
                <a:moveTo>
                  <a:pt x="300503" y="0"/>
                </a:moveTo>
                <a:lnTo>
                  <a:pt x="834110" y="0"/>
                </a:lnTo>
                <a:lnTo>
                  <a:pt x="1367717" y="0"/>
                </a:lnTo>
                <a:cubicBezTo>
                  <a:pt x="1534212" y="0"/>
                  <a:pt x="1669182" y="136457"/>
                  <a:pt x="1669182" y="304787"/>
                </a:cubicBezTo>
                <a:lnTo>
                  <a:pt x="1669182" y="1454343"/>
                </a:lnTo>
                <a:lnTo>
                  <a:pt x="1669182" y="1523896"/>
                </a:lnTo>
                <a:lnTo>
                  <a:pt x="1669182" y="1678194"/>
                </a:lnTo>
                <a:cubicBezTo>
                  <a:pt x="1669182" y="1740528"/>
                  <a:pt x="1706667" y="1794011"/>
                  <a:pt x="1760091" y="1816856"/>
                </a:cubicBezTo>
                <a:lnTo>
                  <a:pt x="1794868" y="1823955"/>
                </a:lnTo>
                <a:lnTo>
                  <a:pt x="834110" y="1827115"/>
                </a:lnTo>
                <a:lnTo>
                  <a:pt x="0" y="1817874"/>
                </a:lnTo>
                <a:lnTo>
                  <a:pt x="0" y="295140"/>
                </a:lnTo>
                <a:lnTo>
                  <a:pt x="5163" y="243362"/>
                </a:lnTo>
                <a:cubicBezTo>
                  <a:pt x="33273" y="104475"/>
                  <a:pt x="154820" y="0"/>
                  <a:pt x="300503" y="0"/>
                </a:cubicBezTo>
                <a:close/>
              </a:path>
            </a:pathLst>
          </a:custGeom>
          <a:solidFill>
            <a:srgbClr val="CFCFC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74320AD-4F69-0C4A-BA39-F77DCC74D263}"/>
              </a:ext>
            </a:extLst>
          </p:cNvPr>
          <p:cNvSpPr/>
          <p:nvPr/>
        </p:nvSpPr>
        <p:spPr>
          <a:xfrm>
            <a:off x="6365927" y="640830"/>
            <a:ext cx="2494270" cy="1958533"/>
          </a:xfrm>
          <a:custGeom>
            <a:avLst/>
            <a:gdLst>
              <a:gd name="connsiteX0" fmla="*/ 1666490 w 2558905"/>
              <a:gd name="connsiteY0" fmla="*/ 758 h 1958533"/>
              <a:gd name="connsiteX1" fmla="*/ 1909023 w 2558905"/>
              <a:gd name="connsiteY1" fmla="*/ 152313 h 1958533"/>
              <a:gd name="connsiteX2" fmla="*/ 2518056 w 2558905"/>
              <a:gd name="connsiteY2" fmla="*/ 1207188 h 1958533"/>
              <a:gd name="connsiteX3" fmla="*/ 2406592 w 2558905"/>
              <a:gd name="connsiteY3" fmla="*/ 1623177 h 1958533"/>
              <a:gd name="connsiteX4" fmla="*/ 1825739 w 2558905"/>
              <a:gd name="connsiteY4" fmla="*/ 1958533 h 1958533"/>
              <a:gd name="connsiteX5" fmla="*/ 460948 w 2558905"/>
              <a:gd name="connsiteY5" fmla="*/ 1958533 h 1958533"/>
              <a:gd name="connsiteX6" fmla="*/ 40851 w 2558905"/>
              <a:gd name="connsiteY6" fmla="*/ 1230903 h 1958533"/>
              <a:gd name="connsiteX7" fmla="*/ 152314 w 2558905"/>
              <a:gd name="connsiteY7" fmla="*/ 814914 h 1958533"/>
              <a:gd name="connsiteX8" fmla="*/ 1493034 w 2558905"/>
              <a:gd name="connsiteY8" fmla="*/ 40849 h 1958533"/>
              <a:gd name="connsiteX9" fmla="*/ 1666490 w 2558905"/>
              <a:gd name="connsiteY9" fmla="*/ 758 h 195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58905" h="1958533">
                <a:moveTo>
                  <a:pt x="1666490" y="758"/>
                </a:moveTo>
                <a:cubicBezTo>
                  <a:pt x="1764005" y="7649"/>
                  <a:pt x="1856466" y="61280"/>
                  <a:pt x="1909023" y="152313"/>
                </a:cubicBezTo>
                <a:lnTo>
                  <a:pt x="2518056" y="1207188"/>
                </a:lnTo>
                <a:cubicBezTo>
                  <a:pt x="2602148" y="1352841"/>
                  <a:pt x="2552244" y="1539085"/>
                  <a:pt x="2406592" y="1623177"/>
                </a:cubicBezTo>
                <a:lnTo>
                  <a:pt x="1825739" y="1958533"/>
                </a:lnTo>
                <a:lnTo>
                  <a:pt x="460948" y="1958533"/>
                </a:lnTo>
                <a:lnTo>
                  <a:pt x="40851" y="1230903"/>
                </a:lnTo>
                <a:cubicBezTo>
                  <a:pt x="-43242" y="1085250"/>
                  <a:pt x="6662" y="899007"/>
                  <a:pt x="152314" y="814914"/>
                </a:cubicBezTo>
                <a:lnTo>
                  <a:pt x="1493034" y="40849"/>
                </a:lnTo>
                <a:cubicBezTo>
                  <a:pt x="1547654" y="9314"/>
                  <a:pt x="1607982" y="-3377"/>
                  <a:pt x="1666490" y="75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E8D39E7-339D-7E47-A4FA-E3FE7957540A}"/>
              </a:ext>
            </a:extLst>
          </p:cNvPr>
          <p:cNvSpPr txBox="1">
            <a:spLocks/>
          </p:cNvSpPr>
          <p:nvPr/>
        </p:nvSpPr>
        <p:spPr>
          <a:xfrm>
            <a:off x="6365926" y="1258010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9000" spc="-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FFA2DB7B-07C9-764E-8268-172607778F4E}"/>
              </a:ext>
            </a:extLst>
          </p:cNvPr>
          <p:cNvSpPr/>
          <p:nvPr/>
        </p:nvSpPr>
        <p:spPr>
          <a:xfrm rot="12315409">
            <a:off x="1451905" y="3788488"/>
            <a:ext cx="2147370" cy="1869880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rgbClr val="CFC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90576D99-2CF7-1549-B129-24855B899937}"/>
              </a:ext>
            </a:extLst>
          </p:cNvPr>
          <p:cNvSpPr txBox="1">
            <a:spLocks/>
          </p:cNvSpPr>
          <p:nvPr/>
        </p:nvSpPr>
        <p:spPr>
          <a:xfrm rot="21262191">
            <a:off x="877231" y="3098997"/>
            <a:ext cx="264953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6600" b="1" spc="-300" dirty="0">
                <a:solidFill>
                  <a:srgbClr val="037B83"/>
                </a:solidFill>
              </a:rPr>
              <a:t>Tamer</a:t>
            </a:r>
            <a:endParaRPr lang="en-US" sz="6600" spc="-300" dirty="0">
              <a:solidFill>
                <a:srgbClr val="037B83"/>
              </a:solidFill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C84399D2-7C26-0D40-9CF1-5D6A0D1FA507}"/>
              </a:ext>
            </a:extLst>
          </p:cNvPr>
          <p:cNvSpPr txBox="1">
            <a:spLocks/>
          </p:cNvSpPr>
          <p:nvPr/>
        </p:nvSpPr>
        <p:spPr>
          <a:xfrm>
            <a:off x="1339439" y="4022971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8000" spc="-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  <a:endParaRPr lang="en-US" sz="9000" spc="-3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59AEA-7BD0-5442-B19A-807FA6988DB7}"/>
              </a:ext>
            </a:extLst>
          </p:cNvPr>
          <p:cNvSpPr txBox="1">
            <a:spLocks/>
          </p:cNvSpPr>
          <p:nvPr/>
        </p:nvSpPr>
        <p:spPr>
          <a:xfrm rot="5400000">
            <a:off x="6088457" y="3305970"/>
            <a:ext cx="1708653" cy="1263001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chemeClr val="accent5"/>
          </a:solidFill>
          <a:ln w="5715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720750-3307-0646-B7F7-FFCC68A88437}"/>
              </a:ext>
            </a:extLst>
          </p:cNvPr>
          <p:cNvSpPr txBox="1">
            <a:spLocks/>
          </p:cNvSpPr>
          <p:nvPr/>
        </p:nvSpPr>
        <p:spPr>
          <a:xfrm rot="5400000">
            <a:off x="5860946" y="3568227"/>
            <a:ext cx="36812" cy="36813"/>
          </a:xfrm>
          <a:custGeom>
            <a:avLst/>
            <a:gdLst/>
            <a:ahLst/>
            <a:cxnLst/>
            <a:rect l="l" t="t" r="r" b="b"/>
            <a:pathLst>
              <a:path w="25779" h="25780">
                <a:moveTo>
                  <a:pt x="0" y="0"/>
                </a:moveTo>
                <a:lnTo>
                  <a:pt x="25779" y="0"/>
                </a:lnTo>
                <a:lnTo>
                  <a:pt x="25779" y="257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571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703E70-F619-6A42-B1B0-F2A3A0DC656F}"/>
              </a:ext>
            </a:extLst>
          </p:cNvPr>
          <p:cNvGrpSpPr/>
          <p:nvPr/>
        </p:nvGrpSpPr>
        <p:grpSpPr>
          <a:xfrm rot="2700000">
            <a:off x="5851366" y="3267252"/>
            <a:ext cx="1141286" cy="1196562"/>
            <a:chOff x="5851366" y="3267252"/>
            <a:chExt cx="1141286" cy="1196562"/>
          </a:xfrm>
          <a:solidFill>
            <a:srgbClr val="CFCFCF"/>
          </a:solidFill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629ADC-88D2-C143-BC4C-ECCD0E4F1418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952134" y="3423296"/>
              <a:ext cx="1196562" cy="884474"/>
            </a:xfrm>
            <a:custGeom>
              <a:avLst/>
              <a:gdLst/>
              <a:ahLst/>
              <a:cxnLst/>
              <a:rect l="l" t="t" r="r" b="b"/>
              <a:pathLst>
                <a:path w="1196562" h="884474">
                  <a:moveTo>
                    <a:pt x="32791" y="688797"/>
                  </a:moveTo>
                  <a:lnTo>
                    <a:pt x="688798" y="32790"/>
                  </a:lnTo>
                  <a:cubicBezTo>
                    <a:pt x="732519" y="-10931"/>
                    <a:pt x="803405" y="-10931"/>
                    <a:pt x="847126" y="32790"/>
                  </a:cubicBezTo>
                  <a:lnTo>
                    <a:pt x="1163772" y="349436"/>
                  </a:lnTo>
                  <a:cubicBezTo>
                    <a:pt x="1207493" y="393157"/>
                    <a:pt x="1207493" y="464043"/>
                    <a:pt x="1163772" y="507765"/>
                  </a:cubicBezTo>
                  <a:lnTo>
                    <a:pt x="1127013" y="544524"/>
                  </a:lnTo>
                  <a:lnTo>
                    <a:pt x="683978" y="544524"/>
                  </a:lnTo>
                  <a:lnTo>
                    <a:pt x="683978" y="226826"/>
                  </a:lnTo>
                  <a:lnTo>
                    <a:pt x="561563" y="226827"/>
                  </a:lnTo>
                  <a:lnTo>
                    <a:pt x="561563" y="884474"/>
                  </a:lnTo>
                  <a:lnTo>
                    <a:pt x="70140" y="884474"/>
                  </a:lnTo>
                  <a:lnTo>
                    <a:pt x="32791" y="847125"/>
                  </a:lnTo>
                  <a:cubicBezTo>
                    <a:pt x="-10930" y="803404"/>
                    <a:pt x="-10930" y="732518"/>
                    <a:pt x="32791" y="688797"/>
                  </a:cubicBez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C8E024-E76D-5A46-A570-81376201473F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51366" y="3983249"/>
              <a:ext cx="25779" cy="25780"/>
            </a:xfrm>
            <a:custGeom>
              <a:avLst/>
              <a:gdLst/>
              <a:ahLst/>
              <a:cxnLst/>
              <a:rect l="l" t="t" r="r" b="b"/>
              <a:pathLst>
                <a:path w="25779" h="25780">
                  <a:moveTo>
                    <a:pt x="0" y="0"/>
                  </a:moveTo>
                  <a:lnTo>
                    <a:pt x="25779" y="0"/>
                  </a:lnTo>
                  <a:lnTo>
                    <a:pt x="25779" y="257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3361C6-BCC9-2145-AA59-5E34760CA834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70723" y="4176137"/>
              <a:ext cx="304952" cy="189672"/>
            </a:xfrm>
            <a:custGeom>
              <a:avLst/>
              <a:gdLst/>
              <a:ahLst/>
              <a:cxnLst/>
              <a:rect l="l" t="t" r="r" b="b"/>
              <a:pathLst>
                <a:path w="304952" h="189672">
                  <a:moveTo>
                    <a:pt x="0" y="0"/>
                  </a:moveTo>
                  <a:lnTo>
                    <a:pt x="304952" y="0"/>
                  </a:lnTo>
                  <a:lnTo>
                    <a:pt x="148069" y="156882"/>
                  </a:lnTo>
                  <a:cubicBezTo>
                    <a:pt x="115279" y="189673"/>
                    <a:pt x="67207" y="197870"/>
                    <a:pt x="26777" y="181475"/>
                  </a:cubicBezTo>
                  <a:lnTo>
                    <a:pt x="0" y="1636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1196C6-9A5B-DE4E-A4E5-A68C06C1C267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6287890" y="4160893"/>
              <a:ext cx="301674" cy="301674"/>
            </a:xfrm>
            <a:custGeom>
              <a:avLst/>
              <a:gdLst/>
              <a:ahLst/>
              <a:cxnLst/>
              <a:rect l="l" t="t" r="r" b="b"/>
              <a:pathLst>
                <a:path w="301674" h="301674">
                  <a:moveTo>
                    <a:pt x="0" y="0"/>
                  </a:moveTo>
                  <a:lnTo>
                    <a:pt x="301674" y="0"/>
                  </a:lnTo>
                  <a:lnTo>
                    <a:pt x="0" y="301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1C31806-0F57-F641-8107-8A2B5ACD66AE}"/>
              </a:ext>
            </a:extLst>
          </p:cNvPr>
          <p:cNvSpPr txBox="1">
            <a:spLocks/>
          </p:cNvSpPr>
          <p:nvPr/>
        </p:nvSpPr>
        <p:spPr>
          <a:xfrm rot="2700000">
            <a:off x="3992809" y="4393429"/>
            <a:ext cx="1196562" cy="884474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rgbClr val="CFCFCF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CCE22D-5996-9247-B6AA-C7F101F25D77}"/>
              </a:ext>
            </a:extLst>
          </p:cNvPr>
          <p:cNvSpPr txBox="1">
            <a:spLocks/>
          </p:cNvSpPr>
          <p:nvPr/>
        </p:nvSpPr>
        <p:spPr>
          <a:xfrm rot="2700000">
            <a:off x="3892041" y="4953382"/>
            <a:ext cx="25779" cy="25780"/>
          </a:xfrm>
          <a:custGeom>
            <a:avLst/>
            <a:gdLst/>
            <a:ahLst/>
            <a:cxnLst/>
            <a:rect l="l" t="t" r="r" b="b"/>
            <a:pathLst>
              <a:path w="25779" h="25780">
                <a:moveTo>
                  <a:pt x="0" y="0"/>
                </a:moveTo>
                <a:lnTo>
                  <a:pt x="25779" y="0"/>
                </a:lnTo>
                <a:lnTo>
                  <a:pt x="25779" y="25780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452847-95CD-294A-9F83-A41FDADEF3B6}"/>
              </a:ext>
            </a:extLst>
          </p:cNvPr>
          <p:cNvSpPr txBox="1">
            <a:spLocks/>
          </p:cNvSpPr>
          <p:nvPr/>
        </p:nvSpPr>
        <p:spPr>
          <a:xfrm rot="2700000">
            <a:off x="3911398" y="5146270"/>
            <a:ext cx="304952" cy="189672"/>
          </a:xfrm>
          <a:custGeom>
            <a:avLst/>
            <a:gdLst/>
            <a:ahLst/>
            <a:cxnLst/>
            <a:rect l="l" t="t" r="r" b="b"/>
            <a:pathLst>
              <a:path w="304952" h="189672">
                <a:moveTo>
                  <a:pt x="0" y="0"/>
                </a:moveTo>
                <a:lnTo>
                  <a:pt x="304952" y="0"/>
                </a:lnTo>
                <a:lnTo>
                  <a:pt x="148069" y="156882"/>
                </a:lnTo>
                <a:cubicBezTo>
                  <a:pt x="115279" y="189673"/>
                  <a:pt x="67207" y="197870"/>
                  <a:pt x="26777" y="181475"/>
                </a:cubicBezTo>
                <a:lnTo>
                  <a:pt x="0" y="163694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DA5C57-3EF1-D24A-80A3-F28204864D71}"/>
              </a:ext>
            </a:extLst>
          </p:cNvPr>
          <p:cNvSpPr txBox="1">
            <a:spLocks/>
          </p:cNvSpPr>
          <p:nvPr/>
        </p:nvSpPr>
        <p:spPr>
          <a:xfrm rot="2700000">
            <a:off x="4328565" y="5131026"/>
            <a:ext cx="301674" cy="301674"/>
          </a:xfrm>
          <a:custGeom>
            <a:avLst/>
            <a:gdLst/>
            <a:ahLst/>
            <a:cxnLst/>
            <a:rect l="l" t="t" r="r" b="b"/>
            <a:pathLst>
              <a:path w="301674" h="301674">
                <a:moveTo>
                  <a:pt x="0" y="0"/>
                </a:moveTo>
                <a:lnTo>
                  <a:pt x="301674" y="0"/>
                </a:lnTo>
                <a:lnTo>
                  <a:pt x="0" y="301674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F2A0159-E368-2B4B-8CA3-BE606E26FE73}"/>
              </a:ext>
            </a:extLst>
          </p:cNvPr>
          <p:cNvSpPr/>
          <p:nvPr/>
        </p:nvSpPr>
        <p:spPr>
          <a:xfrm>
            <a:off x="4258090" y="4256987"/>
            <a:ext cx="1151644" cy="671716"/>
          </a:xfrm>
          <a:custGeom>
            <a:avLst/>
            <a:gdLst>
              <a:gd name="connsiteX0" fmla="*/ 111955 w 1151644"/>
              <a:gd name="connsiteY0" fmla="*/ 0 h 671716"/>
              <a:gd name="connsiteX1" fmla="*/ 1039689 w 1151644"/>
              <a:gd name="connsiteY1" fmla="*/ 0 h 671716"/>
              <a:gd name="connsiteX2" fmla="*/ 1151644 w 1151644"/>
              <a:gd name="connsiteY2" fmla="*/ 111955 h 671716"/>
              <a:gd name="connsiteX3" fmla="*/ 1151644 w 1151644"/>
              <a:gd name="connsiteY3" fmla="*/ 559761 h 671716"/>
              <a:gd name="connsiteX4" fmla="*/ 1039688 w 1151644"/>
              <a:gd name="connsiteY4" fmla="*/ 671716 h 671716"/>
              <a:gd name="connsiteX5" fmla="*/ 987703 w 1151644"/>
              <a:gd name="connsiteY5" fmla="*/ 671716 h 671716"/>
              <a:gd name="connsiteX6" fmla="*/ 674430 w 1151644"/>
              <a:gd name="connsiteY6" fmla="*/ 358443 h 671716"/>
              <a:gd name="connsiteX7" fmla="*/ 899077 w 1151644"/>
              <a:gd name="connsiteY7" fmla="*/ 133797 h 671716"/>
              <a:gd name="connsiteX8" fmla="*/ 812516 w 1151644"/>
              <a:gd name="connsiteY8" fmla="*/ 47236 h 671716"/>
              <a:gd name="connsiteX9" fmla="*/ 347489 w 1151644"/>
              <a:gd name="connsiteY9" fmla="*/ 512263 h 671716"/>
              <a:gd name="connsiteX10" fmla="*/ 130788 w 1151644"/>
              <a:gd name="connsiteY10" fmla="*/ 295563 h 671716"/>
              <a:gd name="connsiteX11" fmla="*/ 130788 w 1151644"/>
              <a:gd name="connsiteY11" fmla="*/ 298253 h 671716"/>
              <a:gd name="connsiteX12" fmla="*/ 613 w 1151644"/>
              <a:gd name="connsiteY12" fmla="*/ 298253 h 671716"/>
              <a:gd name="connsiteX13" fmla="*/ 613 w 1151644"/>
              <a:gd name="connsiteY13" fmla="*/ 165388 h 671716"/>
              <a:gd name="connsiteX14" fmla="*/ 0 w 1151644"/>
              <a:gd name="connsiteY14" fmla="*/ 164775 h 671716"/>
              <a:gd name="connsiteX15" fmla="*/ 0 w 1151644"/>
              <a:gd name="connsiteY15" fmla="*/ 111955 h 671716"/>
              <a:gd name="connsiteX16" fmla="*/ 111955 w 1151644"/>
              <a:gd name="connsiteY16" fmla="*/ 0 h 67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51644" h="671716">
                <a:moveTo>
                  <a:pt x="111955" y="0"/>
                </a:moveTo>
                <a:lnTo>
                  <a:pt x="1039689" y="0"/>
                </a:lnTo>
                <a:cubicBezTo>
                  <a:pt x="1101520" y="0"/>
                  <a:pt x="1151644" y="50124"/>
                  <a:pt x="1151644" y="111955"/>
                </a:cubicBezTo>
                <a:lnTo>
                  <a:pt x="1151644" y="559761"/>
                </a:lnTo>
                <a:cubicBezTo>
                  <a:pt x="1151644" y="621591"/>
                  <a:pt x="1101520" y="671715"/>
                  <a:pt x="1039688" y="671716"/>
                </a:cubicBezTo>
                <a:lnTo>
                  <a:pt x="987703" y="671716"/>
                </a:lnTo>
                <a:lnTo>
                  <a:pt x="674430" y="358443"/>
                </a:lnTo>
                <a:lnTo>
                  <a:pt x="899077" y="133797"/>
                </a:lnTo>
                <a:lnTo>
                  <a:pt x="812516" y="47236"/>
                </a:lnTo>
                <a:lnTo>
                  <a:pt x="347489" y="512263"/>
                </a:lnTo>
                <a:lnTo>
                  <a:pt x="130788" y="295563"/>
                </a:lnTo>
                <a:lnTo>
                  <a:pt x="130788" y="298253"/>
                </a:lnTo>
                <a:lnTo>
                  <a:pt x="613" y="298253"/>
                </a:lnTo>
                <a:lnTo>
                  <a:pt x="613" y="165388"/>
                </a:lnTo>
                <a:lnTo>
                  <a:pt x="0" y="164775"/>
                </a:lnTo>
                <a:lnTo>
                  <a:pt x="0" y="111955"/>
                </a:lnTo>
                <a:cubicBezTo>
                  <a:pt x="0" y="50124"/>
                  <a:pt x="50124" y="0"/>
                  <a:pt x="111955" y="0"/>
                </a:cubicBezTo>
                <a:close/>
              </a:path>
            </a:pathLst>
          </a:cu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B29ACD1E-2B58-354B-8C01-BCC7BBB4225E}"/>
              </a:ext>
            </a:extLst>
          </p:cNvPr>
          <p:cNvSpPr/>
          <p:nvPr/>
        </p:nvSpPr>
        <p:spPr>
          <a:xfrm rot="18900000">
            <a:off x="3711394" y="4532935"/>
            <a:ext cx="962416" cy="516337"/>
          </a:xfrm>
          <a:custGeom>
            <a:avLst/>
            <a:gdLst>
              <a:gd name="connsiteX0" fmla="*/ 402526 w 962416"/>
              <a:gd name="connsiteY0" fmla="*/ 0 h 516337"/>
              <a:gd name="connsiteX1" fmla="*/ 476874 w 962416"/>
              <a:gd name="connsiteY1" fmla="*/ 30796 h 516337"/>
              <a:gd name="connsiteX2" fmla="*/ 962416 w 962416"/>
              <a:gd name="connsiteY2" fmla="*/ 516337 h 516337"/>
              <a:gd name="connsiteX3" fmla="*/ 70259 w 962416"/>
              <a:gd name="connsiteY3" fmla="*/ 516337 h 516337"/>
              <a:gd name="connsiteX4" fmla="*/ 30796 w 962416"/>
              <a:gd name="connsiteY4" fmla="*/ 476874 h 516337"/>
              <a:gd name="connsiteX5" fmla="*/ 30796 w 962416"/>
              <a:gd name="connsiteY5" fmla="*/ 328178 h 516337"/>
              <a:gd name="connsiteX6" fmla="*/ 328178 w 962416"/>
              <a:gd name="connsiteY6" fmla="*/ 30796 h 516337"/>
              <a:gd name="connsiteX7" fmla="*/ 402526 w 962416"/>
              <a:gd name="connsiteY7" fmla="*/ 0 h 51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2416" h="516337">
                <a:moveTo>
                  <a:pt x="402526" y="0"/>
                </a:moveTo>
                <a:cubicBezTo>
                  <a:pt x="429435" y="0"/>
                  <a:pt x="456344" y="10265"/>
                  <a:pt x="476874" y="30796"/>
                </a:cubicBezTo>
                <a:lnTo>
                  <a:pt x="962416" y="516337"/>
                </a:lnTo>
                <a:lnTo>
                  <a:pt x="70259" y="516337"/>
                </a:lnTo>
                <a:lnTo>
                  <a:pt x="30796" y="476874"/>
                </a:lnTo>
                <a:cubicBezTo>
                  <a:pt x="-10265" y="435813"/>
                  <a:pt x="-10265" y="369239"/>
                  <a:pt x="30796" y="328178"/>
                </a:cubicBezTo>
                <a:lnTo>
                  <a:pt x="328178" y="30796"/>
                </a:lnTo>
                <a:cubicBezTo>
                  <a:pt x="348709" y="10265"/>
                  <a:pt x="375617" y="0"/>
                  <a:pt x="402526" y="0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2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4629B10F-FE92-A145-9F96-2E604A170FBF}"/>
              </a:ext>
            </a:extLst>
          </p:cNvPr>
          <p:cNvSpPr txBox="1">
            <a:spLocks/>
          </p:cNvSpPr>
          <p:nvPr/>
        </p:nvSpPr>
        <p:spPr>
          <a:xfrm rot="5400000">
            <a:off x="3773023" y="428428"/>
            <a:ext cx="2078946" cy="1536712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chemeClr val="accent5"/>
          </a:solidFill>
          <a:ln w="5715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59AEA-7BD0-5442-B19A-807FA6988DB7}"/>
              </a:ext>
            </a:extLst>
          </p:cNvPr>
          <p:cNvSpPr txBox="1">
            <a:spLocks/>
          </p:cNvSpPr>
          <p:nvPr/>
        </p:nvSpPr>
        <p:spPr>
          <a:xfrm rot="5400000">
            <a:off x="6088457" y="3305970"/>
            <a:ext cx="1708653" cy="1263001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chemeClr val="accent5"/>
          </a:solidFill>
          <a:ln w="5715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720750-3307-0646-B7F7-FFCC68A88437}"/>
              </a:ext>
            </a:extLst>
          </p:cNvPr>
          <p:cNvSpPr txBox="1">
            <a:spLocks/>
          </p:cNvSpPr>
          <p:nvPr/>
        </p:nvSpPr>
        <p:spPr>
          <a:xfrm rot="5400000">
            <a:off x="3280204" y="3060227"/>
            <a:ext cx="36812" cy="36813"/>
          </a:xfrm>
          <a:custGeom>
            <a:avLst/>
            <a:gdLst/>
            <a:ahLst/>
            <a:cxnLst/>
            <a:rect l="l" t="t" r="r" b="b"/>
            <a:pathLst>
              <a:path w="25779" h="25780">
                <a:moveTo>
                  <a:pt x="0" y="0"/>
                </a:moveTo>
                <a:lnTo>
                  <a:pt x="25779" y="0"/>
                </a:lnTo>
                <a:lnTo>
                  <a:pt x="25779" y="257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571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703E70-F619-6A42-B1B0-F2A3A0DC656F}"/>
              </a:ext>
            </a:extLst>
          </p:cNvPr>
          <p:cNvGrpSpPr/>
          <p:nvPr/>
        </p:nvGrpSpPr>
        <p:grpSpPr>
          <a:xfrm rot="2700000">
            <a:off x="5851366" y="3267252"/>
            <a:ext cx="1141286" cy="1196562"/>
            <a:chOff x="5851366" y="3267252"/>
            <a:chExt cx="1141286" cy="1196562"/>
          </a:xfrm>
          <a:solidFill>
            <a:srgbClr val="CFCFCF"/>
          </a:solidFill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629ADC-88D2-C143-BC4C-ECCD0E4F1418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952134" y="3423296"/>
              <a:ext cx="1196562" cy="884474"/>
            </a:xfrm>
            <a:custGeom>
              <a:avLst/>
              <a:gdLst/>
              <a:ahLst/>
              <a:cxnLst/>
              <a:rect l="l" t="t" r="r" b="b"/>
              <a:pathLst>
                <a:path w="1196562" h="884474">
                  <a:moveTo>
                    <a:pt x="32791" y="688797"/>
                  </a:moveTo>
                  <a:lnTo>
                    <a:pt x="688798" y="32790"/>
                  </a:lnTo>
                  <a:cubicBezTo>
                    <a:pt x="732519" y="-10931"/>
                    <a:pt x="803405" y="-10931"/>
                    <a:pt x="847126" y="32790"/>
                  </a:cubicBezTo>
                  <a:lnTo>
                    <a:pt x="1163772" y="349436"/>
                  </a:lnTo>
                  <a:cubicBezTo>
                    <a:pt x="1207493" y="393157"/>
                    <a:pt x="1207493" y="464043"/>
                    <a:pt x="1163772" y="507765"/>
                  </a:cubicBezTo>
                  <a:lnTo>
                    <a:pt x="1127013" y="544524"/>
                  </a:lnTo>
                  <a:lnTo>
                    <a:pt x="683978" y="544524"/>
                  </a:lnTo>
                  <a:lnTo>
                    <a:pt x="683978" y="226826"/>
                  </a:lnTo>
                  <a:lnTo>
                    <a:pt x="561563" y="226827"/>
                  </a:lnTo>
                  <a:lnTo>
                    <a:pt x="561563" y="884474"/>
                  </a:lnTo>
                  <a:lnTo>
                    <a:pt x="70140" y="884474"/>
                  </a:lnTo>
                  <a:lnTo>
                    <a:pt x="32791" y="847125"/>
                  </a:lnTo>
                  <a:cubicBezTo>
                    <a:pt x="-10930" y="803404"/>
                    <a:pt x="-10930" y="732518"/>
                    <a:pt x="32791" y="688797"/>
                  </a:cubicBez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C8E024-E76D-5A46-A570-81376201473F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51366" y="3983249"/>
              <a:ext cx="25779" cy="25780"/>
            </a:xfrm>
            <a:custGeom>
              <a:avLst/>
              <a:gdLst/>
              <a:ahLst/>
              <a:cxnLst/>
              <a:rect l="l" t="t" r="r" b="b"/>
              <a:pathLst>
                <a:path w="25779" h="25780">
                  <a:moveTo>
                    <a:pt x="0" y="0"/>
                  </a:moveTo>
                  <a:lnTo>
                    <a:pt x="25779" y="0"/>
                  </a:lnTo>
                  <a:lnTo>
                    <a:pt x="25779" y="257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3361C6-BCC9-2145-AA59-5E34760CA834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70723" y="4176137"/>
              <a:ext cx="304952" cy="189672"/>
            </a:xfrm>
            <a:custGeom>
              <a:avLst/>
              <a:gdLst/>
              <a:ahLst/>
              <a:cxnLst/>
              <a:rect l="l" t="t" r="r" b="b"/>
              <a:pathLst>
                <a:path w="304952" h="189672">
                  <a:moveTo>
                    <a:pt x="0" y="0"/>
                  </a:moveTo>
                  <a:lnTo>
                    <a:pt x="304952" y="0"/>
                  </a:lnTo>
                  <a:lnTo>
                    <a:pt x="148069" y="156882"/>
                  </a:lnTo>
                  <a:cubicBezTo>
                    <a:pt x="115279" y="189673"/>
                    <a:pt x="67207" y="197870"/>
                    <a:pt x="26777" y="181475"/>
                  </a:cubicBezTo>
                  <a:lnTo>
                    <a:pt x="0" y="1636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1196C6-9A5B-DE4E-A4E5-A68C06C1C267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6287890" y="4160893"/>
              <a:ext cx="301674" cy="301674"/>
            </a:xfrm>
            <a:custGeom>
              <a:avLst/>
              <a:gdLst/>
              <a:ahLst/>
              <a:cxnLst/>
              <a:rect l="l" t="t" r="r" b="b"/>
              <a:pathLst>
                <a:path w="301674" h="301674">
                  <a:moveTo>
                    <a:pt x="0" y="0"/>
                  </a:moveTo>
                  <a:lnTo>
                    <a:pt x="301674" y="0"/>
                  </a:lnTo>
                  <a:lnTo>
                    <a:pt x="0" y="301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1C31806-0F57-F641-8107-8A2B5ACD66AE}"/>
              </a:ext>
            </a:extLst>
          </p:cNvPr>
          <p:cNvSpPr txBox="1">
            <a:spLocks/>
          </p:cNvSpPr>
          <p:nvPr/>
        </p:nvSpPr>
        <p:spPr>
          <a:xfrm rot="2700000">
            <a:off x="3992809" y="4393429"/>
            <a:ext cx="1196562" cy="884474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rgbClr val="CFCFCF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DA5C57-3EF1-D24A-80A3-F28204864D71}"/>
              </a:ext>
            </a:extLst>
          </p:cNvPr>
          <p:cNvSpPr txBox="1">
            <a:spLocks/>
          </p:cNvSpPr>
          <p:nvPr/>
        </p:nvSpPr>
        <p:spPr>
          <a:xfrm rot="2700000">
            <a:off x="4328565" y="5131026"/>
            <a:ext cx="301674" cy="301674"/>
          </a:xfrm>
          <a:custGeom>
            <a:avLst/>
            <a:gdLst/>
            <a:ahLst/>
            <a:cxnLst/>
            <a:rect l="l" t="t" r="r" b="b"/>
            <a:pathLst>
              <a:path w="301674" h="301674">
                <a:moveTo>
                  <a:pt x="0" y="0"/>
                </a:moveTo>
                <a:lnTo>
                  <a:pt x="301674" y="0"/>
                </a:lnTo>
                <a:lnTo>
                  <a:pt x="0" y="301674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F2A0159-E368-2B4B-8CA3-BE606E26FE73}"/>
              </a:ext>
            </a:extLst>
          </p:cNvPr>
          <p:cNvSpPr/>
          <p:nvPr/>
        </p:nvSpPr>
        <p:spPr>
          <a:xfrm>
            <a:off x="4258090" y="4256987"/>
            <a:ext cx="1151644" cy="671716"/>
          </a:xfrm>
          <a:custGeom>
            <a:avLst/>
            <a:gdLst>
              <a:gd name="connsiteX0" fmla="*/ 111955 w 1151644"/>
              <a:gd name="connsiteY0" fmla="*/ 0 h 671716"/>
              <a:gd name="connsiteX1" fmla="*/ 1039689 w 1151644"/>
              <a:gd name="connsiteY1" fmla="*/ 0 h 671716"/>
              <a:gd name="connsiteX2" fmla="*/ 1151644 w 1151644"/>
              <a:gd name="connsiteY2" fmla="*/ 111955 h 671716"/>
              <a:gd name="connsiteX3" fmla="*/ 1151644 w 1151644"/>
              <a:gd name="connsiteY3" fmla="*/ 559761 h 671716"/>
              <a:gd name="connsiteX4" fmla="*/ 1039688 w 1151644"/>
              <a:gd name="connsiteY4" fmla="*/ 671716 h 671716"/>
              <a:gd name="connsiteX5" fmla="*/ 987703 w 1151644"/>
              <a:gd name="connsiteY5" fmla="*/ 671716 h 671716"/>
              <a:gd name="connsiteX6" fmla="*/ 674430 w 1151644"/>
              <a:gd name="connsiteY6" fmla="*/ 358443 h 671716"/>
              <a:gd name="connsiteX7" fmla="*/ 899077 w 1151644"/>
              <a:gd name="connsiteY7" fmla="*/ 133797 h 671716"/>
              <a:gd name="connsiteX8" fmla="*/ 812516 w 1151644"/>
              <a:gd name="connsiteY8" fmla="*/ 47236 h 671716"/>
              <a:gd name="connsiteX9" fmla="*/ 347489 w 1151644"/>
              <a:gd name="connsiteY9" fmla="*/ 512263 h 671716"/>
              <a:gd name="connsiteX10" fmla="*/ 130788 w 1151644"/>
              <a:gd name="connsiteY10" fmla="*/ 295563 h 671716"/>
              <a:gd name="connsiteX11" fmla="*/ 130788 w 1151644"/>
              <a:gd name="connsiteY11" fmla="*/ 298253 h 671716"/>
              <a:gd name="connsiteX12" fmla="*/ 613 w 1151644"/>
              <a:gd name="connsiteY12" fmla="*/ 298253 h 671716"/>
              <a:gd name="connsiteX13" fmla="*/ 613 w 1151644"/>
              <a:gd name="connsiteY13" fmla="*/ 165388 h 671716"/>
              <a:gd name="connsiteX14" fmla="*/ 0 w 1151644"/>
              <a:gd name="connsiteY14" fmla="*/ 164775 h 671716"/>
              <a:gd name="connsiteX15" fmla="*/ 0 w 1151644"/>
              <a:gd name="connsiteY15" fmla="*/ 111955 h 671716"/>
              <a:gd name="connsiteX16" fmla="*/ 111955 w 1151644"/>
              <a:gd name="connsiteY16" fmla="*/ 0 h 67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51644" h="671716">
                <a:moveTo>
                  <a:pt x="111955" y="0"/>
                </a:moveTo>
                <a:lnTo>
                  <a:pt x="1039689" y="0"/>
                </a:lnTo>
                <a:cubicBezTo>
                  <a:pt x="1101520" y="0"/>
                  <a:pt x="1151644" y="50124"/>
                  <a:pt x="1151644" y="111955"/>
                </a:cubicBezTo>
                <a:lnTo>
                  <a:pt x="1151644" y="559761"/>
                </a:lnTo>
                <a:cubicBezTo>
                  <a:pt x="1151644" y="621591"/>
                  <a:pt x="1101520" y="671715"/>
                  <a:pt x="1039688" y="671716"/>
                </a:cubicBezTo>
                <a:lnTo>
                  <a:pt x="987703" y="671716"/>
                </a:lnTo>
                <a:lnTo>
                  <a:pt x="674430" y="358443"/>
                </a:lnTo>
                <a:lnTo>
                  <a:pt x="899077" y="133797"/>
                </a:lnTo>
                <a:lnTo>
                  <a:pt x="812516" y="47236"/>
                </a:lnTo>
                <a:lnTo>
                  <a:pt x="347489" y="512263"/>
                </a:lnTo>
                <a:lnTo>
                  <a:pt x="130788" y="295563"/>
                </a:lnTo>
                <a:lnTo>
                  <a:pt x="130788" y="298253"/>
                </a:lnTo>
                <a:lnTo>
                  <a:pt x="613" y="298253"/>
                </a:lnTo>
                <a:lnTo>
                  <a:pt x="613" y="165388"/>
                </a:lnTo>
                <a:lnTo>
                  <a:pt x="0" y="164775"/>
                </a:lnTo>
                <a:lnTo>
                  <a:pt x="0" y="111955"/>
                </a:lnTo>
                <a:cubicBezTo>
                  <a:pt x="0" y="50124"/>
                  <a:pt x="50124" y="0"/>
                  <a:pt x="111955" y="0"/>
                </a:cubicBezTo>
                <a:close/>
              </a:path>
            </a:pathLst>
          </a:cu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B29ACD1E-2B58-354B-8C01-BCC7BBB4225E}"/>
              </a:ext>
            </a:extLst>
          </p:cNvPr>
          <p:cNvSpPr/>
          <p:nvPr/>
        </p:nvSpPr>
        <p:spPr>
          <a:xfrm rot="18900000">
            <a:off x="3711394" y="4532935"/>
            <a:ext cx="962416" cy="516337"/>
          </a:xfrm>
          <a:custGeom>
            <a:avLst/>
            <a:gdLst>
              <a:gd name="connsiteX0" fmla="*/ 402526 w 962416"/>
              <a:gd name="connsiteY0" fmla="*/ 0 h 516337"/>
              <a:gd name="connsiteX1" fmla="*/ 476874 w 962416"/>
              <a:gd name="connsiteY1" fmla="*/ 30796 h 516337"/>
              <a:gd name="connsiteX2" fmla="*/ 962416 w 962416"/>
              <a:gd name="connsiteY2" fmla="*/ 516337 h 516337"/>
              <a:gd name="connsiteX3" fmla="*/ 70259 w 962416"/>
              <a:gd name="connsiteY3" fmla="*/ 516337 h 516337"/>
              <a:gd name="connsiteX4" fmla="*/ 30796 w 962416"/>
              <a:gd name="connsiteY4" fmla="*/ 476874 h 516337"/>
              <a:gd name="connsiteX5" fmla="*/ 30796 w 962416"/>
              <a:gd name="connsiteY5" fmla="*/ 328178 h 516337"/>
              <a:gd name="connsiteX6" fmla="*/ 328178 w 962416"/>
              <a:gd name="connsiteY6" fmla="*/ 30796 h 516337"/>
              <a:gd name="connsiteX7" fmla="*/ 402526 w 962416"/>
              <a:gd name="connsiteY7" fmla="*/ 0 h 51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2416" h="516337">
                <a:moveTo>
                  <a:pt x="402526" y="0"/>
                </a:moveTo>
                <a:cubicBezTo>
                  <a:pt x="429435" y="0"/>
                  <a:pt x="456344" y="10265"/>
                  <a:pt x="476874" y="30796"/>
                </a:cubicBezTo>
                <a:lnTo>
                  <a:pt x="962416" y="516337"/>
                </a:lnTo>
                <a:lnTo>
                  <a:pt x="70259" y="516337"/>
                </a:lnTo>
                <a:lnTo>
                  <a:pt x="30796" y="476874"/>
                </a:lnTo>
                <a:cubicBezTo>
                  <a:pt x="-10265" y="435813"/>
                  <a:pt x="-10265" y="369239"/>
                  <a:pt x="30796" y="328178"/>
                </a:cubicBezTo>
                <a:lnTo>
                  <a:pt x="328178" y="30796"/>
                </a:lnTo>
                <a:cubicBezTo>
                  <a:pt x="348709" y="10265"/>
                  <a:pt x="375617" y="0"/>
                  <a:pt x="402526" y="0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EB67F30E-96C4-4142-94F9-B7E5B1FA5D55}"/>
              </a:ext>
            </a:extLst>
          </p:cNvPr>
          <p:cNvSpPr txBox="1">
            <a:spLocks/>
          </p:cNvSpPr>
          <p:nvPr/>
        </p:nvSpPr>
        <p:spPr>
          <a:xfrm>
            <a:off x="1327504" y="537227"/>
            <a:ext cx="1474462" cy="1749946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9900" b="1" spc="-300" dirty="0">
                <a:solidFill>
                  <a:srgbClr val="037B83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C752AFF-C93F-0947-ABEF-840FAF2D62C7}"/>
              </a:ext>
            </a:extLst>
          </p:cNvPr>
          <p:cNvSpPr txBox="1">
            <a:spLocks/>
          </p:cNvSpPr>
          <p:nvPr/>
        </p:nvSpPr>
        <p:spPr>
          <a:xfrm>
            <a:off x="537359" y="371087"/>
            <a:ext cx="1474462" cy="1749946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9900" b="1" spc="-300" dirty="0">
                <a:solidFill>
                  <a:srgbClr val="CFCFCF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D7F149-9B18-BF4D-B99A-A7C08C2B1008}"/>
              </a:ext>
            </a:extLst>
          </p:cNvPr>
          <p:cNvGrpSpPr/>
          <p:nvPr/>
        </p:nvGrpSpPr>
        <p:grpSpPr>
          <a:xfrm>
            <a:off x="6782063" y="778667"/>
            <a:ext cx="1906482" cy="1899419"/>
            <a:chOff x="6782063" y="778667"/>
            <a:chExt cx="1906482" cy="189941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680A41FC-93F6-0C45-A3B5-C71B0C25409C}"/>
                </a:ext>
              </a:extLst>
            </p:cNvPr>
            <p:cNvSpPr/>
            <p:nvPr/>
          </p:nvSpPr>
          <p:spPr>
            <a:xfrm rot="4248767">
              <a:off x="7096503" y="1117407"/>
              <a:ext cx="1701301" cy="1152047"/>
            </a:xfrm>
            <a:prstGeom prst="roundRect">
              <a:avLst/>
            </a:prstGeom>
            <a:solidFill>
              <a:srgbClr val="037B8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94272907-B3BC-0545-A22A-3A0AC7F6ADF6}"/>
                </a:ext>
              </a:extLst>
            </p:cNvPr>
            <p:cNvSpPr txBox="1">
              <a:spLocks/>
            </p:cNvSpPr>
            <p:nvPr/>
          </p:nvSpPr>
          <p:spPr>
            <a:xfrm rot="20479915">
              <a:off x="7214083" y="778667"/>
              <a:ext cx="1474462" cy="1749946"/>
            </a:xfrm>
            <a:prstGeom prst="rect">
              <a:avLst/>
            </a:prstGeom>
          </p:spPr>
          <p:txBody>
            <a:bodyPr/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r>
                <a:rPr lang="en-US" sz="19900" b="1" spc="-3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T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94AE542A-F392-6D48-8945-2313017BCFAF}"/>
                </a:ext>
              </a:extLst>
            </p:cNvPr>
            <p:cNvSpPr/>
            <p:nvPr/>
          </p:nvSpPr>
          <p:spPr>
            <a:xfrm rot="4248767">
              <a:off x="6987887" y="1344379"/>
              <a:ext cx="1152341" cy="980667"/>
            </a:xfrm>
            <a:prstGeom prst="roundRect">
              <a:avLst/>
            </a:prstGeom>
            <a:solidFill>
              <a:srgbClr val="CFCFCF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E361D386-2A22-2D43-A299-BCDC250454D0}"/>
                </a:ext>
              </a:extLst>
            </p:cNvPr>
            <p:cNvSpPr txBox="1">
              <a:spLocks/>
            </p:cNvSpPr>
            <p:nvPr/>
          </p:nvSpPr>
          <p:spPr>
            <a:xfrm rot="20479915">
              <a:off x="6782063" y="928140"/>
              <a:ext cx="1474462" cy="1749946"/>
            </a:xfrm>
            <a:prstGeom prst="rect">
              <a:avLst/>
            </a:prstGeom>
          </p:spPr>
          <p:txBody>
            <a:bodyPr/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r>
                <a:rPr lang="en-US" sz="19900" b="1" spc="-3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T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C1680B4-BE2A-FB4E-AF04-6A2818074633}"/>
              </a:ext>
            </a:extLst>
          </p:cNvPr>
          <p:cNvGrpSpPr/>
          <p:nvPr/>
        </p:nvGrpSpPr>
        <p:grpSpPr>
          <a:xfrm rot="1140138">
            <a:off x="531185" y="2802563"/>
            <a:ext cx="1906482" cy="1899419"/>
            <a:chOff x="6782063" y="778667"/>
            <a:chExt cx="1906482" cy="1899419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A69CC85-C18D-3F4A-AF0F-92B364E629C7}"/>
                </a:ext>
              </a:extLst>
            </p:cNvPr>
            <p:cNvSpPr/>
            <p:nvPr/>
          </p:nvSpPr>
          <p:spPr>
            <a:xfrm rot="4248767">
              <a:off x="7096503" y="1117407"/>
              <a:ext cx="1701301" cy="1152047"/>
            </a:xfrm>
            <a:prstGeom prst="roundRect">
              <a:avLst/>
            </a:prstGeom>
            <a:solidFill>
              <a:srgbClr val="037B8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itle 1">
              <a:extLst>
                <a:ext uri="{FF2B5EF4-FFF2-40B4-BE49-F238E27FC236}">
                  <a16:creationId xmlns:a16="http://schemas.microsoft.com/office/drawing/2014/main" id="{7FA47CA8-6721-1F41-B233-787B5966104C}"/>
                </a:ext>
              </a:extLst>
            </p:cNvPr>
            <p:cNvSpPr txBox="1">
              <a:spLocks/>
            </p:cNvSpPr>
            <p:nvPr/>
          </p:nvSpPr>
          <p:spPr>
            <a:xfrm rot="20479915">
              <a:off x="7214083" y="778667"/>
              <a:ext cx="1474462" cy="1749946"/>
            </a:xfrm>
            <a:prstGeom prst="rect">
              <a:avLst/>
            </a:prstGeom>
          </p:spPr>
          <p:txBody>
            <a:bodyPr/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r>
                <a:rPr lang="en-US" sz="19900" b="1" spc="-3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T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04DCEF7D-6F36-9F49-83C2-679BB5B078EC}"/>
                </a:ext>
              </a:extLst>
            </p:cNvPr>
            <p:cNvSpPr/>
            <p:nvPr/>
          </p:nvSpPr>
          <p:spPr>
            <a:xfrm rot="4248767">
              <a:off x="6987887" y="1344379"/>
              <a:ext cx="1152341" cy="980667"/>
            </a:xfrm>
            <a:prstGeom prst="roundRect">
              <a:avLst/>
            </a:prstGeom>
            <a:solidFill>
              <a:srgbClr val="CFCFCF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itle 1">
              <a:extLst>
                <a:ext uri="{FF2B5EF4-FFF2-40B4-BE49-F238E27FC236}">
                  <a16:creationId xmlns:a16="http://schemas.microsoft.com/office/drawing/2014/main" id="{10A748E3-2ADF-5443-84E3-C0754C911963}"/>
                </a:ext>
              </a:extLst>
            </p:cNvPr>
            <p:cNvSpPr txBox="1">
              <a:spLocks/>
            </p:cNvSpPr>
            <p:nvPr/>
          </p:nvSpPr>
          <p:spPr>
            <a:xfrm rot="20479915">
              <a:off x="6782063" y="928140"/>
              <a:ext cx="1474462" cy="1749946"/>
            </a:xfrm>
            <a:prstGeom prst="rect">
              <a:avLst/>
            </a:prstGeom>
          </p:spPr>
          <p:txBody>
            <a:bodyPr/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r>
                <a:rPr lang="en-US" sz="19900" b="1" spc="-3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T</a:t>
              </a:r>
            </a:p>
          </p:txBody>
        </p:sp>
      </p:grp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1021A97-2D0F-6141-8062-0BD26A313E82}"/>
              </a:ext>
            </a:extLst>
          </p:cNvPr>
          <p:cNvSpPr/>
          <p:nvPr/>
        </p:nvSpPr>
        <p:spPr>
          <a:xfrm rot="2700000">
            <a:off x="7738512" y="3483883"/>
            <a:ext cx="2248105" cy="1167103"/>
          </a:xfrm>
          <a:prstGeom prst="roundRect">
            <a:avLst/>
          </a:prstGeom>
          <a:solidFill>
            <a:srgbClr val="037B83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83829D5E-7355-814F-8795-43C3FBC74140}"/>
              </a:ext>
            </a:extLst>
          </p:cNvPr>
          <p:cNvSpPr txBox="1">
            <a:spLocks/>
          </p:cNvSpPr>
          <p:nvPr/>
        </p:nvSpPr>
        <p:spPr>
          <a:xfrm>
            <a:off x="8475910" y="3450729"/>
            <a:ext cx="1474462" cy="1749946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6600" b="1" spc="-300" dirty="0">
                <a:solidFill>
                  <a:schemeClr val="tx1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T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5E2A9712-E68C-6C46-9E1B-E7122F729727}"/>
              </a:ext>
            </a:extLst>
          </p:cNvPr>
          <p:cNvSpPr/>
          <p:nvPr/>
        </p:nvSpPr>
        <p:spPr>
          <a:xfrm rot="2700000">
            <a:off x="7716057" y="3573133"/>
            <a:ext cx="1634887" cy="777474"/>
          </a:xfrm>
          <a:prstGeom prst="roundRect">
            <a:avLst/>
          </a:prstGeom>
          <a:solidFill>
            <a:srgbClr val="CFCFCF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6247AD94-8977-CC4E-AAD7-2ABC210EED17}"/>
              </a:ext>
            </a:extLst>
          </p:cNvPr>
          <p:cNvSpPr txBox="1">
            <a:spLocks/>
          </p:cNvSpPr>
          <p:nvPr/>
        </p:nvSpPr>
        <p:spPr>
          <a:xfrm>
            <a:off x="7757378" y="3450729"/>
            <a:ext cx="1474462" cy="1749946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6600" b="1" spc="-300" dirty="0">
                <a:solidFill>
                  <a:schemeClr val="tx1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550BB8-2DD1-FE4F-AD06-42A69CEB0706}"/>
              </a:ext>
            </a:extLst>
          </p:cNvPr>
          <p:cNvSpPr txBox="1">
            <a:spLocks/>
          </p:cNvSpPr>
          <p:nvPr/>
        </p:nvSpPr>
        <p:spPr>
          <a:xfrm rot="5400000">
            <a:off x="6221026" y="3175450"/>
            <a:ext cx="36812" cy="36813"/>
          </a:xfrm>
          <a:custGeom>
            <a:avLst/>
            <a:gdLst/>
            <a:ahLst/>
            <a:cxnLst/>
            <a:rect l="l" t="t" r="r" b="b"/>
            <a:pathLst>
              <a:path w="25779" h="25780">
                <a:moveTo>
                  <a:pt x="0" y="0"/>
                </a:moveTo>
                <a:lnTo>
                  <a:pt x="25779" y="0"/>
                </a:lnTo>
                <a:lnTo>
                  <a:pt x="25779" y="257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571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75C8F301-37B1-3A46-8969-DD2C9D86F97C}"/>
              </a:ext>
            </a:extLst>
          </p:cNvPr>
          <p:cNvSpPr/>
          <p:nvPr/>
        </p:nvSpPr>
        <p:spPr>
          <a:xfrm rot="2700000">
            <a:off x="3691224" y="921867"/>
            <a:ext cx="1152341" cy="980667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D8DEEAAB-5684-364C-96F4-CBC501DAEE21}"/>
              </a:ext>
            </a:extLst>
          </p:cNvPr>
          <p:cNvSpPr txBox="1">
            <a:spLocks/>
          </p:cNvSpPr>
          <p:nvPr/>
        </p:nvSpPr>
        <p:spPr>
          <a:xfrm>
            <a:off x="3478181" y="486310"/>
            <a:ext cx="1474462" cy="1749946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9900" b="1" spc="-300" dirty="0">
                <a:solidFill>
                  <a:schemeClr val="tx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70113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8C61C713-D4C7-8140-92C4-B023C7D3B034}"/>
              </a:ext>
            </a:extLst>
          </p:cNvPr>
          <p:cNvSpPr/>
          <p:nvPr/>
        </p:nvSpPr>
        <p:spPr>
          <a:xfrm>
            <a:off x="8378021" y="2323136"/>
            <a:ext cx="1687447" cy="861109"/>
          </a:xfrm>
          <a:prstGeom prst="roundRect">
            <a:avLst/>
          </a:prstGeom>
          <a:solidFill>
            <a:schemeClr val="bg2">
              <a:lumMod val="60000"/>
              <a:lumOff val="40000"/>
              <a:alpha val="26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9DE4A82-E771-374B-9EF5-4CA2A36EEDC0}"/>
              </a:ext>
            </a:extLst>
          </p:cNvPr>
          <p:cNvSpPr/>
          <p:nvPr/>
        </p:nvSpPr>
        <p:spPr>
          <a:xfrm>
            <a:off x="178264" y="526304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ctr"/>
          <a:lstStyle/>
          <a:p>
            <a:pPr algn="ctr"/>
            <a:r>
              <a:rPr lang="en-US" sz="6600" dirty="0">
                <a:solidFill>
                  <a:srgbClr val="037B83"/>
                </a:solidFill>
              </a:rPr>
              <a:t>tidy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22B2E0E-A628-6345-926F-4A2CBA49B79C}"/>
              </a:ext>
            </a:extLst>
          </p:cNvPr>
          <p:cNvSpPr/>
          <p:nvPr/>
        </p:nvSpPr>
        <p:spPr>
          <a:xfrm>
            <a:off x="1092664" y="526304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B28D5C9-8794-AF47-9A7B-A972BEB4ECC4}"/>
              </a:ext>
            </a:extLst>
          </p:cNvPr>
          <p:cNvSpPr/>
          <p:nvPr/>
        </p:nvSpPr>
        <p:spPr>
          <a:xfrm>
            <a:off x="178264" y="1438853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1E54C144-76EC-084F-93F7-E54E4F71D716}"/>
              </a:ext>
            </a:extLst>
          </p:cNvPr>
          <p:cNvSpPr/>
          <p:nvPr/>
        </p:nvSpPr>
        <p:spPr>
          <a:xfrm>
            <a:off x="1092664" y="1438853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r>
              <a:rPr lang="en-US" sz="6600" dirty="0">
                <a:solidFill>
                  <a:schemeClr val="tx2">
                    <a:lumMod val="50000"/>
                  </a:schemeClr>
                </a:solidFill>
              </a:rPr>
              <a:t>tabs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AEE9FC8F-8614-BA49-AFED-F5B72772097C}"/>
              </a:ext>
            </a:extLst>
          </p:cNvPr>
          <p:cNvSpPr/>
          <p:nvPr/>
        </p:nvSpPr>
        <p:spPr>
          <a:xfrm>
            <a:off x="4563662" y="840597"/>
            <a:ext cx="914400" cy="598034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E410379-A820-804B-8F0B-FD74C7A91706}"/>
              </a:ext>
            </a:extLst>
          </p:cNvPr>
          <p:cNvSpPr/>
          <p:nvPr/>
        </p:nvSpPr>
        <p:spPr>
          <a:xfrm>
            <a:off x="5478062" y="840597"/>
            <a:ext cx="914400" cy="598034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44000" rtlCol="0" anchor="ctr"/>
          <a:lstStyle/>
          <a:p>
            <a:pPr algn="ctr"/>
            <a:r>
              <a:rPr lang="en-US" sz="6600" dirty="0">
                <a:solidFill>
                  <a:srgbClr val="037B83"/>
                </a:solidFill>
              </a:rPr>
              <a:t>tabs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5C3EDDB-709D-F541-8604-1B8A897F075B}"/>
              </a:ext>
            </a:extLst>
          </p:cNvPr>
          <p:cNvSpPr/>
          <p:nvPr/>
        </p:nvSpPr>
        <p:spPr>
          <a:xfrm>
            <a:off x="4563662" y="227065"/>
            <a:ext cx="914400" cy="598034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bIns="251999" rtlCol="0" anchor="ctr"/>
          <a:lstStyle/>
          <a:p>
            <a:pPr algn="ctr"/>
            <a:r>
              <a:rPr lang="en-US" sz="5400" dirty="0">
                <a:solidFill>
                  <a:srgbClr val="D11784"/>
                </a:solidFill>
              </a:rPr>
              <a:t>tidy</a:t>
            </a:r>
            <a:endParaRPr lang="en-US" sz="6600" dirty="0">
              <a:solidFill>
                <a:srgbClr val="D11784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FE61B47-C5D3-244F-AD22-9641EF021DC9}"/>
              </a:ext>
            </a:extLst>
          </p:cNvPr>
          <p:cNvSpPr/>
          <p:nvPr/>
        </p:nvSpPr>
        <p:spPr>
          <a:xfrm>
            <a:off x="5478062" y="227065"/>
            <a:ext cx="914400" cy="598034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828A27E0-C4CF-3643-8978-FF056BD2DB67}"/>
              </a:ext>
            </a:extLst>
          </p:cNvPr>
          <p:cNvSpPr/>
          <p:nvPr/>
        </p:nvSpPr>
        <p:spPr>
          <a:xfrm>
            <a:off x="852487" y="3560449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6000" spc="-150" dirty="0">
                <a:solidFill>
                  <a:srgbClr val="037B83"/>
                </a:solidFill>
                <a:latin typeface="Rockwell Nova" panose="020F0502020204030204" pitchFamily="34" charset="0"/>
                <a:cs typeface="Rockwell Nova" panose="020F0502020204030204" pitchFamily="34" charset="0"/>
              </a:rPr>
              <a:t>tidy</a:t>
            </a:r>
            <a:endParaRPr lang="en-US" sz="6600" spc="-150" dirty="0">
              <a:solidFill>
                <a:srgbClr val="037B83"/>
              </a:solidFill>
              <a:latin typeface="Rockwell Nova" panose="020F0502020204030204" pitchFamily="34" charset="0"/>
              <a:cs typeface="Rockwell Nova" panose="020F0502020204030204" pitchFamily="34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5473433-333B-9842-8E06-0023AC91ECD5}"/>
              </a:ext>
            </a:extLst>
          </p:cNvPr>
          <p:cNvSpPr/>
          <p:nvPr/>
        </p:nvSpPr>
        <p:spPr>
          <a:xfrm>
            <a:off x="1766887" y="3560449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43033DA2-F548-0349-A390-06F6A8582585}"/>
              </a:ext>
            </a:extLst>
          </p:cNvPr>
          <p:cNvSpPr/>
          <p:nvPr/>
        </p:nvSpPr>
        <p:spPr>
          <a:xfrm>
            <a:off x="852487" y="4472998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A596D1A-67F9-DE41-9AD2-EA56DB1685F0}"/>
              </a:ext>
            </a:extLst>
          </p:cNvPr>
          <p:cNvSpPr/>
          <p:nvPr/>
        </p:nvSpPr>
        <p:spPr>
          <a:xfrm>
            <a:off x="1766887" y="4472998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pPr algn="ctr"/>
            <a:r>
              <a:rPr lang="en-US" sz="60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66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C40EDFAF-6E61-DF40-B80E-FB98909AA102}"/>
              </a:ext>
            </a:extLst>
          </p:cNvPr>
          <p:cNvSpPr/>
          <p:nvPr/>
        </p:nvSpPr>
        <p:spPr>
          <a:xfrm>
            <a:off x="3835864" y="1621448"/>
            <a:ext cx="914400" cy="912549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6000" spc="-150" dirty="0">
                <a:solidFill>
                  <a:srgbClr val="037B83"/>
                </a:solidFill>
                <a:latin typeface="Rockwell Nova" panose="020F0502020204030204" pitchFamily="34" charset="0"/>
                <a:cs typeface="Rockwell Nova" panose="020F0502020204030204" pitchFamily="34" charset="0"/>
              </a:rPr>
              <a:t>tidy</a:t>
            </a:r>
            <a:endParaRPr lang="en-US" sz="6600" spc="-150" dirty="0">
              <a:solidFill>
                <a:srgbClr val="037B83"/>
              </a:solidFill>
              <a:latin typeface="Rockwell Nova" panose="020F0502020204030204" pitchFamily="34" charset="0"/>
              <a:cs typeface="Rockwell Nova" panose="020F0502020204030204" pitchFamily="34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F2B158A9-E021-894C-98EF-6EE53CFEE9AF}"/>
              </a:ext>
            </a:extLst>
          </p:cNvPr>
          <p:cNvSpPr/>
          <p:nvPr/>
        </p:nvSpPr>
        <p:spPr>
          <a:xfrm>
            <a:off x="4750264" y="1621448"/>
            <a:ext cx="914400" cy="912549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5715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D7139706-2BCB-BA46-978F-68E62372488C}"/>
              </a:ext>
            </a:extLst>
          </p:cNvPr>
          <p:cNvSpPr/>
          <p:nvPr/>
        </p:nvSpPr>
        <p:spPr>
          <a:xfrm>
            <a:off x="3835864" y="2533997"/>
            <a:ext cx="914400" cy="912549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5715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96363569-A15E-5941-A9E7-9CDD48AB4BF8}"/>
              </a:ext>
            </a:extLst>
          </p:cNvPr>
          <p:cNvSpPr/>
          <p:nvPr/>
        </p:nvSpPr>
        <p:spPr>
          <a:xfrm>
            <a:off x="4854606" y="2638129"/>
            <a:ext cx="705716" cy="704286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pPr algn="ctr"/>
            <a:r>
              <a:rPr lang="en-US" sz="60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66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701D4482-10D4-884D-8BE4-A1EF0534A395}"/>
              </a:ext>
            </a:extLst>
          </p:cNvPr>
          <p:cNvSpPr/>
          <p:nvPr/>
        </p:nvSpPr>
        <p:spPr>
          <a:xfrm>
            <a:off x="4233864" y="3951300"/>
            <a:ext cx="914400" cy="912549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6000" spc="-150" dirty="0">
                <a:solidFill>
                  <a:srgbClr val="037B83"/>
                </a:solidFill>
                <a:latin typeface="Rockwell Nova" panose="020F0502020204030204" pitchFamily="34" charset="0"/>
                <a:cs typeface="Rockwell Nova" panose="020F0502020204030204" pitchFamily="34" charset="0"/>
              </a:rPr>
              <a:t>tidy</a:t>
            </a:r>
            <a:endParaRPr lang="en-US" sz="6600" spc="-150" dirty="0">
              <a:solidFill>
                <a:srgbClr val="037B83"/>
              </a:solidFill>
              <a:latin typeface="Rockwell Nova" panose="020F0502020204030204" pitchFamily="34" charset="0"/>
              <a:cs typeface="Rockwell Nova" panose="020F0502020204030204" pitchFamily="34" charset="0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9463B57E-AE95-AE43-A75C-16FE8270C53F}"/>
              </a:ext>
            </a:extLst>
          </p:cNvPr>
          <p:cNvSpPr/>
          <p:nvPr/>
        </p:nvSpPr>
        <p:spPr>
          <a:xfrm>
            <a:off x="5119687" y="4359095"/>
            <a:ext cx="914400" cy="912549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79E4BE0B-86D8-0D43-A904-C343C4B8715A}"/>
              </a:ext>
            </a:extLst>
          </p:cNvPr>
          <p:cNvSpPr/>
          <p:nvPr/>
        </p:nvSpPr>
        <p:spPr>
          <a:xfrm>
            <a:off x="5211042" y="4549419"/>
            <a:ext cx="705716" cy="70428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bIns="0" rtlCol="0" anchor="ctr"/>
          <a:lstStyle/>
          <a:p>
            <a:pPr algn="ctr"/>
            <a:r>
              <a:rPr lang="en-US" sz="60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66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DE59225E-D723-5A4F-B78B-BDAF53A6A16C}"/>
              </a:ext>
            </a:extLst>
          </p:cNvPr>
          <p:cNvSpPr/>
          <p:nvPr/>
        </p:nvSpPr>
        <p:spPr>
          <a:xfrm>
            <a:off x="8263803" y="4031476"/>
            <a:ext cx="914400" cy="912549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324000" rIns="144000" bIns="1296000" rtlCol="0" anchor="ctr"/>
          <a:lstStyle/>
          <a:p>
            <a:pPr algn="ctr"/>
            <a:r>
              <a:rPr lang="en-US" sz="6600" spc="-150" dirty="0">
                <a:solidFill>
                  <a:srgbClr val="037B83"/>
                </a:solidFill>
                <a:latin typeface="Rockwell Nova" panose="020F0502020204030204" pitchFamily="34" charset="0"/>
                <a:cs typeface="Rockwell Nova" panose="020F0502020204030204" pitchFamily="34" charset="0"/>
              </a:rPr>
              <a:t>tidy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CD8E8926-E871-E445-B72E-C422694EC8A1}"/>
              </a:ext>
            </a:extLst>
          </p:cNvPr>
          <p:cNvSpPr/>
          <p:nvPr/>
        </p:nvSpPr>
        <p:spPr>
          <a:xfrm>
            <a:off x="8115084" y="4332430"/>
            <a:ext cx="914400" cy="912549"/>
          </a:xfrm>
          <a:prstGeom prst="roundRect">
            <a:avLst/>
          </a:prstGeom>
          <a:solidFill>
            <a:srgbClr val="D11784">
              <a:alpha val="34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980163A-345A-CD41-B43F-FB5A539F9A24}"/>
              </a:ext>
            </a:extLst>
          </p:cNvPr>
          <p:cNvSpPr/>
          <p:nvPr/>
        </p:nvSpPr>
        <p:spPr>
          <a:xfrm>
            <a:off x="7836586" y="4429389"/>
            <a:ext cx="705716" cy="70428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bIns="0" rtlCol="0" anchor="ctr"/>
          <a:lstStyle/>
          <a:p>
            <a:r>
              <a:rPr lang="en-US" sz="60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66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B2C7F9A-ADAE-A94A-8ED7-E4D306DD8D2A}"/>
              </a:ext>
            </a:extLst>
          </p:cNvPr>
          <p:cNvSpPr/>
          <p:nvPr/>
        </p:nvSpPr>
        <p:spPr>
          <a:xfrm>
            <a:off x="8716455" y="3607140"/>
            <a:ext cx="914400" cy="912549"/>
          </a:xfrm>
          <a:prstGeom prst="roundRect">
            <a:avLst/>
          </a:prstGeom>
          <a:solidFill>
            <a:schemeClr val="bg2">
              <a:lumMod val="60000"/>
              <a:lumOff val="40000"/>
              <a:alpha val="26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1ACA3EFC-F07C-2841-9FDB-5B0F3A96AAF7}"/>
              </a:ext>
            </a:extLst>
          </p:cNvPr>
          <p:cNvSpPr/>
          <p:nvPr/>
        </p:nvSpPr>
        <p:spPr>
          <a:xfrm>
            <a:off x="8831512" y="2388450"/>
            <a:ext cx="705716" cy="70428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bIns="0" rtlCol="0" anchor="ctr"/>
          <a:lstStyle/>
          <a:p>
            <a:pPr algn="ctr"/>
            <a:r>
              <a:rPr lang="en-US" sz="60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66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03C9AB7-82B9-0246-BA80-A1A361FAD458}"/>
              </a:ext>
            </a:extLst>
          </p:cNvPr>
          <p:cNvSpPr/>
          <p:nvPr/>
        </p:nvSpPr>
        <p:spPr>
          <a:xfrm>
            <a:off x="8374312" y="1798357"/>
            <a:ext cx="914400" cy="912549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6000" spc="-150" dirty="0">
                <a:solidFill>
                  <a:srgbClr val="037B83"/>
                </a:solidFill>
                <a:latin typeface="Rockwell Nova" panose="020F0502020204030204" pitchFamily="34" charset="0"/>
                <a:cs typeface="Rockwell Nova" panose="020F0502020204030204" pitchFamily="34" charset="0"/>
              </a:rPr>
              <a:t>tidy</a:t>
            </a:r>
            <a:endParaRPr lang="en-US" sz="6600" spc="-150" dirty="0">
              <a:solidFill>
                <a:srgbClr val="037B83"/>
              </a:solidFill>
              <a:latin typeface="Rockwell Nova" panose="020F0502020204030204" pitchFamily="34" charset="0"/>
              <a:cs typeface="Rockwell Nova" panose="020F0502020204030204" pitchFamily="34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23F6C0C9-20EC-5E4D-9F5C-09383A35750C}"/>
              </a:ext>
            </a:extLst>
          </p:cNvPr>
          <p:cNvSpPr/>
          <p:nvPr/>
        </p:nvSpPr>
        <p:spPr>
          <a:xfrm>
            <a:off x="8831512" y="645629"/>
            <a:ext cx="693382" cy="861109"/>
          </a:xfrm>
          <a:prstGeom prst="roundRect">
            <a:avLst/>
          </a:prstGeom>
          <a:solidFill>
            <a:schemeClr val="bg2">
              <a:lumMod val="60000"/>
              <a:lumOff val="40000"/>
              <a:alpha val="26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8E9B139-B168-0B44-BC2E-A3627D0AE86F}"/>
              </a:ext>
            </a:extLst>
          </p:cNvPr>
          <p:cNvSpPr/>
          <p:nvPr/>
        </p:nvSpPr>
        <p:spPr>
          <a:xfrm>
            <a:off x="8721003" y="670279"/>
            <a:ext cx="705716" cy="70428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bIns="0" rtlCol="0" anchor="ctr"/>
          <a:lstStyle/>
          <a:p>
            <a:pPr algn="ctr"/>
            <a:r>
              <a:rPr lang="en-US" sz="60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</a:t>
            </a:r>
            <a:endParaRPr lang="en-US" sz="66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EB7CF351-5EAE-4144-A6E0-E66AF6DE2BC1}"/>
              </a:ext>
            </a:extLst>
          </p:cNvPr>
          <p:cNvSpPr/>
          <p:nvPr/>
        </p:nvSpPr>
        <p:spPr>
          <a:xfrm>
            <a:off x="8263803" y="80186"/>
            <a:ext cx="914400" cy="912549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6000" spc="-150" dirty="0">
                <a:solidFill>
                  <a:srgbClr val="037B83"/>
                </a:solidFill>
                <a:latin typeface="Rockwell Nova" panose="020F0502020204030204" pitchFamily="34" charset="0"/>
                <a:cs typeface="Rockwell Nova" panose="020F0502020204030204" pitchFamily="34" charset="0"/>
              </a:rPr>
              <a:t>t</a:t>
            </a:r>
            <a:endParaRPr lang="en-US" sz="6600" spc="-150" dirty="0">
              <a:solidFill>
                <a:srgbClr val="037B83"/>
              </a:solidFill>
              <a:latin typeface="Rockwell Nova" panose="020F0502020204030204" pitchFamily="34" charset="0"/>
              <a:cs typeface="Rockwell Nova" panose="020F0502020204030204" pitchFamily="34" charset="0"/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59DD3058-4236-4C44-AE2C-5DF99AA07F60}"/>
              </a:ext>
            </a:extLst>
          </p:cNvPr>
          <p:cNvSpPr/>
          <p:nvPr/>
        </p:nvSpPr>
        <p:spPr>
          <a:xfrm>
            <a:off x="8374312" y="-881"/>
            <a:ext cx="693382" cy="861109"/>
          </a:xfrm>
          <a:prstGeom prst="roundRect">
            <a:avLst/>
          </a:prstGeom>
          <a:solidFill>
            <a:schemeClr val="bg2">
              <a:lumMod val="60000"/>
              <a:lumOff val="40000"/>
              <a:alpha val="26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6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8FAA24C-300A-A348-94A1-082795B27D9C}"/>
              </a:ext>
            </a:extLst>
          </p:cNvPr>
          <p:cNvSpPr/>
          <p:nvPr/>
        </p:nvSpPr>
        <p:spPr>
          <a:xfrm>
            <a:off x="2757326" y="2747170"/>
            <a:ext cx="6880869" cy="2871852"/>
          </a:xfrm>
          <a:prstGeom prst="roundRect">
            <a:avLst/>
          </a:prstGeom>
          <a:solidFill>
            <a:srgbClr val="CFCFCF"/>
          </a:solidFill>
          <a:ln w="130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00" dirty="0">
              <a:solidFill>
                <a:srgbClr val="037B8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D71424-FD12-B643-BED9-51F772BB90B1}"/>
              </a:ext>
            </a:extLst>
          </p:cNvPr>
          <p:cNvSpPr/>
          <p:nvPr/>
        </p:nvSpPr>
        <p:spPr>
          <a:xfrm>
            <a:off x="4758918" y="2708464"/>
            <a:ext cx="2877684" cy="2871853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bIns="0" rtlCol="0" anchor="ctr"/>
          <a:lstStyle/>
          <a:p>
            <a:pPr algn="ctr"/>
            <a:r>
              <a:rPr lang="en-US" sz="23900" spc="-150" dirty="0">
                <a:solidFill>
                  <a:schemeClr val="bg2"/>
                </a:solidFill>
                <a:latin typeface="Rockwell Nova" panose="02060503020205020403" pitchFamily="18" charset="0"/>
              </a:rPr>
              <a:t>tabs</a:t>
            </a:r>
            <a:endParaRPr lang="en-US" sz="28700" spc="-150" dirty="0">
              <a:solidFill>
                <a:schemeClr val="bg2"/>
              </a:solidFill>
              <a:latin typeface="Rockwell Nova" panose="02060503020205020403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6FE29-1660-F948-AE1E-A91FC5E88FE3}"/>
              </a:ext>
            </a:extLst>
          </p:cNvPr>
          <p:cNvSpPr/>
          <p:nvPr/>
        </p:nvSpPr>
        <p:spPr>
          <a:xfrm>
            <a:off x="2692012" y="-182566"/>
            <a:ext cx="3728631" cy="3721083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23900" spc="-150" dirty="0">
                <a:solidFill>
                  <a:srgbClr val="037B83"/>
                </a:solidFill>
                <a:latin typeface="Rockwell Nova" panose="020F0502020204030204" pitchFamily="34" charset="0"/>
                <a:cs typeface="Arial" panose="020B0604020202020204" pitchFamily="34" charset="0"/>
              </a:rPr>
              <a:t>tidy</a:t>
            </a:r>
            <a:endParaRPr lang="en-US" sz="28700" spc="-150" dirty="0">
              <a:solidFill>
                <a:srgbClr val="037B83"/>
              </a:solidFill>
              <a:latin typeface="Rockwell Nova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 descr="Books on shelf with solid fill">
            <a:extLst>
              <a:ext uri="{FF2B5EF4-FFF2-40B4-BE49-F238E27FC236}">
                <a16:creationId xmlns:a16="http://schemas.microsoft.com/office/drawing/2014/main" id="{17BE33C8-A8B9-6542-A330-842EDCDC7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35369" y="1028886"/>
            <a:ext cx="6593342" cy="6593342"/>
          </a:xfrm>
          <a:prstGeom prst="rect">
            <a:avLst/>
          </a:prstGeom>
        </p:spPr>
      </p:pic>
      <p:pic>
        <p:nvPicPr>
          <p:cNvPr id="19" name="Graphic 18" descr="Stopwatch 75% with solid fill">
            <a:extLst>
              <a:ext uri="{FF2B5EF4-FFF2-40B4-BE49-F238E27FC236}">
                <a16:creationId xmlns:a16="http://schemas.microsoft.com/office/drawing/2014/main" id="{FB342FAC-C92B-A34F-8FB2-67FF84D62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54983">
            <a:off x="583432" y="2792605"/>
            <a:ext cx="2703570" cy="270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4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Paperclip with solid fill">
            <a:extLst>
              <a:ext uri="{FF2B5EF4-FFF2-40B4-BE49-F238E27FC236}">
                <a16:creationId xmlns:a16="http://schemas.microsoft.com/office/drawing/2014/main" id="{D759F7A8-2202-1748-9CFC-8CE9B73A7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2467" y="893418"/>
            <a:ext cx="2985854" cy="2985854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F9E7799-E061-C144-8B3A-9E7B227A6F4E}"/>
              </a:ext>
            </a:extLst>
          </p:cNvPr>
          <p:cNvSpPr/>
          <p:nvPr/>
        </p:nvSpPr>
        <p:spPr>
          <a:xfrm>
            <a:off x="1115892" y="98315"/>
            <a:ext cx="7113708" cy="2730611"/>
          </a:xfrm>
          <a:prstGeom prst="roundRect">
            <a:avLst/>
          </a:prstGeom>
          <a:solidFill>
            <a:srgbClr val="037B83">
              <a:alpha val="13000"/>
            </a:srgbClr>
          </a:solidFill>
          <a:ln w="177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00" dirty="0">
              <a:solidFill>
                <a:srgbClr val="037B83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8FAA24C-300A-A348-94A1-082795B27D9C}"/>
              </a:ext>
            </a:extLst>
          </p:cNvPr>
          <p:cNvSpPr/>
          <p:nvPr/>
        </p:nvSpPr>
        <p:spPr>
          <a:xfrm>
            <a:off x="2757326" y="2747170"/>
            <a:ext cx="6880869" cy="2871852"/>
          </a:xfrm>
          <a:prstGeom prst="roundRect">
            <a:avLst/>
          </a:prstGeom>
          <a:solidFill>
            <a:srgbClr val="CFCFCF">
              <a:alpha val="50000"/>
            </a:srgbClr>
          </a:solidFill>
          <a:ln w="177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00" dirty="0">
              <a:solidFill>
                <a:srgbClr val="037B8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D71424-FD12-B643-BED9-51F772BB90B1}"/>
              </a:ext>
            </a:extLst>
          </p:cNvPr>
          <p:cNvSpPr/>
          <p:nvPr/>
        </p:nvSpPr>
        <p:spPr>
          <a:xfrm>
            <a:off x="4758918" y="2708464"/>
            <a:ext cx="2877684" cy="2871853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bIns="0" rtlCol="0" anchor="ctr"/>
          <a:lstStyle/>
          <a:p>
            <a:pPr algn="ctr"/>
            <a:r>
              <a:rPr lang="en-US" sz="239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287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6FE29-1660-F948-AE1E-A91FC5E88FE3}"/>
              </a:ext>
            </a:extLst>
          </p:cNvPr>
          <p:cNvSpPr/>
          <p:nvPr/>
        </p:nvSpPr>
        <p:spPr>
          <a:xfrm>
            <a:off x="2692012" y="-182566"/>
            <a:ext cx="3728631" cy="3721083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23900" spc="-150" dirty="0">
                <a:solidFill>
                  <a:srgbClr val="037B83"/>
                </a:solidFill>
                <a:latin typeface="Rockwell Nova" panose="020F0502020204030204" pitchFamily="34" charset="0"/>
                <a:cs typeface="Arial" panose="020B0604020202020204" pitchFamily="34" charset="0"/>
              </a:rPr>
              <a:t>tidy</a:t>
            </a:r>
            <a:endParaRPr lang="en-US" sz="28700" spc="-150" dirty="0">
              <a:solidFill>
                <a:srgbClr val="037B83"/>
              </a:solidFill>
              <a:latin typeface="Rockwell Nova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 descr="Books on shelf with solid fill">
            <a:extLst>
              <a:ext uri="{FF2B5EF4-FFF2-40B4-BE49-F238E27FC236}">
                <a16:creationId xmlns:a16="http://schemas.microsoft.com/office/drawing/2014/main" id="{17BE33C8-A8B9-6542-A330-842EDCDC7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35369" y="1028886"/>
            <a:ext cx="6593342" cy="6593342"/>
          </a:xfrm>
          <a:prstGeom prst="rect">
            <a:avLst/>
          </a:prstGeom>
        </p:spPr>
      </p:pic>
      <p:pic>
        <p:nvPicPr>
          <p:cNvPr id="16" name="Graphic 15" descr="Paperclip with solid fill">
            <a:extLst>
              <a:ext uri="{FF2B5EF4-FFF2-40B4-BE49-F238E27FC236}">
                <a16:creationId xmlns:a16="http://schemas.microsoft.com/office/drawing/2014/main" id="{5CB2EF8B-1126-7D44-923C-44A0950EB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807" t="38456" r="38069" b="21053"/>
          <a:stretch/>
        </p:blipFill>
        <p:spPr>
          <a:xfrm>
            <a:off x="7781471" y="2045707"/>
            <a:ext cx="720320" cy="12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1373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{CC4F08CC-07B4-1F4C-982B-B6FF4BD6336E}tf16401369</Template>
  <TotalTime>1204</TotalTime>
  <Words>52</Words>
  <Application>Microsoft Macintosh PowerPoint</Application>
  <PresentationFormat>Custom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Apple Symbols</vt:lpstr>
      <vt:lpstr>Arial</vt:lpstr>
      <vt:lpstr>Calibri Light</vt:lpstr>
      <vt:lpstr>Consolas</vt:lpstr>
      <vt:lpstr>Helvetica Neue</vt:lpstr>
      <vt:lpstr>Rockwell</vt:lpstr>
      <vt:lpstr>Rockwell Nova</vt:lpstr>
      <vt:lpstr>Ubuntu</vt:lpstr>
      <vt:lpstr>Ubuntu Condensed</vt:lpstr>
      <vt:lpstr>Wingdings</vt:lpstr>
      <vt:lpstr>Atlas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 Tidy</dc:title>
  <dc:creator>Alex Wright</dc:creator>
  <cp:lastModifiedBy>Alex Wright</cp:lastModifiedBy>
  <cp:revision>26</cp:revision>
  <dcterms:created xsi:type="dcterms:W3CDTF">2021-01-27T12:15:57Z</dcterms:created>
  <dcterms:modified xsi:type="dcterms:W3CDTF">2021-01-29T10:00:57Z</dcterms:modified>
</cp:coreProperties>
</file>