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72" r:id="rId3"/>
    <p:sldId id="273" r:id="rId4"/>
    <p:sldId id="268" r:id="rId5"/>
    <p:sldId id="267" r:id="rId6"/>
    <p:sldId id="269" r:id="rId7"/>
    <p:sldId id="271" r:id="rId8"/>
    <p:sldId id="270" r:id="rId9"/>
    <p:sldId id="258" r:id="rId10"/>
    <p:sldId id="261" r:id="rId11"/>
    <p:sldId id="262" r:id="rId12"/>
    <p:sldId id="263" r:id="rId13"/>
    <p:sldId id="264" r:id="rId14"/>
    <p:sldId id="259" r:id="rId15"/>
    <p:sldId id="265" r:id="rId16"/>
    <p:sldId id="266" r:id="rId17"/>
    <p:sldId id="260" r:id="rId18"/>
    <p:sldId id="257" r:id="rId19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B83"/>
    <a:srgbClr val="D11784"/>
    <a:srgbClr val="F5F5F5"/>
    <a:srgbClr val="C3C1C5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6"/>
    <p:restoredTop sz="96327"/>
  </p:normalViewPr>
  <p:slideViewPr>
    <p:cSldViewPr snapToGrid="0" snapToObjects="1">
      <p:cViewPr>
        <p:scale>
          <a:sx n="107" d="100"/>
          <a:sy n="107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31/01/2021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slide" Target="slide7.xm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goodfood.com/author/goodfood" TargetMode="External"/><Relationship Id="rId3" Type="http://schemas.openxmlformats.org/officeDocument/2006/relationships/slide" Target="slide8.xml"/><Relationship Id="rId7" Type="http://schemas.openxmlformats.org/officeDocument/2006/relationships/hyperlink" Target="https://www.google.com/search?q=tabwrangler&amp;oq=tabwrangler&amp;aqs=chrome..69i57j0i10l4j69i60l3.2824j1j7&amp;sourceid=chrome&amp;ie=UTF-8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hrome.google.com/webstore/detail/tab-wrangler/egnjhciaieeiiohknchakcodbpgjnchh?hl=en" TargetMode="External"/><Relationship Id="rId11" Type="http://schemas.openxmlformats.org/officeDocument/2006/relationships/hyperlink" Target="https://www.seoptimer.com/blog/wp-content/uploads/2018/09/image26.png" TargetMode="External"/><Relationship Id="rId5" Type="http://schemas.openxmlformats.org/officeDocument/2006/relationships/hyperlink" Target="https://chrome.google.com/webstore/detail/tab-wrangler/egnjhciaieeiiohknchakcodbpgjnchh/related?hl=en" TargetMode="External"/><Relationship Id="rId10" Type="http://schemas.openxmlformats.org/officeDocument/2006/relationships/hyperlink" Target="https://www.google.com/search?q=bbc+favicon&amp;tbm=isch&amp;ved=2ahUKEwiQy9eLisbuAhUV04UKHcAQCvMQ2-cCegQIABAA&amp;oq=bbc+favicon&amp;gs_lcp=CgNpbWcQAzIECAAQQzIGCAAQBxAeUPQyWPQyYIU0aABwAHgAgAE5iAE5kgEBMZgBAKABAaoBC2d3cy13aXotaW1nwAEB&amp;sclient=img&amp;ei=8ZUWYNCOJZWmlwTAoaiYDw&amp;bih=1084&amp;biw=1233#imgrc=VtAIp1BBqAKnNM&amp;imgdii=ZPEGxo_ApRFJ5M" TargetMode="External"/><Relationship Id="rId4" Type="http://schemas.openxmlformats.org/officeDocument/2006/relationships/hyperlink" Target="https://copychar.cc/" TargetMode="External"/><Relationship Id="rId9" Type="http://schemas.openxmlformats.org/officeDocument/2006/relationships/hyperlink" Target="https://www.google.com/search?q=bbc+good+food+favicon&amp;oq=bbc+good+food&amp;aqs=chrome.0.69i59j69i57j0l2j0i395j69i65l3.1485j1j9&amp;sourceid=chrome&amp;ie=UTF-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E4C8A60-9369-744C-927B-3CBC9EDECDE1}"/>
              </a:ext>
            </a:extLst>
          </p:cNvPr>
          <p:cNvSpPr/>
          <p:nvPr/>
        </p:nvSpPr>
        <p:spPr>
          <a:xfrm flipH="1">
            <a:off x="1745255" y="854187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7E2F-A207-A044-8447-3FB8A84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6" y="1857617"/>
            <a:ext cx="1246382" cy="832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3E112-5B87-104C-BBB0-18D62EB4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2349352" y="1087928"/>
            <a:ext cx="1126743" cy="121348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5EEB0F17-C2FD-AC48-BDA7-2FC78880C1DA}"/>
              </a:ext>
            </a:extLst>
          </p:cNvPr>
          <p:cNvSpPr/>
          <p:nvPr/>
        </p:nvSpPr>
        <p:spPr>
          <a:xfrm flipH="1">
            <a:off x="2430753" y="1153072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F7C60D78-A4E3-E44C-A441-754071FDB984}"/>
              </a:ext>
            </a:extLst>
          </p:cNvPr>
          <p:cNvSpPr/>
          <p:nvPr/>
        </p:nvSpPr>
        <p:spPr>
          <a:xfrm flipH="1">
            <a:off x="6283505" y="3134125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4948A-3F79-B644-B970-25DB527B0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6887602" y="3367866"/>
            <a:ext cx="1126743" cy="121348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EEEBEA4-4538-1747-8A6D-AB058B4C8A4D}"/>
              </a:ext>
            </a:extLst>
          </p:cNvPr>
          <p:cNvSpPr/>
          <p:nvPr/>
        </p:nvSpPr>
        <p:spPr>
          <a:xfrm flipH="1">
            <a:off x="6969003" y="3433010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44A4297-C86A-154B-916A-7422176F826C}"/>
              </a:ext>
            </a:extLst>
          </p:cNvPr>
          <p:cNvSpPr/>
          <p:nvPr/>
        </p:nvSpPr>
        <p:spPr>
          <a:xfrm flipH="1">
            <a:off x="1663854" y="2880367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08000" rtlCol="0" anchor="t">
            <a:no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A1ECD-224C-AE4B-80F4-26D6157FC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58323" b="15043"/>
          <a:stretch/>
        </p:blipFill>
        <p:spPr>
          <a:xfrm>
            <a:off x="2354141" y="3063634"/>
            <a:ext cx="788642" cy="126238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3205352-D6F6-9C4A-970A-17932BA6CB3F}"/>
              </a:ext>
            </a:extLst>
          </p:cNvPr>
          <p:cNvSpPr/>
          <p:nvPr/>
        </p:nvSpPr>
        <p:spPr>
          <a:xfrm flipH="1">
            <a:off x="2445460" y="3134125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5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63B57-DC2D-B840-B142-91A2E1EF0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91" y="1807852"/>
            <a:ext cx="1370483" cy="97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2BA93-CE44-EE46-972F-6703FAF6F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281" y="1087928"/>
            <a:ext cx="1150459" cy="8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156794" y="833229"/>
            <a:ext cx="2846842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17637" y="1565084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 rot="16200000">
            <a:off x="4433024" y="381515"/>
            <a:ext cx="3215817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076E3-B239-F24D-9F2E-543C3A87CD58}"/>
              </a:ext>
            </a:extLst>
          </p:cNvPr>
          <p:cNvSpPr txBox="1">
            <a:spLocks/>
          </p:cNvSpPr>
          <p:nvPr/>
        </p:nvSpPr>
        <p:spPr>
          <a:xfrm rot="5400000">
            <a:off x="5139610" y="4371982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9DCC5-184C-9643-9B98-69CE7F34DCF4}"/>
              </a:ext>
            </a:extLst>
          </p:cNvPr>
          <p:cNvGrpSpPr/>
          <p:nvPr/>
        </p:nvGrpSpPr>
        <p:grpSpPr>
          <a:xfrm rot="2700000">
            <a:off x="4700396" y="4125141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31806-0F57-F641-8107-8A2B5ACD66A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CE22D-5996-9247-B6AA-C7F101F25D7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452847-95CD-294A-9F83-A41FDADEF3B6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A5C57-3EF1-D24A-80A3-F28204864D71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3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CCE22D-5996-9247-B6AA-C7F101F25D77}"/>
              </a:ext>
            </a:extLst>
          </p:cNvPr>
          <p:cNvSpPr txBox="1">
            <a:spLocks/>
          </p:cNvSpPr>
          <p:nvPr/>
        </p:nvSpPr>
        <p:spPr>
          <a:xfrm rot="2700000">
            <a:off x="3892041" y="4953382"/>
            <a:ext cx="25779" cy="25780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2847-95CD-294A-9F83-A41FDADEF3B6}"/>
              </a:ext>
            </a:extLst>
          </p:cNvPr>
          <p:cNvSpPr txBox="1">
            <a:spLocks/>
          </p:cNvSpPr>
          <p:nvPr/>
        </p:nvSpPr>
        <p:spPr>
          <a:xfrm rot="2700000">
            <a:off x="3911398" y="5146270"/>
            <a:ext cx="304952" cy="189672"/>
          </a:xfrm>
          <a:custGeom>
            <a:avLst/>
            <a:gdLst/>
            <a:ahLst/>
            <a:cxnLst/>
            <a:rect l="l" t="t" r="r" b="b"/>
            <a:pathLst>
              <a:path w="304952" h="189672">
                <a:moveTo>
                  <a:pt x="0" y="0"/>
                </a:moveTo>
                <a:lnTo>
                  <a:pt x="304952" y="0"/>
                </a:lnTo>
                <a:lnTo>
                  <a:pt x="148069" y="156882"/>
                </a:lnTo>
                <a:cubicBezTo>
                  <a:pt x="115279" y="189673"/>
                  <a:pt x="67207" y="197870"/>
                  <a:pt x="26777" y="181475"/>
                </a:cubicBezTo>
                <a:lnTo>
                  <a:pt x="0" y="16369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629B10F-FE92-A145-9F96-2E604A170FBF}"/>
              </a:ext>
            </a:extLst>
          </p:cNvPr>
          <p:cNvSpPr txBox="1">
            <a:spLocks/>
          </p:cNvSpPr>
          <p:nvPr/>
        </p:nvSpPr>
        <p:spPr>
          <a:xfrm rot="5400000">
            <a:off x="3773023" y="428428"/>
            <a:ext cx="2078946" cy="1536712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3280204" y="3060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B67F30E-96C4-4142-94F9-B7E5B1FA5D55}"/>
              </a:ext>
            </a:extLst>
          </p:cNvPr>
          <p:cNvSpPr txBox="1">
            <a:spLocks/>
          </p:cNvSpPr>
          <p:nvPr/>
        </p:nvSpPr>
        <p:spPr>
          <a:xfrm>
            <a:off x="1327504" y="53722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037B83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752AFF-C93F-0947-ABEF-840FAF2D62C7}"/>
              </a:ext>
            </a:extLst>
          </p:cNvPr>
          <p:cNvSpPr txBox="1">
            <a:spLocks/>
          </p:cNvSpPr>
          <p:nvPr/>
        </p:nvSpPr>
        <p:spPr>
          <a:xfrm>
            <a:off x="537359" y="37108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CFCFC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7F149-9B18-BF4D-B99A-A7C08C2B1008}"/>
              </a:ext>
            </a:extLst>
          </p:cNvPr>
          <p:cNvGrpSpPr/>
          <p:nvPr/>
        </p:nvGrpSpPr>
        <p:grpSpPr>
          <a:xfrm>
            <a:off x="6782063" y="778667"/>
            <a:ext cx="1906482" cy="1899419"/>
            <a:chOff x="6782063" y="778667"/>
            <a:chExt cx="1906482" cy="189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80A41FC-93F6-0C45-A3B5-C71B0C25409C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4272907-B3BC-0545-A22A-3A0AC7F6ADF6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4AE542A-F392-6D48-8945-2313017BCFAF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361D386-2A22-2D43-A299-BCDC250454D0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680B4-BE2A-FB4E-AF04-6A2818074633}"/>
              </a:ext>
            </a:extLst>
          </p:cNvPr>
          <p:cNvGrpSpPr/>
          <p:nvPr/>
        </p:nvGrpSpPr>
        <p:grpSpPr>
          <a:xfrm rot="1140138">
            <a:off x="531185" y="2802563"/>
            <a:ext cx="1906482" cy="1899419"/>
            <a:chOff x="6782063" y="778667"/>
            <a:chExt cx="1906482" cy="189941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A69CC85-C18D-3F4A-AF0F-92B364E629C7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FA47CA8-6721-1F41-B233-787B5966104C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4DCEF7D-6F36-9F49-83C2-679BB5B078EC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10A748E3-2ADF-5443-84E3-C0754C911963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021A97-2D0F-6141-8062-0BD26A313E82}"/>
              </a:ext>
            </a:extLst>
          </p:cNvPr>
          <p:cNvSpPr/>
          <p:nvPr/>
        </p:nvSpPr>
        <p:spPr>
          <a:xfrm rot="2700000">
            <a:off x="7738512" y="3483883"/>
            <a:ext cx="2248105" cy="1167103"/>
          </a:xfrm>
          <a:prstGeom prst="roundRect">
            <a:avLst/>
          </a:prstGeom>
          <a:solidFill>
            <a:srgbClr val="037B83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3829D5E-7355-814F-8795-43C3FBC74140}"/>
              </a:ext>
            </a:extLst>
          </p:cNvPr>
          <p:cNvSpPr txBox="1">
            <a:spLocks/>
          </p:cNvSpPr>
          <p:nvPr/>
        </p:nvSpPr>
        <p:spPr>
          <a:xfrm>
            <a:off x="8475910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2A9712-E68C-6C46-9E1B-E7122F729727}"/>
              </a:ext>
            </a:extLst>
          </p:cNvPr>
          <p:cNvSpPr/>
          <p:nvPr/>
        </p:nvSpPr>
        <p:spPr>
          <a:xfrm rot="2700000">
            <a:off x="7716057" y="3573133"/>
            <a:ext cx="1634887" cy="777474"/>
          </a:xfrm>
          <a:prstGeom prst="roundRect">
            <a:avLst/>
          </a:prstGeom>
          <a:solidFill>
            <a:srgbClr val="CFCFCF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6247AD94-8977-CC4E-AAD7-2ABC210EED17}"/>
              </a:ext>
            </a:extLst>
          </p:cNvPr>
          <p:cNvSpPr txBox="1">
            <a:spLocks/>
          </p:cNvSpPr>
          <p:nvPr/>
        </p:nvSpPr>
        <p:spPr>
          <a:xfrm>
            <a:off x="7757378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50BB8-2DD1-FE4F-AD06-42A69CEB0706}"/>
              </a:ext>
            </a:extLst>
          </p:cNvPr>
          <p:cNvSpPr txBox="1">
            <a:spLocks/>
          </p:cNvSpPr>
          <p:nvPr/>
        </p:nvSpPr>
        <p:spPr>
          <a:xfrm rot="5400000">
            <a:off x="6221026" y="3175450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5C8F301-37B1-3A46-8969-DD2C9D86F97C}"/>
              </a:ext>
            </a:extLst>
          </p:cNvPr>
          <p:cNvSpPr/>
          <p:nvPr/>
        </p:nvSpPr>
        <p:spPr>
          <a:xfrm rot="2700000">
            <a:off x="3691224" y="921867"/>
            <a:ext cx="1152341" cy="980667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8DEEAAB-5684-364C-96F4-CBC501DAEE21}"/>
              </a:ext>
            </a:extLst>
          </p:cNvPr>
          <p:cNvSpPr txBox="1">
            <a:spLocks/>
          </p:cNvSpPr>
          <p:nvPr/>
        </p:nvSpPr>
        <p:spPr>
          <a:xfrm>
            <a:off x="3478181" y="486310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0113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61C713-D4C7-8140-92C4-B023C7D3B034}"/>
              </a:ext>
            </a:extLst>
          </p:cNvPr>
          <p:cNvSpPr/>
          <p:nvPr/>
        </p:nvSpPr>
        <p:spPr>
          <a:xfrm>
            <a:off x="8378021" y="2323136"/>
            <a:ext cx="1687447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DE4A82-E771-374B-9EF5-4CA2A36EEDC0}"/>
              </a:ext>
            </a:extLst>
          </p:cNvPr>
          <p:cNvSpPr/>
          <p:nvPr/>
        </p:nvSpPr>
        <p:spPr>
          <a:xfrm>
            <a:off x="1782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22B2E0E-A628-6345-926F-4A2CBA49B79C}"/>
              </a:ext>
            </a:extLst>
          </p:cNvPr>
          <p:cNvSpPr/>
          <p:nvPr/>
        </p:nvSpPr>
        <p:spPr>
          <a:xfrm>
            <a:off x="10926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B28D5C9-8794-AF47-9A7B-A972BEB4ECC4}"/>
              </a:ext>
            </a:extLst>
          </p:cNvPr>
          <p:cNvSpPr/>
          <p:nvPr/>
        </p:nvSpPr>
        <p:spPr>
          <a:xfrm>
            <a:off x="1782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54C144-76EC-084F-93F7-E54E4F71D716}"/>
              </a:ext>
            </a:extLst>
          </p:cNvPr>
          <p:cNvSpPr/>
          <p:nvPr/>
        </p:nvSpPr>
        <p:spPr>
          <a:xfrm>
            <a:off x="10926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tabs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E9FC8F-8614-BA49-AFED-F5B72772097C}"/>
              </a:ext>
            </a:extLst>
          </p:cNvPr>
          <p:cNvSpPr/>
          <p:nvPr/>
        </p:nvSpPr>
        <p:spPr>
          <a:xfrm>
            <a:off x="45636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410379-A820-804B-8F0B-FD74C7A91706}"/>
              </a:ext>
            </a:extLst>
          </p:cNvPr>
          <p:cNvSpPr/>
          <p:nvPr/>
        </p:nvSpPr>
        <p:spPr>
          <a:xfrm>
            <a:off x="54780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tabs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C3EDDB-709D-F541-8604-1B8A897F075B}"/>
              </a:ext>
            </a:extLst>
          </p:cNvPr>
          <p:cNvSpPr/>
          <p:nvPr/>
        </p:nvSpPr>
        <p:spPr>
          <a:xfrm>
            <a:off x="45636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251999" rtlCol="0" anchor="ctr"/>
          <a:lstStyle/>
          <a:p>
            <a:pPr algn="ctr"/>
            <a:r>
              <a:rPr lang="en-US" sz="5400" dirty="0">
                <a:solidFill>
                  <a:srgbClr val="D11784"/>
                </a:solidFill>
              </a:rPr>
              <a:t>tidy</a:t>
            </a:r>
            <a:endParaRPr lang="en-US" sz="6600" dirty="0">
              <a:solidFill>
                <a:srgbClr val="D11784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FE61B47-C5D3-244F-AD22-9641EF021DC9}"/>
              </a:ext>
            </a:extLst>
          </p:cNvPr>
          <p:cNvSpPr/>
          <p:nvPr/>
        </p:nvSpPr>
        <p:spPr>
          <a:xfrm>
            <a:off x="54780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28A27E0-C4CF-3643-8978-FF056BD2DB67}"/>
              </a:ext>
            </a:extLst>
          </p:cNvPr>
          <p:cNvSpPr/>
          <p:nvPr/>
        </p:nvSpPr>
        <p:spPr>
          <a:xfrm>
            <a:off x="8524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473433-333B-9842-8E06-0023AC91ECD5}"/>
              </a:ext>
            </a:extLst>
          </p:cNvPr>
          <p:cNvSpPr/>
          <p:nvPr/>
        </p:nvSpPr>
        <p:spPr>
          <a:xfrm>
            <a:off x="17668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3033DA2-F548-0349-A390-06F6A8582585}"/>
              </a:ext>
            </a:extLst>
          </p:cNvPr>
          <p:cNvSpPr/>
          <p:nvPr/>
        </p:nvSpPr>
        <p:spPr>
          <a:xfrm>
            <a:off x="8524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596D1A-67F9-DE41-9AD2-EA56DB1685F0}"/>
              </a:ext>
            </a:extLst>
          </p:cNvPr>
          <p:cNvSpPr/>
          <p:nvPr/>
        </p:nvSpPr>
        <p:spPr>
          <a:xfrm>
            <a:off x="17668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0EDFAF-6E61-DF40-B80E-FB98909AA102}"/>
              </a:ext>
            </a:extLst>
          </p:cNvPr>
          <p:cNvSpPr/>
          <p:nvPr/>
        </p:nvSpPr>
        <p:spPr>
          <a:xfrm>
            <a:off x="3835864" y="1621448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B158A9-E021-894C-98EF-6EE53CFEE9AF}"/>
              </a:ext>
            </a:extLst>
          </p:cNvPr>
          <p:cNvSpPr/>
          <p:nvPr/>
        </p:nvSpPr>
        <p:spPr>
          <a:xfrm>
            <a:off x="4750264" y="1621448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7139706-2BCB-BA46-978F-68E62372488C}"/>
              </a:ext>
            </a:extLst>
          </p:cNvPr>
          <p:cNvSpPr/>
          <p:nvPr/>
        </p:nvSpPr>
        <p:spPr>
          <a:xfrm>
            <a:off x="3835864" y="2533997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363569-A15E-5941-A9E7-9CDD48AB4BF8}"/>
              </a:ext>
            </a:extLst>
          </p:cNvPr>
          <p:cNvSpPr/>
          <p:nvPr/>
        </p:nvSpPr>
        <p:spPr>
          <a:xfrm>
            <a:off x="4854606" y="2638129"/>
            <a:ext cx="705716" cy="704286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1D4482-10D4-884D-8BE4-A1EF0534A395}"/>
              </a:ext>
            </a:extLst>
          </p:cNvPr>
          <p:cNvSpPr/>
          <p:nvPr/>
        </p:nvSpPr>
        <p:spPr>
          <a:xfrm>
            <a:off x="4233864" y="3951300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63B57E-AE95-AE43-A75C-16FE8270C53F}"/>
              </a:ext>
            </a:extLst>
          </p:cNvPr>
          <p:cNvSpPr/>
          <p:nvPr/>
        </p:nvSpPr>
        <p:spPr>
          <a:xfrm>
            <a:off x="5119687" y="4359095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E4BE0B-86D8-0D43-A904-C343C4B8715A}"/>
              </a:ext>
            </a:extLst>
          </p:cNvPr>
          <p:cNvSpPr/>
          <p:nvPr/>
        </p:nvSpPr>
        <p:spPr>
          <a:xfrm>
            <a:off x="5211042" y="454941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E59225E-D723-5A4F-B78B-BDAF53A6A16C}"/>
              </a:ext>
            </a:extLst>
          </p:cNvPr>
          <p:cNvSpPr/>
          <p:nvPr/>
        </p:nvSpPr>
        <p:spPr>
          <a:xfrm>
            <a:off x="8263803" y="403147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24000" rIns="144000" bIns="1296000" rtlCol="0" anchor="ctr"/>
          <a:lstStyle/>
          <a:p>
            <a:pPr algn="ctr"/>
            <a:r>
              <a:rPr lang="en-US" sz="66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D8E8926-E871-E445-B72E-C422694EC8A1}"/>
              </a:ext>
            </a:extLst>
          </p:cNvPr>
          <p:cNvSpPr/>
          <p:nvPr/>
        </p:nvSpPr>
        <p:spPr>
          <a:xfrm>
            <a:off x="8115084" y="4332430"/>
            <a:ext cx="914400" cy="912549"/>
          </a:xfrm>
          <a:prstGeom prst="roundRect">
            <a:avLst/>
          </a:prstGeom>
          <a:solidFill>
            <a:srgbClr val="D11784">
              <a:alpha val="34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980163A-345A-CD41-B43F-FB5A539F9A24}"/>
              </a:ext>
            </a:extLst>
          </p:cNvPr>
          <p:cNvSpPr/>
          <p:nvPr/>
        </p:nvSpPr>
        <p:spPr>
          <a:xfrm>
            <a:off x="7836586" y="442938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B2C7F9A-ADAE-A94A-8ED7-E4D306DD8D2A}"/>
              </a:ext>
            </a:extLst>
          </p:cNvPr>
          <p:cNvSpPr/>
          <p:nvPr/>
        </p:nvSpPr>
        <p:spPr>
          <a:xfrm>
            <a:off x="8716455" y="3607140"/>
            <a:ext cx="914400" cy="91254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ACA3EFC-F07C-2841-9FDB-5B0F3A96AAF7}"/>
              </a:ext>
            </a:extLst>
          </p:cNvPr>
          <p:cNvSpPr/>
          <p:nvPr/>
        </p:nvSpPr>
        <p:spPr>
          <a:xfrm>
            <a:off x="8831512" y="2388450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03C9AB7-82B9-0246-BA80-A1A361FAD458}"/>
              </a:ext>
            </a:extLst>
          </p:cNvPr>
          <p:cNvSpPr/>
          <p:nvPr/>
        </p:nvSpPr>
        <p:spPr>
          <a:xfrm>
            <a:off x="8374312" y="1798357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3F6C0C9-20EC-5E4D-9F5C-09383A35750C}"/>
              </a:ext>
            </a:extLst>
          </p:cNvPr>
          <p:cNvSpPr/>
          <p:nvPr/>
        </p:nvSpPr>
        <p:spPr>
          <a:xfrm>
            <a:off x="8831512" y="645629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8E9B139-B168-0B44-BC2E-A3627D0AE86F}"/>
              </a:ext>
            </a:extLst>
          </p:cNvPr>
          <p:cNvSpPr/>
          <p:nvPr/>
        </p:nvSpPr>
        <p:spPr>
          <a:xfrm>
            <a:off x="8721003" y="67027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B7CF351-5EAE-4144-A6E0-E66AF6DE2BC1}"/>
              </a:ext>
            </a:extLst>
          </p:cNvPr>
          <p:cNvSpPr/>
          <p:nvPr/>
        </p:nvSpPr>
        <p:spPr>
          <a:xfrm>
            <a:off x="8263803" y="8018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9DD3058-4236-4C44-AE2C-5DF99AA07F60}"/>
              </a:ext>
            </a:extLst>
          </p:cNvPr>
          <p:cNvSpPr/>
          <p:nvPr/>
        </p:nvSpPr>
        <p:spPr>
          <a:xfrm>
            <a:off x="8374312" y="-881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/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bg2"/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bg2"/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9" name="Graphic 18" descr="Stopwatch 75% with solid fill">
            <a:extLst>
              <a:ext uri="{FF2B5EF4-FFF2-40B4-BE49-F238E27FC236}">
                <a16:creationId xmlns:a16="http://schemas.microsoft.com/office/drawing/2014/main" id="{FB342FAC-C92B-A34F-8FB2-67FF84D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4983">
            <a:off x="583432" y="2792605"/>
            <a:ext cx="2703570" cy="2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perclip with solid fill">
            <a:extLst>
              <a:ext uri="{FF2B5EF4-FFF2-40B4-BE49-F238E27FC236}">
                <a16:creationId xmlns:a16="http://schemas.microsoft.com/office/drawing/2014/main" id="{D759F7A8-2202-1748-9CFC-8CE9B73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467" y="893418"/>
            <a:ext cx="2985854" cy="298585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6" name="Graphic 15" descr="Paperclip with solid fill">
            <a:extLst>
              <a:ext uri="{FF2B5EF4-FFF2-40B4-BE49-F238E27FC236}">
                <a16:creationId xmlns:a16="http://schemas.microsoft.com/office/drawing/2014/main" id="{5CB2EF8B-1126-7D44-923C-44A0950E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07" t="38456" r="38069" b="21053"/>
          <a:stretch/>
        </p:blipFill>
        <p:spPr>
          <a:xfrm>
            <a:off x="7781471" y="2045707"/>
            <a:ext cx="720320" cy="1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1245550-3C50-F84C-969E-8EB7F6823D1A}"/>
              </a:ext>
            </a:extLst>
          </p:cNvPr>
          <p:cNvSpPr/>
          <p:nvPr/>
        </p:nvSpPr>
        <p:spPr>
          <a:xfrm>
            <a:off x="2710684" y="569369"/>
            <a:ext cx="3854504" cy="3854502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22C9E32B-02F4-2845-AE97-38F8EC773B94}"/>
              </a:ext>
            </a:extLst>
          </p:cNvPr>
          <p:cNvSpPr/>
          <p:nvPr/>
        </p:nvSpPr>
        <p:spPr>
          <a:xfrm>
            <a:off x="2710684" y="569368"/>
            <a:ext cx="3854504" cy="3854502"/>
          </a:xfrm>
          <a:prstGeom prst="pie">
            <a:avLst>
              <a:gd name="adj1" fmla="val 0"/>
              <a:gd name="adj2" fmla="val 10793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5360A8-01BC-D04E-B5F8-3EFF3172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45" t="40549" b="18902"/>
          <a:stretch/>
        </p:blipFill>
        <p:spPr>
          <a:xfrm>
            <a:off x="3284208" y="2496619"/>
            <a:ext cx="2851292" cy="15000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D28617-F437-8443-AD31-A8DB2440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745" t="-1" b="40288"/>
          <a:stretch/>
        </p:blipFill>
        <p:spPr>
          <a:xfrm>
            <a:off x="3284208" y="996593"/>
            <a:ext cx="2851292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341916" y="1834458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endParaRPr lang="en-US" sz="11500" b="1" spc="-300" dirty="0">
              <a:solidFill>
                <a:schemeClr val="accent5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3E4DF43-D8C3-4142-9AFA-335863193202}"/>
              </a:ext>
            </a:extLst>
          </p:cNvPr>
          <p:cNvSpPr/>
          <p:nvPr/>
        </p:nvSpPr>
        <p:spPr>
          <a:xfrm>
            <a:off x="1773382" y="1284375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EC1C633-00FA-DC4E-B6E1-657047ED0457}"/>
              </a:ext>
            </a:extLst>
          </p:cNvPr>
          <p:cNvSpPr/>
          <p:nvPr/>
        </p:nvSpPr>
        <p:spPr>
          <a:xfrm>
            <a:off x="3039776" y="1625269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44A4297-C86A-154B-916A-7422176F826C}"/>
              </a:ext>
            </a:extLst>
          </p:cNvPr>
          <p:cNvSpPr/>
          <p:nvPr/>
        </p:nvSpPr>
        <p:spPr>
          <a:xfrm flipH="1">
            <a:off x="1663854" y="2880367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08000" rtlCol="0" anchor="t">
            <a:no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A1ECD-224C-AE4B-80F4-26D6157FC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58323" b="15043"/>
          <a:stretch/>
        </p:blipFill>
        <p:spPr>
          <a:xfrm>
            <a:off x="2354141" y="3063634"/>
            <a:ext cx="788642" cy="126238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3205352-D6F6-9C4A-970A-17932BA6CB3F}"/>
              </a:ext>
            </a:extLst>
          </p:cNvPr>
          <p:cNvSpPr/>
          <p:nvPr/>
        </p:nvSpPr>
        <p:spPr>
          <a:xfrm flipH="1">
            <a:off x="2445460" y="3134125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5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5C771-8899-C74E-A842-2CFA1288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05" y="1827810"/>
            <a:ext cx="2641600" cy="1930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D6986E-DFCD-C74A-A650-FDBE13DD9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727" y="2340715"/>
            <a:ext cx="2708224" cy="27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850F30-8AF4-9E4B-BCCC-4A4958995080}"/>
              </a:ext>
            </a:extLst>
          </p:cNvPr>
          <p:cNvGrpSpPr>
            <a:grpSpLocks noChangeAspect="1"/>
          </p:cNvGrpSpPr>
          <p:nvPr/>
        </p:nvGrpSpPr>
        <p:grpSpPr>
          <a:xfrm>
            <a:off x="1865119" y="2566247"/>
            <a:ext cx="1627200" cy="1627200"/>
            <a:chOff x="1865119" y="2566247"/>
            <a:chExt cx="2188586" cy="218858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8D6986E-DFCD-C74A-A650-FDBE13DD9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119" y="2566247"/>
              <a:ext cx="2188586" cy="218858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1AA85-2311-224A-BA1C-4B7BC2401A2A}"/>
                </a:ext>
              </a:extLst>
            </p:cNvPr>
            <p:cNvGrpSpPr/>
            <p:nvPr/>
          </p:nvGrpSpPr>
          <p:grpSpPr>
            <a:xfrm>
              <a:off x="1958457" y="2728465"/>
              <a:ext cx="2035873" cy="1814749"/>
              <a:chOff x="1958457" y="2728465"/>
              <a:chExt cx="2035873" cy="1814749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44A4297-C86A-154B-916A-7422176F826C}"/>
                  </a:ext>
                </a:extLst>
              </p:cNvPr>
              <p:cNvSpPr/>
              <p:nvPr/>
            </p:nvSpPr>
            <p:spPr>
              <a:xfrm flipH="1">
                <a:off x="1958457" y="2728465"/>
                <a:ext cx="1548870" cy="1409089"/>
              </a:xfrm>
              <a:custGeom>
                <a:avLst/>
                <a:gdLst>
                  <a:gd name="connsiteX0" fmla="*/ 643908 w 1287816"/>
                  <a:gd name="connsiteY0" fmla="*/ 0 h 1052693"/>
                  <a:gd name="connsiteX1" fmla="*/ 286280 w 1287816"/>
                  <a:gd name="connsiteY1" fmla="*/ 0 h 1052693"/>
                  <a:gd name="connsiteX2" fmla="*/ 84236 w 1287816"/>
                  <a:gd name="connsiteY2" fmla="*/ 175603 h 1052693"/>
                  <a:gd name="connsiteX3" fmla="*/ 84236 w 1287816"/>
                  <a:gd name="connsiteY3" fmla="*/ 837920 h 1052693"/>
                  <a:gd name="connsiteX4" fmla="*/ 84236 w 1287816"/>
                  <a:gd name="connsiteY4" fmla="*/ 877993 h 1052693"/>
                  <a:gd name="connsiteX5" fmla="*/ 84236 w 1287816"/>
                  <a:gd name="connsiteY5" fmla="*/ 966892 h 1052693"/>
                  <a:gd name="connsiteX6" fmla="*/ 23308 w 1287816"/>
                  <a:gd name="connsiteY6" fmla="*/ 1046782 h 1052693"/>
                  <a:gd name="connsiteX7" fmla="*/ 0 w 1287816"/>
                  <a:gd name="connsiteY7" fmla="*/ 1050872 h 1052693"/>
                  <a:gd name="connsiteX8" fmla="*/ 643908 w 1287816"/>
                  <a:gd name="connsiteY8" fmla="*/ 1052693 h 1052693"/>
                  <a:gd name="connsiteX9" fmla="*/ 1287816 w 1287816"/>
                  <a:gd name="connsiteY9" fmla="*/ 1050872 h 1052693"/>
                  <a:gd name="connsiteX10" fmla="*/ 1264508 w 1287816"/>
                  <a:gd name="connsiteY10" fmla="*/ 1046782 h 1052693"/>
                  <a:gd name="connsiteX11" fmla="*/ 1203580 w 1287816"/>
                  <a:gd name="connsiteY11" fmla="*/ 966892 h 1052693"/>
                  <a:gd name="connsiteX12" fmla="*/ 1203580 w 1287816"/>
                  <a:gd name="connsiteY12" fmla="*/ 877993 h 1052693"/>
                  <a:gd name="connsiteX13" fmla="*/ 1203580 w 1287816"/>
                  <a:gd name="connsiteY13" fmla="*/ 837920 h 1052693"/>
                  <a:gd name="connsiteX14" fmla="*/ 1203580 w 1287816"/>
                  <a:gd name="connsiteY14" fmla="*/ 175603 h 1052693"/>
                  <a:gd name="connsiteX15" fmla="*/ 1001536 w 1287816"/>
                  <a:gd name="connsiteY15" fmla="*/ 0 h 1052693"/>
                  <a:gd name="connsiteX16" fmla="*/ 643908 w 1287816"/>
                  <a:gd name="connsiteY16" fmla="*/ 0 h 105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87816" h="1052693">
                    <a:moveTo>
                      <a:pt x="643908" y="0"/>
                    </a:moveTo>
                    <a:lnTo>
                      <a:pt x="286280" y="0"/>
                    </a:lnTo>
                    <a:cubicBezTo>
                      <a:pt x="174694" y="0"/>
                      <a:pt x="84236" y="78620"/>
                      <a:pt x="84236" y="175603"/>
                    </a:cubicBezTo>
                    <a:lnTo>
                      <a:pt x="84236" y="837920"/>
                    </a:lnTo>
                    <a:lnTo>
                      <a:pt x="84236" y="877993"/>
                    </a:lnTo>
                    <a:lnTo>
                      <a:pt x="84236" y="966892"/>
                    </a:lnTo>
                    <a:cubicBezTo>
                      <a:pt x="84236" y="1002806"/>
                      <a:pt x="59113" y="1033620"/>
                      <a:pt x="23308" y="1046782"/>
                    </a:cubicBezTo>
                    <a:lnTo>
                      <a:pt x="0" y="1050872"/>
                    </a:lnTo>
                    <a:lnTo>
                      <a:pt x="643908" y="1052693"/>
                    </a:lnTo>
                    <a:lnTo>
                      <a:pt x="1287816" y="1050872"/>
                    </a:lnTo>
                    <a:lnTo>
                      <a:pt x="1264508" y="1046782"/>
                    </a:lnTo>
                    <a:cubicBezTo>
                      <a:pt x="1228704" y="1033620"/>
                      <a:pt x="1203580" y="1002806"/>
                      <a:pt x="1203580" y="966892"/>
                    </a:cubicBezTo>
                    <a:lnTo>
                      <a:pt x="1203580" y="877993"/>
                    </a:lnTo>
                    <a:lnTo>
                      <a:pt x="1203580" y="837920"/>
                    </a:lnTo>
                    <a:lnTo>
                      <a:pt x="1203580" y="175603"/>
                    </a:lnTo>
                    <a:cubicBezTo>
                      <a:pt x="1203580" y="78620"/>
                      <a:pt x="1113122" y="0"/>
                      <a:pt x="1001536" y="0"/>
                    </a:cubicBezTo>
                    <a:lnTo>
                      <a:pt x="643908" y="0"/>
                    </a:lnTo>
                    <a:close/>
                  </a:path>
                </a:pathLst>
              </a:custGeom>
              <a:solidFill>
                <a:srgbClr val="C3C1C5"/>
              </a:solidFill>
              <a:ln w="76200">
                <a:solidFill>
                  <a:srgbClr val="D117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108000" rtlCol="0" anchor="t">
                <a:noAutofit/>
              </a:bodyPr>
              <a:lstStyle/>
              <a:p>
                <a:pPr algn="ctr"/>
                <a:endParaRPr lang="en-US" sz="4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B6A1ECD-224C-AE4B-80F4-26D6157FC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lum bright="-40000"/>
                <a:alphaModFix amt="50000"/>
              </a:blip>
              <a:srcRect t="1" r="42303" b="24984"/>
              <a:stretch/>
            </p:blipFill>
            <p:spPr>
              <a:xfrm>
                <a:off x="2354141" y="3063635"/>
                <a:ext cx="1091792" cy="1114666"/>
              </a:xfrm>
              <a:prstGeom prst="rect">
                <a:avLst/>
              </a:prstGeom>
            </p:spPr>
          </p:pic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205352-D6F6-9C4A-970A-17932BA6CB3F}"/>
                  </a:ext>
                </a:extLst>
              </p:cNvPr>
              <p:cNvSpPr/>
              <p:nvPr/>
            </p:nvSpPr>
            <p:spPr>
              <a:xfrm flipH="1">
                <a:off x="2445460" y="3134125"/>
                <a:ext cx="1548870" cy="1409089"/>
              </a:xfrm>
              <a:custGeom>
                <a:avLst/>
                <a:gdLst>
                  <a:gd name="connsiteX0" fmla="*/ 643908 w 1287816"/>
                  <a:gd name="connsiteY0" fmla="*/ 0 h 1052693"/>
                  <a:gd name="connsiteX1" fmla="*/ 286280 w 1287816"/>
                  <a:gd name="connsiteY1" fmla="*/ 0 h 1052693"/>
                  <a:gd name="connsiteX2" fmla="*/ 84236 w 1287816"/>
                  <a:gd name="connsiteY2" fmla="*/ 175603 h 1052693"/>
                  <a:gd name="connsiteX3" fmla="*/ 84236 w 1287816"/>
                  <a:gd name="connsiteY3" fmla="*/ 837920 h 1052693"/>
                  <a:gd name="connsiteX4" fmla="*/ 84236 w 1287816"/>
                  <a:gd name="connsiteY4" fmla="*/ 877993 h 1052693"/>
                  <a:gd name="connsiteX5" fmla="*/ 84236 w 1287816"/>
                  <a:gd name="connsiteY5" fmla="*/ 966892 h 1052693"/>
                  <a:gd name="connsiteX6" fmla="*/ 23308 w 1287816"/>
                  <a:gd name="connsiteY6" fmla="*/ 1046782 h 1052693"/>
                  <a:gd name="connsiteX7" fmla="*/ 0 w 1287816"/>
                  <a:gd name="connsiteY7" fmla="*/ 1050872 h 1052693"/>
                  <a:gd name="connsiteX8" fmla="*/ 643908 w 1287816"/>
                  <a:gd name="connsiteY8" fmla="*/ 1052693 h 1052693"/>
                  <a:gd name="connsiteX9" fmla="*/ 1287816 w 1287816"/>
                  <a:gd name="connsiteY9" fmla="*/ 1050872 h 1052693"/>
                  <a:gd name="connsiteX10" fmla="*/ 1264508 w 1287816"/>
                  <a:gd name="connsiteY10" fmla="*/ 1046782 h 1052693"/>
                  <a:gd name="connsiteX11" fmla="*/ 1203580 w 1287816"/>
                  <a:gd name="connsiteY11" fmla="*/ 966892 h 1052693"/>
                  <a:gd name="connsiteX12" fmla="*/ 1203580 w 1287816"/>
                  <a:gd name="connsiteY12" fmla="*/ 877993 h 1052693"/>
                  <a:gd name="connsiteX13" fmla="*/ 1203580 w 1287816"/>
                  <a:gd name="connsiteY13" fmla="*/ 837920 h 1052693"/>
                  <a:gd name="connsiteX14" fmla="*/ 1203580 w 1287816"/>
                  <a:gd name="connsiteY14" fmla="*/ 175603 h 1052693"/>
                  <a:gd name="connsiteX15" fmla="*/ 1001536 w 1287816"/>
                  <a:gd name="connsiteY15" fmla="*/ 0 h 1052693"/>
                  <a:gd name="connsiteX16" fmla="*/ 643908 w 1287816"/>
                  <a:gd name="connsiteY16" fmla="*/ 0 h 105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87816" h="1052693">
                    <a:moveTo>
                      <a:pt x="643908" y="0"/>
                    </a:moveTo>
                    <a:lnTo>
                      <a:pt x="286280" y="0"/>
                    </a:lnTo>
                    <a:cubicBezTo>
                      <a:pt x="174694" y="0"/>
                      <a:pt x="84236" y="78620"/>
                      <a:pt x="84236" y="175603"/>
                    </a:cubicBezTo>
                    <a:lnTo>
                      <a:pt x="84236" y="837920"/>
                    </a:lnTo>
                    <a:lnTo>
                      <a:pt x="84236" y="877993"/>
                    </a:lnTo>
                    <a:lnTo>
                      <a:pt x="84236" y="966892"/>
                    </a:lnTo>
                    <a:cubicBezTo>
                      <a:pt x="84236" y="1002806"/>
                      <a:pt x="59113" y="1033620"/>
                      <a:pt x="23308" y="1046782"/>
                    </a:cubicBezTo>
                    <a:lnTo>
                      <a:pt x="0" y="1050872"/>
                    </a:lnTo>
                    <a:lnTo>
                      <a:pt x="643908" y="1052693"/>
                    </a:lnTo>
                    <a:lnTo>
                      <a:pt x="1287816" y="1050872"/>
                    </a:lnTo>
                    <a:lnTo>
                      <a:pt x="1264508" y="1046782"/>
                    </a:lnTo>
                    <a:cubicBezTo>
                      <a:pt x="1228704" y="1033620"/>
                      <a:pt x="1203580" y="1002806"/>
                      <a:pt x="1203580" y="966892"/>
                    </a:cubicBezTo>
                    <a:lnTo>
                      <a:pt x="1203580" y="877993"/>
                    </a:lnTo>
                    <a:lnTo>
                      <a:pt x="1203580" y="837920"/>
                    </a:lnTo>
                    <a:lnTo>
                      <a:pt x="1203580" y="175603"/>
                    </a:lnTo>
                    <a:cubicBezTo>
                      <a:pt x="1203580" y="78620"/>
                      <a:pt x="1113122" y="0"/>
                      <a:pt x="1001536" y="0"/>
                    </a:cubicBezTo>
                    <a:lnTo>
                      <a:pt x="643908" y="0"/>
                    </a:lnTo>
                    <a:close/>
                  </a:path>
                </a:pathLst>
              </a:custGeom>
              <a:gradFill>
                <a:gsLst>
                  <a:gs pos="56000">
                    <a:srgbClr val="CFCFCF">
                      <a:lumMod val="72000"/>
                      <a:lumOff val="28000"/>
                    </a:srgbClr>
                  </a:gs>
                  <a:gs pos="13000">
                    <a:schemeClr val="tx1">
                      <a:lumMod val="92000"/>
                    </a:schemeClr>
                  </a:gs>
                  <a:gs pos="0">
                    <a:schemeClr val="tx1">
                      <a:lumMod val="95000"/>
                    </a:schemeClr>
                  </a:gs>
                </a:gsLst>
                <a:lin ang="9600000" scaled="0"/>
              </a:gradFill>
              <a:ln w="76200">
                <a:solidFill>
                  <a:srgbClr val="037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54000" rtlCol="0" anchor="ctr">
                <a:no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4000" b="1" spc="-300" dirty="0">
                    <a:solidFill>
                      <a:schemeClr val="tx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3600" spc="-300" dirty="0">
                    <a:solidFill>
                      <a:schemeClr val="tx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Hero</a:t>
                </a:r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C7269E-1015-DE44-B281-72EC9E34C6D5}"/>
              </a:ext>
            </a:extLst>
          </p:cNvPr>
          <p:cNvSpPr/>
          <p:nvPr/>
        </p:nvSpPr>
        <p:spPr>
          <a:xfrm>
            <a:off x="7090021" y="2619400"/>
            <a:ext cx="997527" cy="997527"/>
          </a:xfrm>
          <a:prstGeom prst="roundRect">
            <a:avLst/>
          </a:pr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40000" rIns="54000" rtlCol="0" anchor="ctr">
            <a:noAutofit/>
          </a:bodyPr>
          <a:lstStyle/>
          <a:p>
            <a:pPr>
              <a:lnSpc>
                <a:spcPct val="30000"/>
              </a:lnSpc>
            </a:pPr>
            <a:r>
              <a:rPr lang="en-US" sz="6000" b="1" i="1" spc="-150" dirty="0">
                <a:solidFill>
                  <a:schemeClr val="bg2">
                    <a:lumMod val="75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cs typeface="Consolas" panose="020B0609020204030204" pitchFamily="49" charset="0"/>
              </a:rPr>
              <a:t>T</a:t>
            </a:r>
            <a:endParaRPr lang="en-US" sz="6000" b="1" i="1" spc="-150" baseline="30000" dirty="0">
              <a:solidFill>
                <a:schemeClr val="bg2">
                  <a:lumMod val="75000"/>
                </a:schemeClr>
              </a:soli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77"/>
              <a:cs typeface="Consolas" panose="020B0609020204030204" pitchFamily="49" charset="0"/>
            </a:endParaRPr>
          </a:p>
          <a:p>
            <a:pPr algn="r">
              <a:lnSpc>
                <a:spcPct val="30000"/>
              </a:lnSpc>
            </a:pPr>
            <a:r>
              <a:rPr lang="en-US" sz="6000" b="1" i="1" spc="-150" dirty="0">
                <a:solidFill>
                  <a:schemeClr val="bg2">
                    <a:lumMod val="75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cs typeface="Consolas" panose="020B0609020204030204" pitchFamily="49" charset="0"/>
              </a:rPr>
              <a:t>H</a:t>
            </a:r>
            <a:endParaRPr lang="en-US" sz="6000" b="1" i="1" spc="-150" baseline="30000" dirty="0">
              <a:solidFill>
                <a:schemeClr val="bg2">
                  <a:lumMod val="75000"/>
                </a:schemeClr>
              </a:soli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77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88433-C4FF-3445-9A44-8D13DA4E9A8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21494" t="15101" r="16891" b="27183"/>
          <a:stretch/>
        </p:blipFill>
        <p:spPr>
          <a:xfrm>
            <a:off x="4512624" y="846359"/>
            <a:ext cx="1627199" cy="162719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C7D87-0B1D-C744-8008-CBEBC056CE3A}"/>
              </a:ext>
            </a:extLst>
          </p:cNvPr>
          <p:cNvSpPr/>
          <p:nvPr/>
        </p:nvSpPr>
        <p:spPr>
          <a:xfrm>
            <a:off x="4510808" y="3694683"/>
            <a:ext cx="997527" cy="997527"/>
          </a:xfrm>
          <a:prstGeom prst="roundRect">
            <a:avLst/>
          </a:pr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40000" rIns="72000" rtlCol="0" anchor="ctr">
            <a:noAutofit/>
          </a:bodyPr>
          <a:lstStyle/>
          <a:p>
            <a:pPr>
              <a:lnSpc>
                <a:spcPct val="30000"/>
              </a:lnSpc>
            </a:pPr>
            <a:r>
              <a:rPr lang="en-US" sz="6000" b="1" spc="-150" dirty="0">
                <a:gradFill>
                  <a:gsLst>
                    <a:gs pos="100000">
                      <a:srgbClr val="FFFF00">
                        <a:lumMod val="85000"/>
                      </a:srgbClr>
                    </a:gs>
                    <a:gs pos="65000">
                      <a:srgbClr val="037B83"/>
                    </a:gs>
                    <a:gs pos="30000">
                      <a:srgbClr val="D11784"/>
                    </a:gs>
                  </a:gsLst>
                  <a:lin ang="9600000" scaled="0"/>
                </a:gra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6000" b="1" spc="-150" baseline="30000" dirty="0">
              <a:gradFill>
                <a:gsLst>
                  <a:gs pos="100000">
                    <a:srgbClr val="FFFF00">
                      <a:lumMod val="85000"/>
                    </a:srgbClr>
                  </a:gs>
                  <a:gs pos="65000">
                    <a:srgbClr val="037B83"/>
                  </a:gs>
                  <a:gs pos="30000">
                    <a:srgbClr val="D11784"/>
                  </a:gs>
                </a:gsLst>
                <a:lin ang="9600000" scaled="0"/>
              </a:gra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lnSpc>
                <a:spcPct val="30000"/>
              </a:lnSpc>
            </a:pPr>
            <a:r>
              <a:rPr lang="en-US" sz="6000" b="1" spc="-150" dirty="0">
                <a:gradFill>
                  <a:gsLst>
                    <a:gs pos="100000">
                      <a:srgbClr val="FFFF00">
                        <a:lumMod val="85000"/>
                      </a:srgbClr>
                    </a:gs>
                    <a:gs pos="65000">
                      <a:srgbClr val="037B83"/>
                    </a:gs>
                    <a:gs pos="30000">
                      <a:srgbClr val="D11784"/>
                    </a:gs>
                  </a:gsLst>
                  <a:lin ang="9600000" scaled="0"/>
                </a:gra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6000" b="1" spc="-150" baseline="30000" dirty="0">
              <a:gradFill>
                <a:gsLst>
                  <a:gs pos="100000">
                    <a:srgbClr val="FFFF00">
                      <a:lumMod val="85000"/>
                    </a:srgbClr>
                  </a:gs>
                  <a:gs pos="65000">
                    <a:srgbClr val="037B83"/>
                  </a:gs>
                  <a:gs pos="30000">
                    <a:srgbClr val="D11784"/>
                  </a:gs>
                </a:gsLst>
                <a:lin ang="9600000" scaled="0"/>
              </a:gra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5D565F-BD8F-614E-A142-1AECFF4381A7}"/>
              </a:ext>
            </a:extLst>
          </p:cNvPr>
          <p:cNvGrpSpPr/>
          <p:nvPr/>
        </p:nvGrpSpPr>
        <p:grpSpPr>
          <a:xfrm>
            <a:off x="415625" y="485510"/>
            <a:ext cx="2330476" cy="1662847"/>
            <a:chOff x="1663854" y="2880367"/>
            <a:chExt cx="2330476" cy="166284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44A4297-C86A-154B-916A-7422176F826C}"/>
                </a:ext>
              </a:extLst>
            </p:cNvPr>
            <p:cNvSpPr/>
            <p:nvPr/>
          </p:nvSpPr>
          <p:spPr>
            <a:xfrm flipH="1">
              <a:off x="1663854" y="2880367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solidFill>
              <a:srgbClr val="C3C1C5"/>
            </a:solidFill>
            <a:ln w="76200">
              <a:solidFill>
                <a:srgbClr val="D117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108000" rtlCol="0" anchor="t">
              <a:noAutofit/>
            </a:bodyPr>
            <a:lstStyle/>
            <a:p>
              <a:pPr algn="ctr"/>
              <a:r>
                <a:rPr lang="en-US" sz="5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6A1ECD-224C-AE4B-80F4-26D6157FC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-40000"/>
              <a:alphaModFix amt="50000"/>
            </a:blip>
            <a:srcRect r="58323" b="15043"/>
            <a:stretch/>
          </p:blipFill>
          <p:spPr>
            <a:xfrm>
              <a:off x="2354141" y="3063634"/>
              <a:ext cx="788642" cy="1262387"/>
            </a:xfrm>
            <a:prstGeom prst="rect">
              <a:avLst/>
            </a:prstGeom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205352-D6F6-9C4A-970A-17932BA6CB3F}"/>
                </a:ext>
              </a:extLst>
            </p:cNvPr>
            <p:cNvSpPr/>
            <p:nvPr/>
          </p:nvSpPr>
          <p:spPr>
            <a:xfrm flipH="1">
              <a:off x="2445460" y="3134125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gradFill>
              <a:gsLst>
                <a:gs pos="56000">
                  <a:srgbClr val="CFCFCF">
                    <a:lumMod val="72000"/>
                    <a:lumOff val="28000"/>
                  </a:srgbClr>
                </a:gs>
                <a:gs pos="13000">
                  <a:schemeClr val="tx1">
                    <a:lumMod val="92000"/>
                  </a:schemeClr>
                </a:gs>
                <a:gs pos="0">
                  <a:schemeClr val="tx1">
                    <a:lumMod val="95000"/>
                  </a:schemeClr>
                </a:gs>
              </a:gsLst>
              <a:lin ang="9600000" scaled="0"/>
            </a:gradFill>
            <a:ln w="76200">
              <a:solidFill>
                <a:srgbClr val="03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rIns="54000" rtlCol="0" anchor="ctr">
              <a:noAutofit/>
            </a:bodyPr>
            <a:lstStyle/>
            <a:p>
              <a:pPr algn="ctr"/>
              <a:r>
                <a:rPr lang="en-US" sz="5000" spc="-300" dirty="0">
                  <a:solidFill>
                    <a:schemeClr val="tx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44328C80-9113-7E4A-9F6B-CADF43BCD93B}"/>
              </a:ext>
            </a:extLst>
          </p:cNvPr>
          <p:cNvSpPr/>
          <p:nvPr/>
        </p:nvSpPr>
        <p:spPr>
          <a:xfrm flipH="1">
            <a:off x="3763553" y="1007782"/>
            <a:ext cx="3586182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B16BCF4-EBAF-4B43-8722-7DD239EA0EC5}"/>
              </a:ext>
            </a:extLst>
          </p:cNvPr>
          <p:cNvSpPr/>
          <p:nvPr/>
        </p:nvSpPr>
        <p:spPr>
          <a:xfrm>
            <a:off x="7137823" y="2668613"/>
            <a:ext cx="27534" cy="927967"/>
          </a:xfrm>
          <a:custGeom>
            <a:avLst/>
            <a:gdLst>
              <a:gd name="connsiteX0" fmla="*/ 0 w 27534"/>
              <a:gd name="connsiteY0" fmla="*/ 0 h 927967"/>
              <a:gd name="connsiteX1" fmla="*/ 2094 w 27534"/>
              <a:gd name="connsiteY1" fmla="*/ 15228 h 927967"/>
              <a:gd name="connsiteX2" fmla="*/ 2094 w 27534"/>
              <a:gd name="connsiteY2" fmla="*/ 732837 h 927967"/>
              <a:gd name="connsiteX3" fmla="*/ 2094 w 27534"/>
              <a:gd name="connsiteY3" fmla="*/ 776255 h 927967"/>
              <a:gd name="connsiteX4" fmla="*/ 2094 w 27534"/>
              <a:gd name="connsiteY4" fmla="*/ 872577 h 927967"/>
              <a:gd name="connsiteX5" fmla="*/ 23981 w 27534"/>
              <a:gd name="connsiteY5" fmla="*/ 925101 h 927967"/>
              <a:gd name="connsiteX6" fmla="*/ 27534 w 27534"/>
              <a:gd name="connsiteY6" fmla="*/ 927967 h 927967"/>
              <a:gd name="connsiteX7" fmla="*/ 0 w 27534"/>
              <a:gd name="connsiteY7" fmla="*/ 927967 h 927967"/>
              <a:gd name="connsiteX8" fmla="*/ 0 w 27534"/>
              <a:gd name="connsiteY8" fmla="*/ 0 h 9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34" h="927967">
                <a:moveTo>
                  <a:pt x="0" y="0"/>
                </a:moveTo>
                <a:lnTo>
                  <a:pt x="2094" y="15228"/>
                </a:lnTo>
                <a:lnTo>
                  <a:pt x="2094" y="732837"/>
                </a:lnTo>
                <a:lnTo>
                  <a:pt x="2094" y="776255"/>
                </a:lnTo>
                <a:lnTo>
                  <a:pt x="2094" y="872577"/>
                </a:lnTo>
                <a:cubicBezTo>
                  <a:pt x="2094" y="892033"/>
                  <a:pt x="10163" y="910107"/>
                  <a:pt x="23981" y="925101"/>
                </a:cubicBezTo>
                <a:lnTo>
                  <a:pt x="27534" y="927967"/>
                </a:lnTo>
                <a:lnTo>
                  <a:pt x="0" y="9279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89343E-5DA7-2740-A27A-46F811B0EB32}"/>
              </a:ext>
            </a:extLst>
          </p:cNvPr>
          <p:cNvSpPr/>
          <p:nvPr/>
        </p:nvSpPr>
        <p:spPr>
          <a:xfrm>
            <a:off x="3763553" y="2493577"/>
            <a:ext cx="3374270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F5F5F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EE21AA8-84E8-1643-8D4F-0AA5DF9BA248}"/>
              </a:ext>
            </a:extLst>
          </p:cNvPr>
          <p:cNvSpPr/>
          <p:nvPr/>
        </p:nvSpPr>
        <p:spPr>
          <a:xfrm>
            <a:off x="2904005" y="4023743"/>
            <a:ext cx="5093366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D5127B6-250B-684E-9117-F52158D2B3CF}"/>
              </a:ext>
            </a:extLst>
          </p:cNvPr>
          <p:cNvSpPr/>
          <p:nvPr/>
        </p:nvSpPr>
        <p:spPr>
          <a:xfrm flipH="1">
            <a:off x="359606" y="3123742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D11784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rtlCol="0" anchor="ctr">
            <a:noAutofit/>
          </a:bodyPr>
          <a:lstStyle/>
          <a:p>
            <a:pPr algn="ctr"/>
            <a:r>
              <a:rPr lang="en-US" sz="13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339BF9-6A50-0B48-80D8-065F8D054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l="1" t="992" r="29469" b="-1156"/>
          <a:stretch/>
        </p:blipFill>
        <p:spPr>
          <a:xfrm>
            <a:off x="1217197" y="3087177"/>
            <a:ext cx="1334617" cy="1488367"/>
          </a:xfrm>
          <a:prstGeom prst="rect">
            <a:avLst/>
          </a:pr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E5481E4F-D512-7042-B679-1F01977816B6}"/>
              </a:ext>
            </a:extLst>
          </p:cNvPr>
          <p:cNvSpPr/>
          <p:nvPr/>
        </p:nvSpPr>
        <p:spPr>
          <a:xfrm flipH="1">
            <a:off x="1314160" y="3123914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  <a:alpha val="80000"/>
                </a:schemeClr>
              </a:gs>
              <a:gs pos="0">
                <a:schemeClr val="tx1">
                  <a:lumMod val="95000"/>
                  <a:alpha val="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13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3434307-1F7E-AC47-B5DA-94891E13D60C}"/>
              </a:ext>
            </a:extLst>
          </p:cNvPr>
          <p:cNvSpPr/>
          <p:nvPr/>
        </p:nvSpPr>
        <p:spPr>
          <a:xfrm>
            <a:off x="3869509" y="5471965"/>
            <a:ext cx="3374270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</p:spTree>
    <p:extLst>
      <p:ext uri="{BB962C8B-B14F-4D97-AF65-F5344CB8AC3E}">
        <p14:creationId xmlns:p14="http://schemas.microsoft.com/office/powerpoint/2010/main" val="328072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A279D-0664-774A-BDE9-0479DD144500}"/>
              </a:ext>
            </a:extLst>
          </p:cNvPr>
          <p:cNvSpPr/>
          <p:nvPr/>
        </p:nvSpPr>
        <p:spPr>
          <a:xfrm>
            <a:off x="1119963" y="1108363"/>
            <a:ext cx="8024500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>
            <a:hlinkClick r:id="rId2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</p:spTree>
    <p:extLst>
      <p:ext uri="{BB962C8B-B14F-4D97-AF65-F5344CB8AC3E}">
        <p14:creationId xmlns:p14="http://schemas.microsoft.com/office/powerpoint/2010/main" val="67735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2" action="ppaction://hlinksldjump"/>
            <a:extLst>
              <a:ext uri="{FF2B5EF4-FFF2-40B4-BE49-F238E27FC236}">
                <a16:creationId xmlns:a16="http://schemas.microsoft.com/office/drawing/2014/main" id="{C7E60E41-05F3-D84C-B2A4-9244728EB7A2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5" name="Freeform 4">
            <a:hlinkClick r:id="rId3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1EEA02-50C8-0F4C-965D-0483C9F5BE32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162698 w 8024500"/>
              <a:gd name="connsiteY0" fmla="*/ 0 h 4789414"/>
              <a:gd name="connsiteX1" fmla="*/ 443523 w 8024500"/>
              <a:gd name="connsiteY1" fmla="*/ 0 h 4789414"/>
              <a:gd name="connsiteX2" fmla="*/ 724347 w 8024500"/>
              <a:gd name="connsiteY2" fmla="*/ 0 h 4789414"/>
              <a:gd name="connsiteX3" fmla="*/ 736731 w 8024500"/>
              <a:gd name="connsiteY3" fmla="*/ 780 h 4789414"/>
              <a:gd name="connsiteX4" fmla="*/ 749115 w 8024500"/>
              <a:gd name="connsiteY4" fmla="*/ 0 h 4789414"/>
              <a:gd name="connsiteX5" fmla="*/ 1029940 w 8024500"/>
              <a:gd name="connsiteY5" fmla="*/ 0 h 4789414"/>
              <a:gd name="connsiteX6" fmla="*/ 1310765 w 8024500"/>
              <a:gd name="connsiteY6" fmla="*/ 0 h 4789414"/>
              <a:gd name="connsiteX7" fmla="*/ 1327110 w 8024500"/>
              <a:gd name="connsiteY7" fmla="*/ 1029 h 4789414"/>
              <a:gd name="connsiteX8" fmla="*/ 1343456 w 8024500"/>
              <a:gd name="connsiteY8" fmla="*/ 0 h 4789414"/>
              <a:gd name="connsiteX9" fmla="*/ 1624280 w 8024500"/>
              <a:gd name="connsiteY9" fmla="*/ 0 h 4789414"/>
              <a:gd name="connsiteX10" fmla="*/ 1905105 w 8024500"/>
              <a:gd name="connsiteY10" fmla="*/ 0 h 4789414"/>
              <a:gd name="connsiteX11" fmla="*/ 2060536 w 8024500"/>
              <a:gd name="connsiteY11" fmla="*/ 79088 h 4789414"/>
              <a:gd name="connsiteX12" fmla="*/ 2062479 w 8024500"/>
              <a:gd name="connsiteY12" fmla="*/ 91123 h 4789414"/>
              <a:gd name="connsiteX13" fmla="*/ 2062479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1 w 8024500"/>
              <a:gd name="connsiteY18" fmla="*/ 574215 h 4789414"/>
              <a:gd name="connsiteX19" fmla="*/ 1 w 8024500"/>
              <a:gd name="connsiteY19" fmla="*/ 560600 h 4789414"/>
              <a:gd name="connsiteX20" fmla="*/ 522 w 8024500"/>
              <a:gd name="connsiteY20" fmla="*/ 559923 h 4789414"/>
              <a:gd name="connsiteX21" fmla="*/ 4044 w 8024500"/>
              <a:gd name="connsiteY21" fmla="*/ 545380 h 4789414"/>
              <a:gd name="connsiteX22" fmla="*/ 4044 w 8024500"/>
              <a:gd name="connsiteY22" fmla="*/ 495236 h 4789414"/>
              <a:gd name="connsiteX23" fmla="*/ 4044 w 8024500"/>
              <a:gd name="connsiteY23" fmla="*/ 472633 h 4789414"/>
              <a:gd name="connsiteX24" fmla="*/ 4044 w 8024500"/>
              <a:gd name="connsiteY24" fmla="*/ 99050 h 4789414"/>
              <a:gd name="connsiteX25" fmla="*/ 162698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162698" y="0"/>
                </a:moveTo>
                <a:lnTo>
                  <a:pt x="443523" y="0"/>
                </a:lnTo>
                <a:lnTo>
                  <a:pt x="724347" y="0"/>
                </a:lnTo>
                <a:lnTo>
                  <a:pt x="736731" y="780"/>
                </a:lnTo>
                <a:lnTo>
                  <a:pt x="749115" y="0"/>
                </a:lnTo>
                <a:lnTo>
                  <a:pt x="1029940" y="0"/>
                </a:lnTo>
                <a:lnTo>
                  <a:pt x="1310765" y="0"/>
                </a:lnTo>
                <a:lnTo>
                  <a:pt x="1327110" y="1029"/>
                </a:lnTo>
                <a:lnTo>
                  <a:pt x="1343456" y="0"/>
                </a:lnTo>
                <a:lnTo>
                  <a:pt x="1624280" y="0"/>
                </a:lnTo>
                <a:lnTo>
                  <a:pt x="1905105" y="0"/>
                </a:lnTo>
                <a:cubicBezTo>
                  <a:pt x="1981775" y="0"/>
                  <a:pt x="2045742" y="33952"/>
                  <a:pt x="2060536" y="79088"/>
                </a:cubicBezTo>
                <a:lnTo>
                  <a:pt x="2062479" y="91123"/>
                </a:lnTo>
                <a:lnTo>
                  <a:pt x="2062479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1" y="574215"/>
                </a:lnTo>
                <a:lnTo>
                  <a:pt x="1" y="560600"/>
                </a:lnTo>
                <a:lnTo>
                  <a:pt x="522" y="559923"/>
                </a:lnTo>
                <a:cubicBezTo>
                  <a:pt x="2811" y="555329"/>
                  <a:pt x="4044" y="550445"/>
                  <a:pt x="4044" y="545380"/>
                </a:cubicBezTo>
                <a:lnTo>
                  <a:pt x="4044" y="495236"/>
                </a:lnTo>
                <a:lnTo>
                  <a:pt x="4044" y="472633"/>
                </a:lnTo>
                <a:lnTo>
                  <a:pt x="4044" y="99050"/>
                </a:lnTo>
                <a:cubicBezTo>
                  <a:pt x="4044" y="44346"/>
                  <a:pt x="75076" y="0"/>
                  <a:pt x="162698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87DFAAB-6B9A-894C-B1AC-B080CF5624BD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EC271F-9B44-1B43-9B27-024364FA8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08563"/>
              </p:ext>
            </p:extLst>
          </p:nvPr>
        </p:nvGraphicFramePr>
        <p:xfrm>
          <a:off x="1706561" y="1351311"/>
          <a:ext cx="6826252" cy="3337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188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  <a:gridCol w="286901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  <a:gridCol w="1358290">
                  <a:extLst>
                    <a:ext uri="{9D8B030D-6E8A-4147-A177-3AD203B41FA5}">
                      <a16:colId xmlns:a16="http://schemas.microsoft.com/office/drawing/2014/main" val="34301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endParaRPr lang="en-US" sz="800" u="sng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www.google.com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 video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www.youtube.com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Pink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Grey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Best Recipes You’ll Ever Try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www.bbcgoodfood.com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00:10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skip stones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is the sky blue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muffin recipes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14" name="Graphic 13" descr="Pin with solid fill">
            <a:extLst>
              <a:ext uri="{FF2B5EF4-FFF2-40B4-BE49-F238E27FC236}">
                <a16:creationId xmlns:a16="http://schemas.microsoft.com/office/drawing/2014/main" id="{F804AE85-53E8-3C42-A301-33C4E5BE8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65" y="1747262"/>
            <a:ext cx="299624" cy="299624"/>
          </a:xfrm>
          <a:prstGeom prst="rect">
            <a:avLst/>
          </a:prstGeom>
        </p:spPr>
      </p:pic>
      <p:pic>
        <p:nvPicPr>
          <p:cNvPr id="16" name="Graphic 15" descr="Pin with solid fill">
            <a:extLst>
              <a:ext uri="{FF2B5EF4-FFF2-40B4-BE49-F238E27FC236}">
                <a16:creationId xmlns:a16="http://schemas.microsoft.com/office/drawing/2014/main" id="{FBBE45D8-2C48-CC40-B3A1-EB40C193A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391" y="2120853"/>
            <a:ext cx="299624" cy="299624"/>
          </a:xfrm>
          <a:prstGeom prst="rect">
            <a:avLst/>
          </a:prstGeom>
        </p:spPr>
      </p:pic>
      <p:pic>
        <p:nvPicPr>
          <p:cNvPr id="17" name="Graphic 16" descr="Pin with solid fill">
            <a:extLst>
              <a:ext uri="{FF2B5EF4-FFF2-40B4-BE49-F238E27FC236}">
                <a16:creationId xmlns:a16="http://schemas.microsoft.com/office/drawing/2014/main" id="{54F0CFB2-FD9F-6345-AE42-E31C6B5DF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2499688"/>
            <a:ext cx="299624" cy="299624"/>
          </a:xfrm>
          <a:prstGeom prst="rect">
            <a:avLst/>
          </a:prstGeom>
        </p:spPr>
      </p:pic>
      <p:pic>
        <p:nvPicPr>
          <p:cNvPr id="18" name="Graphic 17" descr="Pin with solid fill">
            <a:extLst>
              <a:ext uri="{FF2B5EF4-FFF2-40B4-BE49-F238E27FC236}">
                <a16:creationId xmlns:a16="http://schemas.microsoft.com/office/drawing/2014/main" id="{36EFD478-8642-B448-9A3F-C2FD5F563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2873279"/>
            <a:ext cx="299624" cy="299624"/>
          </a:xfrm>
          <a:prstGeom prst="rect">
            <a:avLst/>
          </a:prstGeom>
        </p:spPr>
      </p:pic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8E3217E0-863F-CA48-86CA-E8E205F13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3241626"/>
            <a:ext cx="299624" cy="299624"/>
          </a:xfrm>
          <a:prstGeom prst="rect">
            <a:avLst/>
          </a:prstGeom>
        </p:spPr>
      </p:pic>
      <p:pic>
        <p:nvPicPr>
          <p:cNvPr id="20" name="Graphic 19" descr="Pin with solid fill">
            <a:extLst>
              <a:ext uri="{FF2B5EF4-FFF2-40B4-BE49-F238E27FC236}">
                <a16:creationId xmlns:a16="http://schemas.microsoft.com/office/drawing/2014/main" id="{E3BC0E9C-3B28-DE46-A069-390FBED1C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615217"/>
            <a:ext cx="299624" cy="299624"/>
          </a:xfrm>
          <a:prstGeom prst="rect">
            <a:avLst/>
          </a:prstGeom>
        </p:spPr>
      </p:pic>
      <p:pic>
        <p:nvPicPr>
          <p:cNvPr id="21" name="Graphic 20" descr="Pin with solid fill">
            <a:extLst>
              <a:ext uri="{FF2B5EF4-FFF2-40B4-BE49-F238E27FC236}">
                <a16:creationId xmlns:a16="http://schemas.microsoft.com/office/drawing/2014/main" id="{1695558F-75C6-6F42-AA50-3B48436E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994052"/>
            <a:ext cx="299624" cy="299624"/>
          </a:xfrm>
          <a:prstGeom prst="rect">
            <a:avLst/>
          </a:prstGeom>
        </p:spPr>
      </p:pic>
      <p:pic>
        <p:nvPicPr>
          <p:cNvPr id="22" name="Graphic 21" descr="Pin with solid fill">
            <a:extLst>
              <a:ext uri="{FF2B5EF4-FFF2-40B4-BE49-F238E27FC236}">
                <a16:creationId xmlns:a16="http://schemas.microsoft.com/office/drawing/2014/main" id="{3F8D5D0B-3E50-D646-A270-5204F612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643" y="4367643"/>
            <a:ext cx="299624" cy="29962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58F7FCE-340D-B64F-97CF-6CC8849EC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1802436"/>
            <a:ext cx="189030" cy="19223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3007FAD-2F46-974B-A32B-CE4E9497B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203956"/>
            <a:ext cx="192234" cy="13341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CEA9C65-E9AD-5847-85A7-DECD86A2A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551863"/>
            <a:ext cx="192234" cy="19223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96DCC86-0BDA-FA4B-AFEB-4A16647D76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923974"/>
            <a:ext cx="192234" cy="19223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2329554-FF0D-5E41-A910-1F2EB1787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3306365"/>
            <a:ext cx="192234" cy="19223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6CC2F7E-8812-1C4A-A720-7661BE7A2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3678476"/>
            <a:ext cx="189030" cy="19223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5AEE5D0-BE78-2848-86C1-65B84F635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055792"/>
            <a:ext cx="189030" cy="19223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EC06ED6-E941-2148-9C8C-BB57EDF0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427903"/>
            <a:ext cx="189030" cy="192234"/>
          </a:xfrm>
          <a:prstGeom prst="rect">
            <a:avLst/>
          </a:prstGeom>
        </p:spPr>
      </p:pic>
      <p:pic>
        <p:nvPicPr>
          <p:cNvPr id="33" name="Graphic 32" descr="Stopwatch 66% with solid fill">
            <a:extLst>
              <a:ext uri="{FF2B5EF4-FFF2-40B4-BE49-F238E27FC236}">
                <a16:creationId xmlns:a16="http://schemas.microsoft.com/office/drawing/2014/main" id="{6D2CBB6E-6E78-2447-92DB-F8C2BCFDA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76577" y="1395245"/>
            <a:ext cx="289832" cy="2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hlinkClick r:id="rId2" action="ppaction://hlinksldjump"/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reeform 5">
            <a:hlinkClick r:id="rId3" action="ppaction://hlinksldjump"/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7757BBF-E855-D842-9437-9D04F21C017C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2212650 w 8024500"/>
              <a:gd name="connsiteY0" fmla="*/ 0 h 4789414"/>
              <a:gd name="connsiteX1" fmla="*/ 2493475 w 8024500"/>
              <a:gd name="connsiteY1" fmla="*/ 0 h 4789414"/>
              <a:gd name="connsiteX2" fmla="*/ 2774300 w 8024500"/>
              <a:gd name="connsiteY2" fmla="*/ 0 h 4789414"/>
              <a:gd name="connsiteX3" fmla="*/ 2786683 w 8024500"/>
              <a:gd name="connsiteY3" fmla="*/ 780 h 4789414"/>
              <a:gd name="connsiteX4" fmla="*/ 2799067 w 8024500"/>
              <a:gd name="connsiteY4" fmla="*/ 0 h 4789414"/>
              <a:gd name="connsiteX5" fmla="*/ 3079892 w 8024500"/>
              <a:gd name="connsiteY5" fmla="*/ 0 h 4789414"/>
              <a:gd name="connsiteX6" fmla="*/ 3360717 w 8024500"/>
              <a:gd name="connsiteY6" fmla="*/ 0 h 4789414"/>
              <a:gd name="connsiteX7" fmla="*/ 3377062 w 8024500"/>
              <a:gd name="connsiteY7" fmla="*/ 1029 h 4789414"/>
              <a:gd name="connsiteX8" fmla="*/ 3393408 w 8024500"/>
              <a:gd name="connsiteY8" fmla="*/ 0 h 4789414"/>
              <a:gd name="connsiteX9" fmla="*/ 3674232 w 8024500"/>
              <a:gd name="connsiteY9" fmla="*/ 0 h 4789414"/>
              <a:gd name="connsiteX10" fmla="*/ 3955057 w 8024500"/>
              <a:gd name="connsiteY10" fmla="*/ 0 h 4789414"/>
              <a:gd name="connsiteX11" fmla="*/ 4110488 w 8024500"/>
              <a:gd name="connsiteY11" fmla="*/ 79088 h 4789414"/>
              <a:gd name="connsiteX12" fmla="*/ 4112431 w 8024500"/>
              <a:gd name="connsiteY12" fmla="*/ 91123 h 4789414"/>
              <a:gd name="connsiteX13" fmla="*/ 4112431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2049953 w 8024500"/>
              <a:gd name="connsiteY18" fmla="*/ 574215 h 4789414"/>
              <a:gd name="connsiteX19" fmla="*/ 2049953 w 8024500"/>
              <a:gd name="connsiteY19" fmla="*/ 560600 h 4789414"/>
              <a:gd name="connsiteX20" fmla="*/ 2050474 w 8024500"/>
              <a:gd name="connsiteY20" fmla="*/ 559923 h 4789414"/>
              <a:gd name="connsiteX21" fmla="*/ 2053996 w 8024500"/>
              <a:gd name="connsiteY21" fmla="*/ 545380 h 4789414"/>
              <a:gd name="connsiteX22" fmla="*/ 2053996 w 8024500"/>
              <a:gd name="connsiteY22" fmla="*/ 495236 h 4789414"/>
              <a:gd name="connsiteX23" fmla="*/ 2053996 w 8024500"/>
              <a:gd name="connsiteY23" fmla="*/ 472633 h 4789414"/>
              <a:gd name="connsiteX24" fmla="*/ 2053996 w 8024500"/>
              <a:gd name="connsiteY24" fmla="*/ 99050 h 4789414"/>
              <a:gd name="connsiteX25" fmla="*/ 2212650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2212650" y="0"/>
                </a:moveTo>
                <a:lnTo>
                  <a:pt x="2493475" y="0"/>
                </a:lnTo>
                <a:lnTo>
                  <a:pt x="2774300" y="0"/>
                </a:lnTo>
                <a:lnTo>
                  <a:pt x="2786683" y="780"/>
                </a:lnTo>
                <a:lnTo>
                  <a:pt x="2799067" y="0"/>
                </a:lnTo>
                <a:lnTo>
                  <a:pt x="3079892" y="0"/>
                </a:lnTo>
                <a:lnTo>
                  <a:pt x="3360717" y="0"/>
                </a:lnTo>
                <a:lnTo>
                  <a:pt x="3377062" y="1029"/>
                </a:lnTo>
                <a:lnTo>
                  <a:pt x="3393408" y="0"/>
                </a:lnTo>
                <a:lnTo>
                  <a:pt x="3674232" y="0"/>
                </a:lnTo>
                <a:lnTo>
                  <a:pt x="3955057" y="0"/>
                </a:lnTo>
                <a:cubicBezTo>
                  <a:pt x="4031727" y="0"/>
                  <a:pt x="4095694" y="33952"/>
                  <a:pt x="4110488" y="79088"/>
                </a:cubicBezTo>
                <a:lnTo>
                  <a:pt x="4112431" y="91123"/>
                </a:lnTo>
                <a:lnTo>
                  <a:pt x="4112431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2049953" y="574215"/>
                </a:lnTo>
                <a:lnTo>
                  <a:pt x="2049953" y="560600"/>
                </a:lnTo>
                <a:lnTo>
                  <a:pt x="2050474" y="559923"/>
                </a:lnTo>
                <a:cubicBezTo>
                  <a:pt x="2052763" y="555329"/>
                  <a:pt x="2053996" y="550445"/>
                  <a:pt x="2053996" y="545380"/>
                </a:cubicBezTo>
                <a:lnTo>
                  <a:pt x="2053996" y="495236"/>
                </a:lnTo>
                <a:lnTo>
                  <a:pt x="2053996" y="472633"/>
                </a:lnTo>
                <a:lnTo>
                  <a:pt x="2053996" y="99050"/>
                </a:lnTo>
                <a:cubicBezTo>
                  <a:pt x="2053996" y="44346"/>
                  <a:pt x="2125028" y="0"/>
                  <a:pt x="221265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53E781-0BBC-7549-B8F7-2E1BF6C6E479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5" name="Freeform 14">
            <a:hlinkClick r:id="rId3" action="ppaction://hlinksldjump"/>
            <a:extLst>
              <a:ext uri="{FF2B5EF4-FFF2-40B4-BE49-F238E27FC236}">
                <a16:creationId xmlns:a16="http://schemas.microsoft.com/office/drawing/2014/main" id="{72680867-81A7-AF49-B4E5-B771543B911D}"/>
              </a:ext>
            </a:extLst>
          </p:cNvPr>
          <p:cNvSpPr/>
          <p:nvPr/>
        </p:nvSpPr>
        <p:spPr>
          <a:xfrm>
            <a:off x="3184973" y="186386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E11F8EE-8706-2E4E-9B04-FF4E31C5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02095"/>
              </p:ext>
            </p:extLst>
          </p:nvPr>
        </p:nvGraphicFramePr>
        <p:xfrm>
          <a:off x="1706561" y="2278786"/>
          <a:ext cx="6843079" cy="26554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4307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</a:tblGrid>
              <a:tr h="210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11:49 </a:t>
                      </a:r>
                      <a:r>
                        <a:rPr lang="en-GB" sz="1100" u="none" strike="noStrike" dirty="0">
                          <a:effectLst/>
                          <a:hlinkClick r:id="rId4" tooltip="CopyChar – Copy special characters to your clipboard"/>
                        </a:rPr>
                        <a:t>CopyChar – Copy special characters to your </a:t>
                      </a:r>
                      <a:r>
                        <a:rPr lang="en-GB" sz="1100" u="none" strike="noStrike" dirty="0" err="1">
                          <a:effectLst/>
                          <a:hlinkClick r:id="rId4" tooltip="CopyChar – Copy special characters to your clipboard"/>
                        </a:rPr>
                        <a:t>clipboard</a:t>
                      </a:r>
                      <a:r>
                        <a:rPr lang="en-GB" sz="1100" dirty="0" err="1">
                          <a:effectLst/>
                        </a:rPr>
                        <a:t>copychar.cc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>
                          <a:effectLst/>
                          <a:hlinkClick r:id="rId5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5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6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6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7" tooltip="tabwrangler - Google Search"/>
                        </a:rPr>
                        <a:t>tabwrangler - Google </a:t>
                      </a:r>
                      <a:r>
                        <a:rPr lang="en-GB" sz="1100" u="none" strike="noStrike" dirty="0" err="1">
                          <a:effectLst/>
                          <a:hlinkClick r:id="rId7" tooltip="tabwrangler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8" tooltip="Good Food team - BBC Good Food"/>
                        </a:rPr>
                        <a:t>Good Food team - BBC Good </a:t>
                      </a:r>
                      <a:r>
                        <a:rPr lang="en-GB" sz="1100" u="none" strike="noStrike" dirty="0" err="1">
                          <a:effectLst/>
                          <a:hlinkClick r:id="rId8" tooltip="Good Food team - BBC Good Food"/>
                        </a:rPr>
                        <a:t>Food</a:t>
                      </a:r>
                      <a:r>
                        <a:rPr lang="en-GB" sz="1100" dirty="0" err="1">
                          <a:effectLst/>
                        </a:rPr>
                        <a:t>www.bbcgoodfood.com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9" tooltip="bbc good food favicon - Google Search"/>
                        </a:rPr>
                        <a:t>bbc good food favicon - Google </a:t>
                      </a:r>
                      <a:r>
                        <a:rPr lang="en-GB" sz="1100" u="none" strike="noStrike" dirty="0" err="1">
                          <a:effectLst/>
                          <a:hlinkClick r:id="rId9" tooltip="bbc good food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0" tooltip="bbc favicon - Google Search"/>
                        </a:rPr>
                        <a:t>bbc favicon - Google </a:t>
                      </a:r>
                      <a:r>
                        <a:rPr lang="en-GB" sz="1100" u="none" strike="noStrike" dirty="0" err="1">
                          <a:effectLst/>
                          <a:hlinkClick r:id="rId10" tooltip="bbc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1" tooltip="image26.png (300×168)"/>
                        </a:rPr>
                        <a:t>image26.png (300×168)</a:t>
                      </a:r>
                      <a:r>
                        <a:rPr lang="en-GB" sz="1100" dirty="0" err="1">
                          <a:effectLst/>
                        </a:rPr>
                        <a:t>www.seoptimer.com</a:t>
                      </a:r>
                      <a:endParaRPr lang="en-GB" sz="1100" dirty="0">
                        <a:effectLst/>
                      </a:endParaRPr>
                    </a:p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37B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40806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5E6562-87DA-9747-81DC-79A294DE9EAF}"/>
              </a:ext>
            </a:extLst>
          </p:cNvPr>
          <p:cNvSpPr/>
          <p:nvPr/>
        </p:nvSpPr>
        <p:spPr>
          <a:xfrm>
            <a:off x="1706561" y="1312202"/>
            <a:ext cx="3108960" cy="3571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tabs...</a:t>
            </a:r>
          </a:p>
        </p:txBody>
      </p:sp>
      <p:sp>
        <p:nvSpPr>
          <p:cNvPr id="14" name="Freeform 13">
            <a:hlinkClick r:id="rId3" action="ppaction://hlinksldjump"/>
            <a:extLst>
              <a:ext uri="{FF2B5EF4-FFF2-40B4-BE49-F238E27FC236}">
                <a16:creationId xmlns:a16="http://schemas.microsoft.com/office/drawing/2014/main" id="{AD3A34F8-EFF9-1842-A73F-83FCFAA13639}"/>
              </a:ext>
            </a:extLst>
          </p:cNvPr>
          <p:cNvSpPr/>
          <p:nvPr/>
        </p:nvSpPr>
        <p:spPr>
          <a:xfrm>
            <a:off x="1692134" y="184862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6941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hlinkClick r:id="rId2" action="ppaction://hlinksldjump"/>
            <a:extLst>
              <a:ext uri="{FF2B5EF4-FFF2-40B4-BE49-F238E27FC236}">
                <a16:creationId xmlns:a16="http://schemas.microsoft.com/office/drawing/2014/main" id="{D44DCAF3-2CCD-4C46-AD04-75629267CD2C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3" action="ppaction://hlinksldjump"/>
            <a:extLst>
              <a:ext uri="{FF2B5EF4-FFF2-40B4-BE49-F238E27FC236}">
                <a16:creationId xmlns:a16="http://schemas.microsoft.com/office/drawing/2014/main" id="{142BBA24-028C-1F4D-B986-BBF90D9F87A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902D377-5D40-D64A-98F1-0500C3558CD4}"/>
              </a:ext>
            </a:extLst>
          </p:cNvPr>
          <p:cNvSpPr/>
          <p:nvPr/>
        </p:nvSpPr>
        <p:spPr>
          <a:xfrm>
            <a:off x="1119963" y="534147"/>
            <a:ext cx="8024500" cy="9004613"/>
          </a:xfrm>
          <a:custGeom>
            <a:avLst/>
            <a:gdLst>
              <a:gd name="connsiteX0" fmla="*/ 4275129 w 8024500"/>
              <a:gd name="connsiteY0" fmla="*/ 0 h 9004613"/>
              <a:gd name="connsiteX1" fmla="*/ 4555954 w 8024500"/>
              <a:gd name="connsiteY1" fmla="*/ 0 h 9004613"/>
              <a:gd name="connsiteX2" fmla="*/ 4836778 w 8024500"/>
              <a:gd name="connsiteY2" fmla="*/ 0 h 9004613"/>
              <a:gd name="connsiteX3" fmla="*/ 4849162 w 8024500"/>
              <a:gd name="connsiteY3" fmla="*/ 780 h 9004613"/>
              <a:gd name="connsiteX4" fmla="*/ 4861546 w 8024500"/>
              <a:gd name="connsiteY4" fmla="*/ 0 h 9004613"/>
              <a:gd name="connsiteX5" fmla="*/ 5142371 w 8024500"/>
              <a:gd name="connsiteY5" fmla="*/ 0 h 9004613"/>
              <a:gd name="connsiteX6" fmla="*/ 5423196 w 8024500"/>
              <a:gd name="connsiteY6" fmla="*/ 0 h 9004613"/>
              <a:gd name="connsiteX7" fmla="*/ 5439541 w 8024500"/>
              <a:gd name="connsiteY7" fmla="*/ 1029 h 9004613"/>
              <a:gd name="connsiteX8" fmla="*/ 5455887 w 8024500"/>
              <a:gd name="connsiteY8" fmla="*/ 0 h 9004613"/>
              <a:gd name="connsiteX9" fmla="*/ 5736711 w 8024500"/>
              <a:gd name="connsiteY9" fmla="*/ 0 h 9004613"/>
              <a:gd name="connsiteX10" fmla="*/ 6017536 w 8024500"/>
              <a:gd name="connsiteY10" fmla="*/ 0 h 9004613"/>
              <a:gd name="connsiteX11" fmla="*/ 6172967 w 8024500"/>
              <a:gd name="connsiteY11" fmla="*/ 79088 h 9004613"/>
              <a:gd name="connsiteX12" fmla="*/ 6174910 w 8024500"/>
              <a:gd name="connsiteY12" fmla="*/ 91123 h 9004613"/>
              <a:gd name="connsiteX13" fmla="*/ 6174910 w 8024500"/>
              <a:gd name="connsiteY13" fmla="*/ 574216 h 9004613"/>
              <a:gd name="connsiteX14" fmla="*/ 8024500 w 8024500"/>
              <a:gd name="connsiteY14" fmla="*/ 574216 h 9004613"/>
              <a:gd name="connsiteX15" fmla="*/ 8024500 w 8024500"/>
              <a:gd name="connsiteY15" fmla="*/ 4789414 h 9004613"/>
              <a:gd name="connsiteX16" fmla="*/ 8024500 w 8024500"/>
              <a:gd name="connsiteY16" fmla="*/ 4789415 h 9004613"/>
              <a:gd name="connsiteX17" fmla="*/ 8024500 w 8024500"/>
              <a:gd name="connsiteY17" fmla="*/ 9004613 h 9004613"/>
              <a:gd name="connsiteX18" fmla="*/ 0 w 8024500"/>
              <a:gd name="connsiteY18" fmla="*/ 9004613 h 9004613"/>
              <a:gd name="connsiteX19" fmla="*/ 0 w 8024500"/>
              <a:gd name="connsiteY19" fmla="*/ 4789415 h 9004613"/>
              <a:gd name="connsiteX20" fmla="*/ 0 w 8024500"/>
              <a:gd name="connsiteY20" fmla="*/ 4789414 h 9004613"/>
              <a:gd name="connsiteX21" fmla="*/ 0 w 8024500"/>
              <a:gd name="connsiteY21" fmla="*/ 574216 h 9004613"/>
              <a:gd name="connsiteX22" fmla="*/ 4112432 w 8024500"/>
              <a:gd name="connsiteY22" fmla="*/ 574216 h 9004613"/>
              <a:gd name="connsiteX23" fmla="*/ 4112432 w 8024500"/>
              <a:gd name="connsiteY23" fmla="*/ 560599 h 9004613"/>
              <a:gd name="connsiteX24" fmla="*/ 4112953 w 8024500"/>
              <a:gd name="connsiteY24" fmla="*/ 559923 h 9004613"/>
              <a:gd name="connsiteX25" fmla="*/ 4116475 w 8024500"/>
              <a:gd name="connsiteY25" fmla="*/ 545380 h 9004613"/>
              <a:gd name="connsiteX26" fmla="*/ 4116475 w 8024500"/>
              <a:gd name="connsiteY26" fmla="*/ 495236 h 9004613"/>
              <a:gd name="connsiteX27" fmla="*/ 4116475 w 8024500"/>
              <a:gd name="connsiteY27" fmla="*/ 472633 h 9004613"/>
              <a:gd name="connsiteX28" fmla="*/ 4116475 w 8024500"/>
              <a:gd name="connsiteY28" fmla="*/ 99050 h 9004613"/>
              <a:gd name="connsiteX29" fmla="*/ 4275129 w 8024500"/>
              <a:gd name="connsiteY29" fmla="*/ 0 h 90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24500" h="9004613">
                <a:moveTo>
                  <a:pt x="4275129" y="0"/>
                </a:moveTo>
                <a:lnTo>
                  <a:pt x="4555954" y="0"/>
                </a:lnTo>
                <a:lnTo>
                  <a:pt x="4836778" y="0"/>
                </a:lnTo>
                <a:lnTo>
                  <a:pt x="4849162" y="780"/>
                </a:lnTo>
                <a:lnTo>
                  <a:pt x="4861546" y="0"/>
                </a:lnTo>
                <a:lnTo>
                  <a:pt x="5142371" y="0"/>
                </a:lnTo>
                <a:lnTo>
                  <a:pt x="5423196" y="0"/>
                </a:lnTo>
                <a:lnTo>
                  <a:pt x="5439541" y="1029"/>
                </a:lnTo>
                <a:lnTo>
                  <a:pt x="5455887" y="0"/>
                </a:lnTo>
                <a:lnTo>
                  <a:pt x="5736711" y="0"/>
                </a:lnTo>
                <a:lnTo>
                  <a:pt x="6017536" y="0"/>
                </a:lnTo>
                <a:cubicBezTo>
                  <a:pt x="6094206" y="0"/>
                  <a:pt x="6158173" y="33952"/>
                  <a:pt x="6172967" y="79088"/>
                </a:cubicBezTo>
                <a:lnTo>
                  <a:pt x="6174910" y="91123"/>
                </a:lnTo>
                <a:lnTo>
                  <a:pt x="6174910" y="574216"/>
                </a:lnTo>
                <a:lnTo>
                  <a:pt x="8024500" y="574216"/>
                </a:lnTo>
                <a:lnTo>
                  <a:pt x="8024500" y="4789414"/>
                </a:lnTo>
                <a:lnTo>
                  <a:pt x="8024500" y="4789415"/>
                </a:lnTo>
                <a:lnTo>
                  <a:pt x="8024500" y="9004613"/>
                </a:lnTo>
                <a:lnTo>
                  <a:pt x="0" y="9004613"/>
                </a:lnTo>
                <a:lnTo>
                  <a:pt x="0" y="4789415"/>
                </a:lnTo>
                <a:lnTo>
                  <a:pt x="0" y="4789414"/>
                </a:lnTo>
                <a:lnTo>
                  <a:pt x="0" y="574216"/>
                </a:lnTo>
                <a:lnTo>
                  <a:pt x="4112432" y="574216"/>
                </a:lnTo>
                <a:lnTo>
                  <a:pt x="4112432" y="560599"/>
                </a:lnTo>
                <a:lnTo>
                  <a:pt x="4112953" y="559923"/>
                </a:lnTo>
                <a:cubicBezTo>
                  <a:pt x="4115242" y="555329"/>
                  <a:pt x="4116475" y="550445"/>
                  <a:pt x="4116475" y="545380"/>
                </a:cubicBezTo>
                <a:lnTo>
                  <a:pt x="4116475" y="495236"/>
                </a:lnTo>
                <a:lnTo>
                  <a:pt x="4116475" y="472633"/>
                </a:lnTo>
                <a:lnTo>
                  <a:pt x="4116475" y="99050"/>
                </a:lnTo>
                <a:cubicBezTo>
                  <a:pt x="4116475" y="44346"/>
                  <a:pt x="4187507" y="0"/>
                  <a:pt x="4275129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4EDA943-62B0-8043-B8DF-BF7ED2CFD085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7BEED272-59C3-9847-AFE8-CA55BF12C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42779"/>
              </p:ext>
            </p:extLst>
          </p:nvPr>
        </p:nvGraphicFramePr>
        <p:xfrm>
          <a:off x="1306286" y="1225589"/>
          <a:ext cx="4642339" cy="3916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7985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2762485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hh:mm:ss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tabs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group/by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6386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criteria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tabs/Blacklisted only/Except whitelist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670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Origin/Domain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 before closing group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close/After [time]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915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Keyboard shortcuts: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monitor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035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⌘↑T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tab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80358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group (pop-up)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1318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Pin/Unpin current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9052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9965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2A41DF92-96DB-6C4A-9BF9-B57982FE6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12"/>
              </p:ext>
            </p:extLst>
          </p:nvPr>
        </p:nvGraphicFramePr>
        <p:xfrm>
          <a:off x="6137751" y="1212302"/>
          <a:ext cx="2671672" cy="39599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71672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1415937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1563902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6EEBAADF-197F-E147-A1BD-678E2EA2F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1247199"/>
            <a:ext cx="199764" cy="199764"/>
          </a:xfrm>
          <a:prstGeom prst="rect">
            <a:avLst/>
          </a:prstGeom>
        </p:spPr>
      </p:pic>
      <p:pic>
        <p:nvPicPr>
          <p:cNvPr id="15" name="Graphic 14" descr="Information with solid fill">
            <a:extLst>
              <a:ext uri="{FF2B5EF4-FFF2-40B4-BE49-F238E27FC236}">
                <a16:creationId xmlns:a16="http://schemas.microsoft.com/office/drawing/2014/main" id="{B57E5586-167F-3D47-A47E-114A1A19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2998272"/>
            <a:ext cx="199764" cy="1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D37568A-C211-D242-85D5-4DFC3208A414}"/>
              </a:ext>
            </a:extLst>
          </p:cNvPr>
          <p:cNvSpPr/>
          <p:nvPr/>
        </p:nvSpPr>
        <p:spPr>
          <a:xfrm>
            <a:off x="1304339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>
            <a:off x="2107339" y="640830"/>
            <a:ext cx="2558904" cy="2438091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1315677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01022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>
            <a:off x="5480581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1E7FF47-DD8D-EA43-B6B6-0B6F3BC6A56E}"/>
              </a:ext>
            </a:extLst>
          </p:cNvPr>
          <p:cNvSpPr/>
          <p:nvPr/>
        </p:nvSpPr>
        <p:spPr>
          <a:xfrm>
            <a:off x="3660120" y="3078921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D966CC1-2BBB-E944-9F77-FB4FDA83D544}"/>
              </a:ext>
            </a:extLst>
          </p:cNvPr>
          <p:cNvSpPr txBox="1">
            <a:spLocks/>
          </p:cNvSpPr>
          <p:nvPr/>
        </p:nvSpPr>
        <p:spPr>
          <a:xfrm>
            <a:off x="3809196" y="3233033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9A315-513B-F048-9385-00ADDA7D8320}"/>
              </a:ext>
            </a:extLst>
          </p:cNvPr>
          <p:cNvSpPr/>
          <p:nvPr/>
        </p:nvSpPr>
        <p:spPr>
          <a:xfrm>
            <a:off x="5342843" y="3581903"/>
            <a:ext cx="1921268" cy="1839074"/>
          </a:xfrm>
          <a:prstGeom prst="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00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4898</TotalTime>
  <Words>400</Words>
  <Application>Microsoft Macintosh PowerPoint</Application>
  <PresentationFormat>Custom</PresentationFormat>
  <Paragraphs>161</Paragraphs>
  <Slides>18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 Symbols</vt:lpstr>
      <vt:lpstr>Arial</vt:lpstr>
      <vt:lpstr>Calibri Light</vt:lpstr>
      <vt:lpstr>Consolas</vt:lpstr>
      <vt:lpstr>Helvetica Neue</vt:lpstr>
      <vt:lpstr>Rockwell</vt:lpstr>
      <vt:lpstr>Rockwell Nova</vt:lpstr>
      <vt:lpstr>Ubuntu</vt:lpstr>
      <vt:lpstr>Ubuntu Condensed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Tidy</dc:title>
  <dc:creator>Alex Wright</dc:creator>
  <cp:lastModifiedBy>Alex Wright</cp:lastModifiedBy>
  <cp:revision>47</cp:revision>
  <dcterms:created xsi:type="dcterms:W3CDTF">2021-01-27T12:15:57Z</dcterms:created>
  <dcterms:modified xsi:type="dcterms:W3CDTF">2021-02-01T00:02:58Z</dcterms:modified>
</cp:coreProperties>
</file>