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1" r:id="rId1"/>
  </p:sldMasterIdLst>
  <p:sldIdLst>
    <p:sldId id="256" r:id="rId2"/>
    <p:sldId id="272" r:id="rId3"/>
    <p:sldId id="273" r:id="rId4"/>
    <p:sldId id="268" r:id="rId5"/>
    <p:sldId id="276" r:id="rId6"/>
    <p:sldId id="277" r:id="rId7"/>
    <p:sldId id="278" r:id="rId8"/>
    <p:sldId id="279" r:id="rId9"/>
    <p:sldId id="281" r:id="rId10"/>
    <p:sldId id="280" r:id="rId11"/>
    <p:sldId id="274" r:id="rId12"/>
    <p:sldId id="275" r:id="rId13"/>
    <p:sldId id="267" r:id="rId14"/>
    <p:sldId id="269" r:id="rId15"/>
    <p:sldId id="271" r:id="rId16"/>
    <p:sldId id="270" r:id="rId17"/>
    <p:sldId id="258" r:id="rId18"/>
    <p:sldId id="261" r:id="rId19"/>
    <p:sldId id="262" r:id="rId20"/>
    <p:sldId id="263" r:id="rId21"/>
    <p:sldId id="264" r:id="rId22"/>
    <p:sldId id="259" r:id="rId23"/>
    <p:sldId id="265" r:id="rId24"/>
    <p:sldId id="266" r:id="rId25"/>
    <p:sldId id="260" r:id="rId26"/>
    <p:sldId id="257" r:id="rId27"/>
  </p:sldIdLst>
  <p:sldSz cx="10239375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755"/>
    <a:srgbClr val="D11784"/>
    <a:srgbClr val="F4D31B"/>
    <a:srgbClr val="8B1833"/>
    <a:srgbClr val="CBF611"/>
    <a:srgbClr val="037B83"/>
    <a:srgbClr val="F5F5F5"/>
    <a:srgbClr val="C3C1C5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0"/>
    <p:restoredTop sz="96327"/>
  </p:normalViewPr>
  <p:slideViewPr>
    <p:cSldViewPr snapToGrid="0" snapToObjects="1">
      <p:cViewPr>
        <p:scale>
          <a:sx n="160" d="100"/>
          <a:sy n="160" d="100"/>
        </p:scale>
        <p:origin x="207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577" y="1092419"/>
            <a:ext cx="7298222" cy="2107274"/>
          </a:xfrm>
        </p:spPr>
        <p:txBody>
          <a:bodyPr anchor="b">
            <a:normAutofit/>
          </a:bodyPr>
          <a:lstStyle>
            <a:lvl1pPr algn="ctr">
              <a:defRPr sz="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577" y="3263689"/>
            <a:ext cx="7298222" cy="1151889"/>
          </a:xfrm>
        </p:spPr>
        <p:txBody>
          <a:bodyPr>
            <a:normAutofit/>
          </a:bodyPr>
          <a:lstStyle>
            <a:lvl1pPr marL="0" indent="0" algn="ctr">
              <a:buNone/>
              <a:defRPr sz="1848">
                <a:solidFill>
                  <a:schemeClr val="tx1">
                    <a:lumMod val="75000"/>
                  </a:schemeClr>
                </a:solidFill>
              </a:defRPr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8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44" y="3602280"/>
            <a:ext cx="8704503" cy="68160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5000" y="586410"/>
            <a:ext cx="8249392" cy="2699279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428" y="4290386"/>
            <a:ext cx="8704520" cy="573150"/>
          </a:xfrm>
        </p:spPr>
        <p:txBody>
          <a:bodyPr/>
          <a:lstStyle>
            <a:lvl1pPr marL="0" indent="0" algn="ctr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5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28" y="511951"/>
            <a:ext cx="8704520" cy="2878251"/>
          </a:xfrm>
        </p:spPr>
        <p:txBody>
          <a:bodyPr anchor="ctr"/>
          <a:lstStyle>
            <a:lvl1pPr algn="ctr"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428" y="3531271"/>
            <a:ext cx="8704520" cy="1332265"/>
          </a:xfrm>
        </p:spPr>
        <p:txBody>
          <a:bodyPr anchor="ctr"/>
          <a:lstStyle>
            <a:lvl1pPr marL="0" indent="0" algn="ctr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3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92" y="511951"/>
            <a:ext cx="7812858" cy="2513485"/>
          </a:xfrm>
        </p:spPr>
        <p:txBody>
          <a:bodyPr anchor="ctr"/>
          <a:lstStyle>
            <a:lvl1pPr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5072" y="3031758"/>
            <a:ext cx="7350564" cy="499512"/>
          </a:xfrm>
        </p:spPr>
        <p:txBody>
          <a:bodyPr anchor="t">
            <a:normAutofit/>
          </a:bodyPr>
          <a:lstStyle>
            <a:lvl1pPr marL="0" indent="0">
              <a:buNone/>
              <a:defRPr sz="1176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428" y="3672339"/>
            <a:ext cx="8704520" cy="11934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1093" y="633360"/>
            <a:ext cx="511969" cy="491104"/>
          </a:xfrm>
          <a:prstGeom prst="rect">
            <a:avLst/>
          </a:prstGeom>
        </p:spPr>
        <p:txBody>
          <a:bodyPr vert="horz" lIns="76793" tIns="38396" rIns="76793" bIns="383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7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66699" y="2514051"/>
            <a:ext cx="511969" cy="491104"/>
          </a:xfrm>
          <a:prstGeom prst="rect">
            <a:avLst/>
          </a:prstGeom>
        </p:spPr>
        <p:txBody>
          <a:bodyPr vert="horz" lIns="76793" tIns="38396" rIns="76793" bIns="383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7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4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28" y="1796130"/>
            <a:ext cx="8704520" cy="2109476"/>
          </a:xfrm>
        </p:spPr>
        <p:txBody>
          <a:bodyPr anchor="b"/>
          <a:lstStyle>
            <a:lvl1pPr algn="ctr"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428" y="3915498"/>
            <a:ext cx="8704520" cy="957930"/>
          </a:xfrm>
        </p:spPr>
        <p:txBody>
          <a:bodyPr anchor="t"/>
          <a:lstStyle>
            <a:lvl1pPr marL="0" indent="0" algn="ctr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1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67428" y="511951"/>
            <a:ext cx="8704520" cy="134798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67428" y="1987920"/>
            <a:ext cx="2770624" cy="48395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016" b="0">
                <a:solidFill>
                  <a:schemeClr val="tx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67428" y="2471874"/>
            <a:ext cx="2770624" cy="2391662"/>
          </a:xfrm>
        </p:spPr>
        <p:txBody>
          <a:bodyPr anchor="t">
            <a:normAutofit/>
          </a:bodyPr>
          <a:lstStyle>
            <a:lvl1pPr marL="0" indent="0" algn="ctr">
              <a:buNone/>
              <a:defRPr sz="1176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9312" y="1987920"/>
            <a:ext cx="2764363" cy="48395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016" b="0">
                <a:solidFill>
                  <a:schemeClr val="tx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30039" y="2471874"/>
            <a:ext cx="2774299" cy="2391662"/>
          </a:xfrm>
        </p:spPr>
        <p:txBody>
          <a:bodyPr anchor="t">
            <a:normAutofit/>
          </a:bodyPr>
          <a:lstStyle>
            <a:lvl1pPr marL="0" indent="0" algn="ctr">
              <a:buNone/>
              <a:defRPr sz="1176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96325" y="1987920"/>
            <a:ext cx="2775623" cy="48395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016" b="0">
                <a:solidFill>
                  <a:schemeClr val="tx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696325" y="2471874"/>
            <a:ext cx="2775623" cy="2391662"/>
          </a:xfrm>
        </p:spPr>
        <p:txBody>
          <a:bodyPr anchor="t">
            <a:normAutofit/>
          </a:bodyPr>
          <a:lstStyle>
            <a:lvl1pPr marL="0" indent="0" algn="ctr">
              <a:buNone/>
              <a:defRPr sz="1176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91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67428" y="512936"/>
            <a:ext cx="8704520" cy="134699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67428" y="3531270"/>
            <a:ext cx="2768468" cy="48395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48" b="0">
                <a:solidFill>
                  <a:schemeClr val="tx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7428" y="1987920"/>
            <a:ext cx="2768468" cy="1279878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44"/>
            </a:lvl1pPr>
            <a:lvl2pPr marL="383957" indent="0">
              <a:buNone/>
              <a:defRPr sz="1344"/>
            </a:lvl2pPr>
            <a:lvl3pPr marL="767913" indent="0">
              <a:buNone/>
              <a:defRPr sz="1344"/>
            </a:lvl3pPr>
            <a:lvl4pPr marL="1151870" indent="0">
              <a:buNone/>
              <a:defRPr sz="1344"/>
            </a:lvl4pPr>
            <a:lvl5pPr marL="1535826" indent="0">
              <a:buNone/>
              <a:defRPr sz="1344"/>
            </a:lvl5pPr>
            <a:lvl6pPr marL="1919783" indent="0">
              <a:buNone/>
              <a:defRPr sz="1344"/>
            </a:lvl6pPr>
            <a:lvl7pPr marL="2303739" indent="0">
              <a:buNone/>
              <a:defRPr sz="1344"/>
            </a:lvl7pPr>
            <a:lvl8pPr marL="2687696" indent="0">
              <a:buNone/>
              <a:defRPr sz="1344"/>
            </a:lvl8pPr>
            <a:lvl9pPr marL="3071652" indent="0">
              <a:buNone/>
              <a:defRPr sz="134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67428" y="4015224"/>
            <a:ext cx="2768468" cy="848312"/>
          </a:xfrm>
        </p:spPr>
        <p:txBody>
          <a:bodyPr anchor="t">
            <a:normAutofit/>
          </a:bodyPr>
          <a:lstStyle>
            <a:lvl1pPr marL="0" indent="0" algn="ctr">
              <a:buNone/>
              <a:defRPr sz="1176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1223" y="3531270"/>
            <a:ext cx="2773020" cy="48395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48" b="0">
                <a:solidFill>
                  <a:schemeClr val="tx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30038" y="1987920"/>
            <a:ext cx="2774300" cy="1279878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44"/>
            </a:lvl1pPr>
            <a:lvl2pPr marL="383957" indent="0">
              <a:buNone/>
              <a:defRPr sz="1344"/>
            </a:lvl2pPr>
            <a:lvl3pPr marL="767913" indent="0">
              <a:buNone/>
              <a:defRPr sz="1344"/>
            </a:lvl3pPr>
            <a:lvl4pPr marL="1151870" indent="0">
              <a:buNone/>
              <a:defRPr sz="1344"/>
            </a:lvl4pPr>
            <a:lvl5pPr marL="1535826" indent="0">
              <a:buNone/>
              <a:defRPr sz="1344"/>
            </a:lvl5pPr>
            <a:lvl6pPr marL="1919783" indent="0">
              <a:buNone/>
              <a:defRPr sz="1344"/>
            </a:lvl6pPr>
            <a:lvl7pPr marL="2303739" indent="0">
              <a:buNone/>
              <a:defRPr sz="1344"/>
            </a:lvl7pPr>
            <a:lvl8pPr marL="2687696" indent="0">
              <a:buNone/>
              <a:defRPr sz="1344"/>
            </a:lvl8pPr>
            <a:lvl9pPr marL="3071652" indent="0">
              <a:buNone/>
              <a:defRPr sz="134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30038" y="4015222"/>
            <a:ext cx="2774300" cy="848313"/>
          </a:xfrm>
        </p:spPr>
        <p:txBody>
          <a:bodyPr anchor="t">
            <a:normAutofit/>
          </a:bodyPr>
          <a:lstStyle>
            <a:lvl1pPr marL="0" indent="0" algn="ctr">
              <a:buNone/>
              <a:defRPr sz="1176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96325" y="3531270"/>
            <a:ext cx="2772056" cy="48395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48" b="0">
                <a:solidFill>
                  <a:schemeClr val="tx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696325" y="1987920"/>
            <a:ext cx="2775623" cy="1279878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44"/>
            </a:lvl1pPr>
            <a:lvl2pPr marL="383957" indent="0">
              <a:buNone/>
              <a:defRPr sz="1344"/>
            </a:lvl2pPr>
            <a:lvl3pPr marL="767913" indent="0">
              <a:buNone/>
              <a:defRPr sz="1344"/>
            </a:lvl3pPr>
            <a:lvl4pPr marL="1151870" indent="0">
              <a:buNone/>
              <a:defRPr sz="1344"/>
            </a:lvl4pPr>
            <a:lvl5pPr marL="1535826" indent="0">
              <a:buNone/>
              <a:defRPr sz="1344"/>
            </a:lvl5pPr>
            <a:lvl6pPr marL="1919783" indent="0">
              <a:buNone/>
              <a:defRPr sz="1344"/>
            </a:lvl6pPr>
            <a:lvl7pPr marL="2303739" indent="0">
              <a:buNone/>
              <a:defRPr sz="1344"/>
            </a:lvl7pPr>
            <a:lvl8pPr marL="2687696" indent="0">
              <a:buNone/>
              <a:defRPr sz="1344"/>
            </a:lvl8pPr>
            <a:lvl9pPr marL="3071652" indent="0">
              <a:buNone/>
              <a:defRPr sz="134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96220" y="4015220"/>
            <a:ext cx="2775728" cy="848315"/>
          </a:xfrm>
        </p:spPr>
        <p:txBody>
          <a:bodyPr anchor="t">
            <a:normAutofit/>
          </a:bodyPr>
          <a:lstStyle>
            <a:lvl1pPr marL="0" indent="0" algn="ctr">
              <a:buNone/>
              <a:defRPr sz="1176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75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67428" y="1987920"/>
            <a:ext cx="8704520" cy="287561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21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7553" y="511952"/>
            <a:ext cx="2144395" cy="435158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67428" y="511952"/>
            <a:ext cx="6432131" cy="435158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92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927E3F-4344-BA46-A44D-B620D12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58" y="306642"/>
            <a:ext cx="8831461" cy="1113227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4F4233A-90B2-1A4A-BE7B-33D215F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3956" y="5089850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02/02/2021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5FD2FB-4DCF-F240-9E8E-C1DADA3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1794" y="5089850"/>
            <a:ext cx="3455789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FE7CCEF-5327-324C-BCAA-3FE240B5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1559" y="5338162"/>
            <a:ext cx="2303860" cy="306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5FB35C-80C0-C845-A893-0FE530BD4F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3956" y="1678802"/>
            <a:ext cx="8831461" cy="290302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13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67428" y="1987919"/>
            <a:ext cx="8703994" cy="28756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3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27" y="695840"/>
            <a:ext cx="8693854" cy="2298421"/>
          </a:xfrm>
        </p:spPr>
        <p:txBody>
          <a:bodyPr anchor="b">
            <a:normAutofit/>
          </a:bodyPr>
          <a:lstStyle>
            <a:lvl1pPr>
              <a:defRPr sz="33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27" y="3071587"/>
            <a:ext cx="8693854" cy="1149020"/>
          </a:xfrm>
        </p:spPr>
        <p:txBody>
          <a:bodyPr>
            <a:normAutofit/>
          </a:bodyPr>
          <a:lstStyle>
            <a:lvl1pPr marL="0" indent="0" algn="ctr">
              <a:buNone/>
              <a:defRPr sz="1680">
                <a:solidFill>
                  <a:schemeClr val="tx1">
                    <a:lumMod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02/02/2021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87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67429" y="519440"/>
            <a:ext cx="8704519" cy="134049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67427" y="1987919"/>
            <a:ext cx="4288264" cy="28756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183684" y="1987919"/>
            <a:ext cx="4287738" cy="28756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1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67429" y="519440"/>
            <a:ext cx="8704519" cy="134049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736" y="1991216"/>
            <a:ext cx="4092957" cy="571069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183" b="0">
                <a:solidFill>
                  <a:schemeClr val="tx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67428" y="2562285"/>
            <a:ext cx="4288265" cy="23012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1996" y="1991216"/>
            <a:ext cx="4099953" cy="571069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183" b="0">
                <a:solidFill>
                  <a:schemeClr val="tx1"/>
                </a:solidFill>
              </a:defRPr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183684" y="2562285"/>
            <a:ext cx="4287739" cy="23012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2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02/02/2021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26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02/02/2021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28" y="511951"/>
            <a:ext cx="3305363" cy="1699157"/>
          </a:xfrm>
        </p:spPr>
        <p:txBody>
          <a:bodyPr anchor="b"/>
          <a:lstStyle>
            <a:lvl1pPr algn="ctr"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264779" y="511951"/>
            <a:ext cx="5207168" cy="43515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428" y="2211108"/>
            <a:ext cx="3305364" cy="2652427"/>
          </a:xfrm>
        </p:spPr>
        <p:txBody>
          <a:bodyPr/>
          <a:lstStyle>
            <a:lvl1pPr marL="0" indent="0" algn="ctr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2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39375" cy="575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28" y="511951"/>
            <a:ext cx="4984447" cy="1699159"/>
          </a:xfrm>
        </p:spPr>
        <p:txBody>
          <a:bodyPr anchor="b"/>
          <a:lstStyle>
            <a:lvl1pPr algn="ctr"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35674" y="511952"/>
            <a:ext cx="2733992" cy="4351584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445" y="2211108"/>
            <a:ext cx="4984430" cy="2652427"/>
          </a:xfrm>
        </p:spPr>
        <p:txBody>
          <a:bodyPr/>
          <a:lstStyle>
            <a:lvl1pPr marL="0" indent="0" algn="ctr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35A38-16F1-416B-B876-96D894A2DCAD}" type="datetimeFigureOut">
              <a:rPr lang="en-GB" smtClean="0"/>
              <a:pPr/>
              <a:t>02/02/2021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65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39378" cy="575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429" y="519440"/>
            <a:ext cx="8704519" cy="1340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28" y="1987920"/>
            <a:ext cx="8704520" cy="287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8939" y="4940862"/>
            <a:ext cx="230385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428" y="4940862"/>
            <a:ext cx="560418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0127" y="4940862"/>
            <a:ext cx="64182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05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2" r:id="rId1"/>
    <p:sldLayoutId id="2147484293" r:id="rId2"/>
    <p:sldLayoutId id="2147484294" r:id="rId3"/>
    <p:sldLayoutId id="2147484295" r:id="rId4"/>
    <p:sldLayoutId id="2147484296" r:id="rId5"/>
    <p:sldLayoutId id="2147484297" r:id="rId6"/>
    <p:sldLayoutId id="2147484298" r:id="rId7"/>
    <p:sldLayoutId id="2147484299" r:id="rId8"/>
    <p:sldLayoutId id="2147484300" r:id="rId9"/>
    <p:sldLayoutId id="2147484301" r:id="rId10"/>
    <p:sldLayoutId id="2147484302" r:id="rId11"/>
    <p:sldLayoutId id="2147484303" r:id="rId12"/>
    <p:sldLayoutId id="2147484304" r:id="rId13"/>
    <p:sldLayoutId id="2147484305" r:id="rId14"/>
    <p:sldLayoutId id="2147484306" r:id="rId15"/>
    <p:sldLayoutId id="2147484307" r:id="rId16"/>
    <p:sldLayoutId id="2147484308" r:id="rId17"/>
    <p:sldLayoutId id="2147484309" r:id="rId18"/>
  </p:sldLayoutIdLst>
  <p:txStyles>
    <p:titleStyle>
      <a:lvl1pPr algn="ctr" defTabSz="767913" rtl="0" eaLnBrk="1" latinLnBrk="0" hangingPunct="1">
        <a:lnSpc>
          <a:spcPct val="90000"/>
        </a:lnSpc>
        <a:spcBef>
          <a:spcPct val="0"/>
        </a:spcBef>
        <a:buNone/>
        <a:defRPr sz="3023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120000"/>
        </a:lnSpc>
        <a:spcBef>
          <a:spcPts val="840"/>
        </a:spcBef>
        <a:buClr>
          <a:schemeClr val="tx1"/>
        </a:buClr>
        <a:buFont typeface="Arial" panose="020B0604020202020204" pitchFamily="34" charset="0"/>
        <a:buChar char="•"/>
        <a:defRPr sz="168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tx1"/>
        </a:buClr>
        <a:buFont typeface="Arial" panose="020B0604020202020204" pitchFamily="34" charset="0"/>
        <a:buChar char="•"/>
        <a:defRPr sz="1512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tx1"/>
        </a:buClr>
        <a:buFont typeface="Arial" panose="020B0604020202020204" pitchFamily="34" charset="0"/>
        <a:buChar char="•"/>
        <a:defRPr sz="1344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tx1"/>
        </a:buClr>
        <a:buFont typeface="Arial" panose="020B0604020202020204" pitchFamily="34" charset="0"/>
        <a:buChar char="•"/>
        <a:defRPr sz="1176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tx1"/>
        </a:buClr>
        <a:buFont typeface="Arial" panose="020B0604020202020204" pitchFamily="34" charset="0"/>
        <a:buChar char="•"/>
        <a:defRPr sz="1176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tx1"/>
        </a:buClr>
        <a:buFont typeface="Arial" panose="020B0604020202020204" pitchFamily="34" charset="0"/>
        <a:buChar char="•"/>
        <a:defRPr sz="1176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tx1"/>
        </a:buClr>
        <a:buFont typeface="Arial" panose="020B0604020202020204" pitchFamily="34" charset="0"/>
        <a:buChar char="•"/>
        <a:defRPr sz="1176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tx1"/>
        </a:buClr>
        <a:buFont typeface="Arial" panose="020B0604020202020204" pitchFamily="34" charset="0"/>
        <a:buChar char="•"/>
        <a:defRPr sz="1176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120000"/>
        </a:lnSpc>
        <a:spcBef>
          <a:spcPts val="420"/>
        </a:spcBef>
        <a:buClr>
          <a:schemeClr val="tx1"/>
        </a:buClr>
        <a:buFont typeface="Arial" panose="020B0604020202020204" pitchFamily="34" charset="0"/>
        <a:buChar char="•"/>
        <a:defRPr sz="1176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slide" Target="slide15.xml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bcgoodfood.com/author/goodfood" TargetMode="External"/><Relationship Id="rId3" Type="http://schemas.openxmlformats.org/officeDocument/2006/relationships/slide" Target="slide16.xml"/><Relationship Id="rId7" Type="http://schemas.openxmlformats.org/officeDocument/2006/relationships/hyperlink" Target="https://www.google.com/search?q=tabwrangler&amp;oq=tabwrangler&amp;aqs=chrome..69i57j0i10l4j69i60l3.2824j1j7&amp;sourceid=chrome&amp;ie=UTF-8" TargetMode="External"/><Relationship Id="rId2" Type="http://schemas.openxmlformats.org/officeDocument/2006/relationships/slide" Target="slide1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chrome.google.com/webstore/detail/tab-wrangler/egnjhciaieeiiohknchakcodbpgjnchh?hl=en" TargetMode="External"/><Relationship Id="rId11" Type="http://schemas.openxmlformats.org/officeDocument/2006/relationships/hyperlink" Target="https://www.seoptimer.com/blog/wp-content/uploads/2018/09/image26.png" TargetMode="External"/><Relationship Id="rId5" Type="http://schemas.openxmlformats.org/officeDocument/2006/relationships/hyperlink" Target="https://chrome.google.com/webstore/detail/tab-wrangler/egnjhciaieeiiohknchakcodbpgjnchh/related?hl=en" TargetMode="External"/><Relationship Id="rId10" Type="http://schemas.openxmlformats.org/officeDocument/2006/relationships/hyperlink" Target="https://www.google.com/search?q=bbc+favicon&amp;tbm=isch&amp;ved=2ahUKEwiQy9eLisbuAhUV04UKHcAQCvMQ2-cCegQIABAA&amp;oq=bbc+favicon&amp;gs_lcp=CgNpbWcQAzIECAAQQzIGCAAQBxAeUPQyWPQyYIU0aABwAHgAgAE5iAE5kgEBMZgBAKABAaoBC2d3cy13aXotaW1nwAEB&amp;sclient=img&amp;ei=8ZUWYNCOJZWmlwTAoaiYDw&amp;bih=1084&amp;biw=1233#imgrc=VtAIp1BBqAKnNM&amp;imgdii=ZPEGxo_ApRFJ5M" TargetMode="External"/><Relationship Id="rId4" Type="http://schemas.openxmlformats.org/officeDocument/2006/relationships/hyperlink" Target="https://copychar.cc/" TargetMode="External"/><Relationship Id="rId9" Type="http://schemas.openxmlformats.org/officeDocument/2006/relationships/hyperlink" Target="https://www.google.com/search?q=bbc+good+food+favicon&amp;oq=bbc+good+food&amp;aqs=chrome.0.69i59j69i57j0l2j0i395j69i65l3.1485j1j9&amp;sourceid=chrome&amp;ie=UTF-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E4C8A60-9369-744C-927B-3CBC9EDECDE1}"/>
              </a:ext>
            </a:extLst>
          </p:cNvPr>
          <p:cNvSpPr/>
          <p:nvPr/>
        </p:nvSpPr>
        <p:spPr>
          <a:xfrm flipH="1">
            <a:off x="1745255" y="854187"/>
            <a:ext cx="1812625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solidFill>
            <a:srgbClr val="C3C1C5"/>
          </a:solidFill>
          <a:ln w="762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36000" rtlCol="0" anchor="t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endParaRPr lang="en-US" sz="8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7E2F-A207-A044-8447-3FB8A847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316" y="1857617"/>
            <a:ext cx="1246382" cy="8327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63E112-5B87-104C-BBB0-18D62EB409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40000"/>
            <a:alphaModFix amt="50000"/>
          </a:blip>
          <a:srcRect r="40456" b="18334"/>
          <a:stretch/>
        </p:blipFill>
        <p:spPr>
          <a:xfrm>
            <a:off x="2349352" y="1087928"/>
            <a:ext cx="1126743" cy="1213485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5EEB0F17-C2FD-AC48-BDA7-2FC78880C1DA}"/>
              </a:ext>
            </a:extLst>
          </p:cNvPr>
          <p:cNvSpPr/>
          <p:nvPr/>
        </p:nvSpPr>
        <p:spPr>
          <a:xfrm flipH="1">
            <a:off x="2430753" y="1153072"/>
            <a:ext cx="1812625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gradFill>
            <a:gsLst>
              <a:gs pos="0">
                <a:srgbClr val="CFCFCF">
                  <a:alpha val="42000"/>
                </a:srgbClr>
              </a:gs>
              <a:gs pos="49000">
                <a:schemeClr val="tx1">
                  <a:lumMod val="85000"/>
                </a:schemeClr>
              </a:gs>
              <a:gs pos="100000">
                <a:schemeClr val="tx1">
                  <a:lumMod val="84000"/>
                </a:schemeClr>
              </a:gs>
            </a:gsLst>
            <a:lin ang="6000000" scaled="0"/>
          </a:gradFill>
          <a:ln w="762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54000" rtlCol="0" anchor="ctr">
            <a:noAutofit/>
          </a:bodyPr>
          <a:lstStyle/>
          <a:p>
            <a:pPr algn="ctr"/>
            <a:r>
              <a:rPr lang="en-US" sz="5400" spc="-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68CED4-DBD7-1C41-A5B5-4C3A9B8B2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2778" y="3433010"/>
            <a:ext cx="2832100" cy="21209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F7C60D78-A4E3-E44C-A441-754071FDB984}"/>
              </a:ext>
            </a:extLst>
          </p:cNvPr>
          <p:cNvSpPr/>
          <p:nvPr/>
        </p:nvSpPr>
        <p:spPr>
          <a:xfrm flipH="1">
            <a:off x="6283505" y="3134125"/>
            <a:ext cx="1812625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solidFill>
            <a:srgbClr val="C3C1C5"/>
          </a:solidFill>
          <a:ln w="762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6000" rtlCol="0" anchor="t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endParaRPr lang="en-US" sz="8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4948A-3F79-B644-B970-25DB527B07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40000"/>
            <a:alphaModFix amt="50000"/>
          </a:blip>
          <a:srcRect r="40456" b="18334"/>
          <a:stretch/>
        </p:blipFill>
        <p:spPr>
          <a:xfrm>
            <a:off x="6887602" y="3367866"/>
            <a:ext cx="1126743" cy="1213485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AEEEBEA4-4538-1747-8A6D-AB058B4C8A4D}"/>
              </a:ext>
            </a:extLst>
          </p:cNvPr>
          <p:cNvSpPr/>
          <p:nvPr/>
        </p:nvSpPr>
        <p:spPr>
          <a:xfrm flipH="1">
            <a:off x="6969003" y="3433010"/>
            <a:ext cx="1812625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gradFill>
            <a:gsLst>
              <a:gs pos="0">
                <a:srgbClr val="CFCFCF">
                  <a:alpha val="42000"/>
                </a:srgbClr>
              </a:gs>
              <a:gs pos="49000">
                <a:schemeClr val="tx1">
                  <a:lumMod val="85000"/>
                </a:schemeClr>
              </a:gs>
              <a:gs pos="100000">
                <a:schemeClr val="tx1">
                  <a:lumMod val="84000"/>
                </a:schemeClr>
              </a:gs>
            </a:gsLst>
            <a:lin ang="6000000" scaled="0"/>
          </a:gradFill>
          <a:ln w="762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54000" rtlCol="0" anchor="ctr">
            <a:noAutofit/>
          </a:bodyPr>
          <a:lstStyle/>
          <a:p>
            <a:pPr algn="ctr"/>
            <a:r>
              <a:rPr lang="en-US" sz="5400" spc="-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44A4297-C86A-154B-916A-7422176F826C}"/>
              </a:ext>
            </a:extLst>
          </p:cNvPr>
          <p:cNvSpPr/>
          <p:nvPr/>
        </p:nvSpPr>
        <p:spPr>
          <a:xfrm flipH="1">
            <a:off x="1663854" y="2880367"/>
            <a:ext cx="1548870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solidFill>
            <a:srgbClr val="C3C1C5"/>
          </a:solidFill>
          <a:ln w="762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108000" rtlCol="0" anchor="t">
            <a:noAutofit/>
          </a:bodyPr>
          <a:lstStyle/>
          <a:p>
            <a:pPr algn="ctr"/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6A1ECD-224C-AE4B-80F4-26D6157FC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40000"/>
            <a:alphaModFix amt="50000"/>
          </a:blip>
          <a:srcRect r="58323" b="15043"/>
          <a:stretch/>
        </p:blipFill>
        <p:spPr>
          <a:xfrm>
            <a:off x="2354141" y="3063634"/>
            <a:ext cx="788642" cy="1262387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3205352-D6F6-9C4A-970A-17932BA6CB3F}"/>
              </a:ext>
            </a:extLst>
          </p:cNvPr>
          <p:cNvSpPr/>
          <p:nvPr/>
        </p:nvSpPr>
        <p:spPr>
          <a:xfrm flipH="1">
            <a:off x="2445460" y="3134125"/>
            <a:ext cx="1548870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762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50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863B57-DC2D-B840-B142-91A2E1EF0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791" y="1807852"/>
            <a:ext cx="1370483" cy="979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62BA93-CE44-EE46-972F-6703FAF6F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281" y="1087928"/>
            <a:ext cx="1150459" cy="8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0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9CC161B-2493-5744-8829-501B38BF872D}"/>
              </a:ext>
            </a:extLst>
          </p:cNvPr>
          <p:cNvSpPr txBox="1"/>
          <p:nvPr/>
        </p:nvSpPr>
        <p:spPr>
          <a:xfrm>
            <a:off x="3247316" y="313128"/>
            <a:ext cx="4815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spc="-150" dirty="0" err="1">
                <a:solidFill>
                  <a:schemeClr val="bg1"/>
                </a:solidFill>
              </a:rPr>
              <a:t>Tab</a:t>
            </a:r>
            <a:r>
              <a:rPr lang="en-US" sz="8800" b="1" spc="-150" dirty="0" err="1">
                <a:solidFill>
                  <a:schemeClr val="accent3"/>
                </a:solidFill>
              </a:rPr>
              <a:t>Stack</a:t>
            </a:r>
            <a:endParaRPr lang="en-US" sz="8800" b="1" spc="-150" dirty="0">
              <a:solidFill>
                <a:schemeClr val="accent3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DF617A-3B3F-7E45-A3E5-755C9BFD8A99}"/>
              </a:ext>
            </a:extLst>
          </p:cNvPr>
          <p:cNvGrpSpPr/>
          <p:nvPr/>
        </p:nvGrpSpPr>
        <p:grpSpPr>
          <a:xfrm>
            <a:off x="11853375" y="2651323"/>
            <a:ext cx="2644555" cy="2385141"/>
            <a:chOff x="4463800" y="1513484"/>
            <a:chExt cx="776922" cy="700711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A22DCA59-A930-F74C-AAEE-8B5715BCD641}"/>
                </a:ext>
              </a:extLst>
            </p:cNvPr>
            <p:cNvSpPr/>
            <p:nvPr/>
          </p:nvSpPr>
          <p:spPr>
            <a:xfrm>
              <a:off x="4463800" y="1513484"/>
              <a:ext cx="776922" cy="700711"/>
            </a:xfrm>
            <a:prstGeom prst="roundRect">
              <a:avLst>
                <a:gd name="adj" fmla="val 1929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Round Same-side Corner of Rectangle 83">
              <a:extLst>
                <a:ext uri="{FF2B5EF4-FFF2-40B4-BE49-F238E27FC236}">
                  <a16:creationId xmlns:a16="http://schemas.microsoft.com/office/drawing/2014/main" id="{705BFE0B-C75F-0040-976D-99AF1B7D3387}"/>
                </a:ext>
              </a:extLst>
            </p:cNvPr>
            <p:cNvSpPr/>
            <p:nvPr/>
          </p:nvSpPr>
          <p:spPr>
            <a:xfrm>
              <a:off x="4687876" y="1737749"/>
              <a:ext cx="485529" cy="363170"/>
            </a:xfrm>
            <a:prstGeom prst="round2SameRect">
              <a:avLst>
                <a:gd name="adj1" fmla="val 23589"/>
                <a:gd name="adj2" fmla="val 643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Round Same-side Corner of Rectangle 84">
              <a:extLst>
                <a:ext uri="{FF2B5EF4-FFF2-40B4-BE49-F238E27FC236}">
                  <a16:creationId xmlns:a16="http://schemas.microsoft.com/office/drawing/2014/main" id="{8A7C0C0E-C3DA-1C4B-948D-1A5F7A83F283}"/>
                </a:ext>
              </a:extLst>
            </p:cNvPr>
            <p:cNvSpPr/>
            <p:nvPr/>
          </p:nvSpPr>
          <p:spPr>
            <a:xfrm>
              <a:off x="4638904" y="1686624"/>
              <a:ext cx="485529" cy="363170"/>
            </a:xfrm>
            <a:prstGeom prst="round2SameRect">
              <a:avLst>
                <a:gd name="adj1" fmla="val 23589"/>
                <a:gd name="adj2" fmla="val 643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Round Same-side Corner of Rectangle 85">
              <a:extLst>
                <a:ext uri="{FF2B5EF4-FFF2-40B4-BE49-F238E27FC236}">
                  <a16:creationId xmlns:a16="http://schemas.microsoft.com/office/drawing/2014/main" id="{48647576-C3BF-6946-917B-BB4D62777003}"/>
                </a:ext>
              </a:extLst>
            </p:cNvPr>
            <p:cNvSpPr/>
            <p:nvPr/>
          </p:nvSpPr>
          <p:spPr>
            <a:xfrm>
              <a:off x="4614121" y="1655056"/>
              <a:ext cx="485529" cy="363170"/>
            </a:xfrm>
            <a:prstGeom prst="round2SameRect">
              <a:avLst>
                <a:gd name="adj1" fmla="val 23589"/>
                <a:gd name="adj2" fmla="val 643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ound Same-side Corner of Rectangle 86">
              <a:extLst>
                <a:ext uri="{FF2B5EF4-FFF2-40B4-BE49-F238E27FC236}">
                  <a16:creationId xmlns:a16="http://schemas.microsoft.com/office/drawing/2014/main" id="{CF6A1D29-9B2D-C947-A7DB-C741D55A6EE3}"/>
                </a:ext>
              </a:extLst>
            </p:cNvPr>
            <p:cNvSpPr/>
            <p:nvPr/>
          </p:nvSpPr>
          <p:spPr>
            <a:xfrm>
              <a:off x="4552757" y="1603931"/>
              <a:ext cx="485529" cy="363170"/>
            </a:xfrm>
            <a:prstGeom prst="round2SameRect">
              <a:avLst>
                <a:gd name="adj1" fmla="val 23589"/>
                <a:gd name="adj2" fmla="val 643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Round Same-side Corner of Rectangle 87">
              <a:extLst>
                <a:ext uri="{FF2B5EF4-FFF2-40B4-BE49-F238E27FC236}">
                  <a16:creationId xmlns:a16="http://schemas.microsoft.com/office/drawing/2014/main" id="{0ED125AF-9DD3-6840-808F-F4D8F1ED0A01}"/>
                </a:ext>
              </a:extLst>
            </p:cNvPr>
            <p:cNvSpPr/>
            <p:nvPr/>
          </p:nvSpPr>
          <p:spPr>
            <a:xfrm>
              <a:off x="4527974" y="1572362"/>
              <a:ext cx="485529" cy="363170"/>
            </a:xfrm>
            <a:prstGeom prst="round2SameRect">
              <a:avLst>
                <a:gd name="adj1" fmla="val 23589"/>
                <a:gd name="adj2" fmla="val 643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838FDAC7-A86C-5A4E-BAC6-FE95B7ED7278}"/>
              </a:ext>
            </a:extLst>
          </p:cNvPr>
          <p:cNvSpPr>
            <a:spLocks noChangeAspect="1"/>
          </p:cNvSpPr>
          <p:nvPr/>
        </p:nvSpPr>
        <p:spPr>
          <a:xfrm>
            <a:off x="12071816" y="-951728"/>
            <a:ext cx="3133247" cy="3136409"/>
          </a:xfrm>
          <a:prstGeom prst="roundRect">
            <a:avLst>
              <a:gd name="adj" fmla="val 37129"/>
            </a:avLst>
          </a:prstGeo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08000" rtlCol="0" anchor="ctr"/>
          <a:lstStyle/>
          <a:p>
            <a:endParaRPr lang="en-US" sz="8800" b="1" i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6" name="Round Same-side Corner of Rectangle 235">
            <a:extLst>
              <a:ext uri="{FF2B5EF4-FFF2-40B4-BE49-F238E27FC236}">
                <a16:creationId xmlns:a16="http://schemas.microsoft.com/office/drawing/2014/main" id="{677B768B-EFB5-D041-9ED3-23884B07FCF9}"/>
              </a:ext>
            </a:extLst>
          </p:cNvPr>
          <p:cNvSpPr/>
          <p:nvPr/>
        </p:nvSpPr>
        <p:spPr>
          <a:xfrm>
            <a:off x="13048190" y="255716"/>
            <a:ext cx="1652686" cy="1236189"/>
          </a:xfrm>
          <a:prstGeom prst="round2SameRect">
            <a:avLst>
              <a:gd name="adj1" fmla="val 23589"/>
              <a:gd name="adj2" fmla="val 6437"/>
            </a:avLst>
          </a:prstGeom>
          <a:solidFill>
            <a:schemeClr val="tx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08000" rtlCol="0" anchor="ctr"/>
          <a:lstStyle/>
          <a:p>
            <a:endParaRPr lang="en-US" sz="8800" b="1" i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7" name="Round Same-side Corner of Rectangle 236">
            <a:extLst>
              <a:ext uri="{FF2B5EF4-FFF2-40B4-BE49-F238E27FC236}">
                <a16:creationId xmlns:a16="http://schemas.microsoft.com/office/drawing/2014/main" id="{022C9050-4AF1-0E4A-93B5-F7AC994305C1}"/>
              </a:ext>
            </a:extLst>
          </p:cNvPr>
          <p:cNvSpPr/>
          <p:nvPr/>
        </p:nvSpPr>
        <p:spPr>
          <a:xfrm>
            <a:off x="12881495" y="81692"/>
            <a:ext cx="1652686" cy="1236189"/>
          </a:xfrm>
          <a:prstGeom prst="round2SameRect">
            <a:avLst>
              <a:gd name="adj1" fmla="val 23589"/>
              <a:gd name="adj2" fmla="val 6437"/>
            </a:avLst>
          </a:prstGeo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08000" rtlCol="0" anchor="ctr"/>
          <a:lstStyle/>
          <a:p>
            <a:endParaRPr lang="en-US" sz="8800" b="1" i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8" name="Round Same-side Corner of Rectangle 237">
            <a:extLst>
              <a:ext uri="{FF2B5EF4-FFF2-40B4-BE49-F238E27FC236}">
                <a16:creationId xmlns:a16="http://schemas.microsoft.com/office/drawing/2014/main" id="{835EAA59-4606-8545-AAB2-58427DC1DEF6}"/>
              </a:ext>
            </a:extLst>
          </p:cNvPr>
          <p:cNvSpPr/>
          <p:nvPr/>
        </p:nvSpPr>
        <p:spPr>
          <a:xfrm>
            <a:off x="12797137" y="-25762"/>
            <a:ext cx="1652686" cy="1236189"/>
          </a:xfrm>
          <a:prstGeom prst="round2SameRect">
            <a:avLst>
              <a:gd name="adj1" fmla="val 23589"/>
              <a:gd name="adj2" fmla="val 6437"/>
            </a:avLst>
          </a:prstGeom>
          <a:solidFill>
            <a:schemeClr val="tx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08000" rtlCol="0" anchor="ctr"/>
          <a:lstStyle/>
          <a:p>
            <a:endParaRPr lang="en-US" sz="8800" b="1" i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9" name="Round Same-side Corner of Rectangle 238">
            <a:extLst>
              <a:ext uri="{FF2B5EF4-FFF2-40B4-BE49-F238E27FC236}">
                <a16:creationId xmlns:a16="http://schemas.microsoft.com/office/drawing/2014/main" id="{0754E28D-1769-3349-9ABA-6914438671B7}"/>
              </a:ext>
            </a:extLst>
          </p:cNvPr>
          <p:cNvSpPr/>
          <p:nvPr/>
        </p:nvSpPr>
        <p:spPr>
          <a:xfrm>
            <a:off x="12588260" y="-199786"/>
            <a:ext cx="1652686" cy="1236189"/>
          </a:xfrm>
          <a:prstGeom prst="round2SameRect">
            <a:avLst>
              <a:gd name="adj1" fmla="val 23589"/>
              <a:gd name="adj2" fmla="val 6437"/>
            </a:avLst>
          </a:prstGeo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08000" rtlCol="0" anchor="ctr"/>
          <a:lstStyle/>
          <a:p>
            <a:endParaRPr lang="en-US" sz="8800" b="1" i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0" name="Round Same-side Corner of Rectangle 239">
            <a:extLst>
              <a:ext uri="{FF2B5EF4-FFF2-40B4-BE49-F238E27FC236}">
                <a16:creationId xmlns:a16="http://schemas.microsoft.com/office/drawing/2014/main" id="{D4D9D966-7971-7F4D-BB09-3F61223FC401}"/>
              </a:ext>
            </a:extLst>
          </p:cNvPr>
          <p:cNvSpPr/>
          <p:nvPr/>
        </p:nvSpPr>
        <p:spPr>
          <a:xfrm>
            <a:off x="12503902" y="-307243"/>
            <a:ext cx="1652686" cy="1236189"/>
          </a:xfrm>
          <a:prstGeom prst="round2SameRect">
            <a:avLst>
              <a:gd name="adj1" fmla="val 23589"/>
              <a:gd name="adj2" fmla="val 6437"/>
            </a:avLst>
          </a:prstGeom>
          <a:solidFill>
            <a:schemeClr val="tx1"/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08000" rtlCol="0" anchor="ctr"/>
          <a:lstStyle/>
          <a:p>
            <a:endParaRPr lang="en-US" sz="8800" b="1" i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B442F21-6BE3-1B43-AD83-1DD918628B3A}"/>
              </a:ext>
            </a:extLst>
          </p:cNvPr>
          <p:cNvGrpSpPr/>
          <p:nvPr/>
        </p:nvGrpSpPr>
        <p:grpSpPr>
          <a:xfrm>
            <a:off x="804827" y="2459985"/>
            <a:ext cx="2064832" cy="1561374"/>
            <a:chOff x="4304109" y="2356264"/>
            <a:chExt cx="4049983" cy="3062496"/>
          </a:xfrm>
        </p:grpSpPr>
        <p:sp>
          <p:nvSpPr>
            <p:cNvPr id="259" name="Rounded Rectangle 258">
              <a:extLst>
                <a:ext uri="{FF2B5EF4-FFF2-40B4-BE49-F238E27FC236}">
                  <a16:creationId xmlns:a16="http://schemas.microsoft.com/office/drawing/2014/main" id="{4700AB3B-37DA-2E46-8B6E-9B8D8DDEC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4109" y="2356264"/>
              <a:ext cx="4049983" cy="3062496"/>
            </a:xfrm>
            <a:prstGeom prst="roundRect">
              <a:avLst>
                <a:gd name="adj" fmla="val 34125"/>
              </a:avLst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0" name="Rounded Rectangle 259">
              <a:extLst>
                <a:ext uri="{FF2B5EF4-FFF2-40B4-BE49-F238E27FC236}">
                  <a16:creationId xmlns:a16="http://schemas.microsoft.com/office/drawing/2014/main" id="{89A086B2-53DB-5544-8D19-18B35B22D934}"/>
                </a:ext>
              </a:extLst>
            </p:cNvPr>
            <p:cNvSpPr/>
            <p:nvPr/>
          </p:nvSpPr>
          <p:spPr>
            <a:xfrm>
              <a:off x="6029587" y="3713488"/>
              <a:ext cx="1652686" cy="1236189"/>
            </a:xfrm>
            <a:prstGeom prst="round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1" name="Rounded Rectangle 260">
              <a:extLst>
                <a:ext uri="{FF2B5EF4-FFF2-40B4-BE49-F238E27FC236}">
                  <a16:creationId xmlns:a16="http://schemas.microsoft.com/office/drawing/2014/main" id="{1EB8D62C-94D7-604A-BFAD-B7E981271893}"/>
                </a:ext>
              </a:extLst>
            </p:cNvPr>
            <p:cNvSpPr/>
            <p:nvPr/>
          </p:nvSpPr>
          <p:spPr>
            <a:xfrm>
              <a:off x="5396557" y="3261242"/>
              <a:ext cx="1813147" cy="1351821"/>
            </a:xfrm>
            <a:prstGeom prst="roundRect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2" name="Rounded Rectangle 261">
              <a:extLst>
                <a:ext uri="{FF2B5EF4-FFF2-40B4-BE49-F238E27FC236}">
                  <a16:creationId xmlns:a16="http://schemas.microsoft.com/office/drawing/2014/main" id="{04925D5B-8CAE-B64C-9B48-54120D36FC63}"/>
                </a:ext>
              </a:extLst>
            </p:cNvPr>
            <p:cNvSpPr/>
            <p:nvPr/>
          </p:nvSpPr>
          <p:spPr>
            <a:xfrm>
              <a:off x="5438794" y="3269417"/>
              <a:ext cx="1652686" cy="1236189"/>
            </a:xfrm>
            <a:prstGeom prst="round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1E2FDE79-9EE2-E348-B5F0-B8A26CAC5BA3}"/>
                </a:ext>
              </a:extLst>
            </p:cNvPr>
            <p:cNvSpPr/>
            <p:nvPr/>
          </p:nvSpPr>
          <p:spPr>
            <a:xfrm>
              <a:off x="4907495" y="2770596"/>
              <a:ext cx="1813147" cy="1402854"/>
            </a:xfrm>
            <a:prstGeom prst="roundRect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58C018D4-6F9D-8C43-9171-33E55F234C19}"/>
                </a:ext>
              </a:extLst>
            </p:cNvPr>
            <p:cNvSpPr/>
            <p:nvPr/>
          </p:nvSpPr>
          <p:spPr>
            <a:xfrm>
              <a:off x="4949732" y="2829803"/>
              <a:ext cx="1652686" cy="1236189"/>
            </a:xfrm>
            <a:prstGeom prst="round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4D1BB5-7039-1C4A-BB1E-11644B58740D}"/>
              </a:ext>
            </a:extLst>
          </p:cNvPr>
          <p:cNvGrpSpPr/>
          <p:nvPr/>
        </p:nvGrpSpPr>
        <p:grpSpPr>
          <a:xfrm>
            <a:off x="1701510" y="420770"/>
            <a:ext cx="1481644" cy="1204830"/>
            <a:chOff x="3560932" y="1712532"/>
            <a:chExt cx="3634274" cy="2955287"/>
          </a:xfrm>
        </p:grpSpPr>
        <p:sp>
          <p:nvSpPr>
            <p:cNvPr id="253" name="Rounded Rectangle 252">
              <a:extLst>
                <a:ext uri="{FF2B5EF4-FFF2-40B4-BE49-F238E27FC236}">
                  <a16:creationId xmlns:a16="http://schemas.microsoft.com/office/drawing/2014/main" id="{02D17D08-C535-154E-A648-DFAD4401A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0932" y="1712532"/>
              <a:ext cx="3634274" cy="2955287"/>
            </a:xfrm>
            <a:prstGeom prst="roundRect">
              <a:avLst>
                <a:gd name="adj" fmla="val 40476"/>
              </a:avLst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1" name="Rounded Rectangle 250">
              <a:extLst>
                <a:ext uri="{FF2B5EF4-FFF2-40B4-BE49-F238E27FC236}">
                  <a16:creationId xmlns:a16="http://schemas.microsoft.com/office/drawing/2014/main" id="{93903778-6409-604C-987E-970EEFC3201C}"/>
                </a:ext>
              </a:extLst>
            </p:cNvPr>
            <p:cNvSpPr/>
            <p:nvPr/>
          </p:nvSpPr>
          <p:spPr>
            <a:xfrm>
              <a:off x="5042960" y="2803011"/>
              <a:ext cx="1813148" cy="1472037"/>
            </a:xfrm>
            <a:prstGeom prst="roundRect">
              <a:avLst>
                <a:gd name="adj" fmla="val 40809"/>
              </a:avLst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5" name="Rounded Rectangle 264">
              <a:extLst>
                <a:ext uri="{FF2B5EF4-FFF2-40B4-BE49-F238E27FC236}">
                  <a16:creationId xmlns:a16="http://schemas.microsoft.com/office/drawing/2014/main" id="{582EBBC4-4453-7742-BB78-0CC77BECDC63}"/>
                </a:ext>
              </a:extLst>
            </p:cNvPr>
            <p:cNvSpPr/>
            <p:nvPr/>
          </p:nvSpPr>
          <p:spPr>
            <a:xfrm>
              <a:off x="4876265" y="2772825"/>
              <a:ext cx="1813147" cy="1402854"/>
            </a:xfrm>
            <a:prstGeom prst="roundRect">
              <a:avLst>
                <a:gd name="adj" fmla="val 40809"/>
              </a:avLst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9" name="Rounded Rectangle 268">
              <a:extLst>
                <a:ext uri="{FF2B5EF4-FFF2-40B4-BE49-F238E27FC236}">
                  <a16:creationId xmlns:a16="http://schemas.microsoft.com/office/drawing/2014/main" id="{27BA547A-C103-FD49-AD7E-DDB72F34A26E}"/>
                </a:ext>
              </a:extLst>
            </p:cNvPr>
            <p:cNvSpPr/>
            <p:nvPr/>
          </p:nvSpPr>
          <p:spPr>
            <a:xfrm>
              <a:off x="4554842" y="2477248"/>
              <a:ext cx="1813147" cy="1472037"/>
            </a:xfrm>
            <a:prstGeom prst="roundRect">
              <a:avLst>
                <a:gd name="adj" fmla="val 40809"/>
              </a:avLst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0" name="Rounded Rectangle 269">
              <a:extLst>
                <a:ext uri="{FF2B5EF4-FFF2-40B4-BE49-F238E27FC236}">
                  <a16:creationId xmlns:a16="http://schemas.microsoft.com/office/drawing/2014/main" id="{1AE31D9E-3F90-7B41-BE33-01DB7BFCC25B}"/>
                </a:ext>
              </a:extLst>
            </p:cNvPr>
            <p:cNvSpPr/>
            <p:nvPr/>
          </p:nvSpPr>
          <p:spPr>
            <a:xfrm>
              <a:off x="4388147" y="2447062"/>
              <a:ext cx="1813147" cy="1402854"/>
            </a:xfrm>
            <a:prstGeom prst="roundRect">
              <a:avLst>
                <a:gd name="adj" fmla="val 40809"/>
              </a:avLst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2" name="Rounded Rectangle 271">
              <a:extLst>
                <a:ext uri="{FF2B5EF4-FFF2-40B4-BE49-F238E27FC236}">
                  <a16:creationId xmlns:a16="http://schemas.microsoft.com/office/drawing/2014/main" id="{5485C0A4-5B07-3A4B-9FC4-64424597FD7C}"/>
                </a:ext>
              </a:extLst>
            </p:cNvPr>
            <p:cNvSpPr/>
            <p:nvPr/>
          </p:nvSpPr>
          <p:spPr>
            <a:xfrm>
              <a:off x="4068971" y="2146010"/>
              <a:ext cx="1801586" cy="1472037"/>
            </a:xfrm>
            <a:prstGeom prst="roundRect">
              <a:avLst>
                <a:gd name="adj" fmla="val 40809"/>
              </a:avLst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3" name="Rounded Rectangle 272">
              <a:extLst>
                <a:ext uri="{FF2B5EF4-FFF2-40B4-BE49-F238E27FC236}">
                  <a16:creationId xmlns:a16="http://schemas.microsoft.com/office/drawing/2014/main" id="{BFEAA4EB-EFD9-8543-82EB-530FC9DFBF07}"/>
                </a:ext>
              </a:extLst>
            </p:cNvPr>
            <p:cNvSpPr/>
            <p:nvPr/>
          </p:nvSpPr>
          <p:spPr>
            <a:xfrm>
              <a:off x="3890714" y="2115824"/>
              <a:ext cx="1813147" cy="1402854"/>
            </a:xfrm>
            <a:prstGeom prst="roundRect">
              <a:avLst>
                <a:gd name="adj" fmla="val 40809"/>
              </a:avLst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31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75">
            <a:extLst>
              <a:ext uri="{FF2B5EF4-FFF2-40B4-BE49-F238E27FC236}">
                <a16:creationId xmlns:a16="http://schemas.microsoft.com/office/drawing/2014/main" id="{DB1E7BE7-BE77-164A-9A1B-70337C981AE9}"/>
              </a:ext>
            </a:extLst>
          </p:cNvPr>
          <p:cNvSpPr/>
          <p:nvPr/>
        </p:nvSpPr>
        <p:spPr>
          <a:xfrm rot="18900000">
            <a:off x="3414892" y="12550751"/>
            <a:ext cx="800993" cy="1118481"/>
          </a:xfrm>
          <a:custGeom>
            <a:avLst/>
            <a:gdLst>
              <a:gd name="connsiteX0" fmla="*/ 0 w 800993"/>
              <a:gd name="connsiteY0" fmla="*/ 0 h 1118481"/>
              <a:gd name="connsiteX1" fmla="*/ 210517 w 800993"/>
              <a:gd name="connsiteY1" fmla="*/ 0 h 1118481"/>
              <a:gd name="connsiteX2" fmla="*/ 210517 w 800993"/>
              <a:gd name="connsiteY2" fmla="*/ 449275 h 1118481"/>
              <a:gd name="connsiteX3" fmla="*/ 590475 w 800993"/>
              <a:gd name="connsiteY3" fmla="*/ 449275 h 1118481"/>
              <a:gd name="connsiteX4" fmla="*/ 590475 w 800993"/>
              <a:gd name="connsiteY4" fmla="*/ 0 h 1118481"/>
              <a:gd name="connsiteX5" fmla="*/ 800993 w 800993"/>
              <a:gd name="connsiteY5" fmla="*/ 0 h 1118481"/>
              <a:gd name="connsiteX6" fmla="*/ 800993 w 800993"/>
              <a:gd name="connsiteY6" fmla="*/ 1118481 h 1118481"/>
              <a:gd name="connsiteX7" fmla="*/ 590475 w 800993"/>
              <a:gd name="connsiteY7" fmla="*/ 1118481 h 1118481"/>
              <a:gd name="connsiteX8" fmla="*/ 590475 w 800993"/>
              <a:gd name="connsiteY8" fmla="*/ 631553 h 1118481"/>
              <a:gd name="connsiteX9" fmla="*/ 210517 w 800993"/>
              <a:gd name="connsiteY9" fmla="*/ 631553 h 1118481"/>
              <a:gd name="connsiteX10" fmla="*/ 210517 w 800993"/>
              <a:gd name="connsiteY10" fmla="*/ 1118481 h 1118481"/>
              <a:gd name="connsiteX11" fmla="*/ 0 w 800993"/>
              <a:gd name="connsiteY11" fmla="*/ 1118481 h 1118481"/>
              <a:gd name="connsiteX12" fmla="*/ 0 w 800993"/>
              <a:gd name="connsiteY12" fmla="*/ 0 h 111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0993" h="1118481">
                <a:moveTo>
                  <a:pt x="0" y="0"/>
                </a:moveTo>
                <a:lnTo>
                  <a:pt x="210517" y="0"/>
                </a:lnTo>
                <a:lnTo>
                  <a:pt x="210517" y="449275"/>
                </a:lnTo>
                <a:lnTo>
                  <a:pt x="590475" y="449275"/>
                </a:lnTo>
                <a:lnTo>
                  <a:pt x="590475" y="0"/>
                </a:lnTo>
                <a:lnTo>
                  <a:pt x="800993" y="0"/>
                </a:lnTo>
                <a:lnTo>
                  <a:pt x="800993" y="1118481"/>
                </a:lnTo>
                <a:lnTo>
                  <a:pt x="590475" y="1118481"/>
                </a:lnTo>
                <a:lnTo>
                  <a:pt x="590475" y="631553"/>
                </a:lnTo>
                <a:lnTo>
                  <a:pt x="210517" y="631553"/>
                </a:lnTo>
                <a:lnTo>
                  <a:pt x="210517" y="1118481"/>
                </a:lnTo>
                <a:lnTo>
                  <a:pt x="0" y="11184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45000"/>
              </a:lnSpc>
            </a:pPr>
            <a:endParaRPr lang="en-US" sz="4800" b="1" spc="-150" baseline="30000" dirty="0">
              <a:solidFill>
                <a:srgbClr val="D1178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CCD6CA1-88DF-BD4E-8FC2-43C12545582B}"/>
              </a:ext>
            </a:extLst>
          </p:cNvPr>
          <p:cNvSpPr/>
          <p:nvPr/>
        </p:nvSpPr>
        <p:spPr>
          <a:xfrm>
            <a:off x="112797" y="1288587"/>
            <a:ext cx="1768670" cy="17686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FF78372-D9D3-4F4F-870F-0E88F7006935}"/>
              </a:ext>
            </a:extLst>
          </p:cNvPr>
          <p:cNvSpPr/>
          <p:nvPr/>
        </p:nvSpPr>
        <p:spPr>
          <a:xfrm>
            <a:off x="0" y="883902"/>
            <a:ext cx="1985500" cy="2276073"/>
          </a:xfrm>
          <a:custGeom>
            <a:avLst/>
            <a:gdLst>
              <a:gd name="connsiteX0" fmla="*/ 994219 w 1985500"/>
              <a:gd name="connsiteY0" fmla="*/ 2097620 h 2276073"/>
              <a:gd name="connsiteX1" fmla="*/ 178478 w 1985500"/>
              <a:gd name="connsiteY1" fmla="*/ 1281879 h 2276073"/>
              <a:gd name="connsiteX2" fmla="*/ 994219 w 1985500"/>
              <a:gd name="connsiteY2" fmla="*/ 466138 h 2276073"/>
              <a:gd name="connsiteX3" fmla="*/ 1809959 w 1985500"/>
              <a:gd name="connsiteY3" fmla="*/ 1281879 h 2276073"/>
              <a:gd name="connsiteX4" fmla="*/ 1809959 w 1985500"/>
              <a:gd name="connsiteY4" fmla="*/ 1281879 h 2276073"/>
              <a:gd name="connsiteX5" fmla="*/ 994219 w 1985500"/>
              <a:gd name="connsiteY5" fmla="*/ 2097620 h 2276073"/>
              <a:gd name="connsiteX6" fmla="*/ 1684685 w 1985500"/>
              <a:gd name="connsiteY6" fmla="*/ 571019 h 2276073"/>
              <a:gd name="connsiteX7" fmla="*/ 1772086 w 1985500"/>
              <a:gd name="connsiteY7" fmla="*/ 483618 h 2276073"/>
              <a:gd name="connsiteX8" fmla="*/ 1769172 w 1985500"/>
              <a:gd name="connsiteY8" fmla="*/ 361257 h 2276073"/>
              <a:gd name="connsiteX9" fmla="*/ 1646811 w 1985500"/>
              <a:gd name="connsiteY9" fmla="*/ 358343 h 2276073"/>
              <a:gd name="connsiteX10" fmla="*/ 1547757 w 1985500"/>
              <a:gd name="connsiteY10" fmla="*/ 460311 h 2276073"/>
              <a:gd name="connsiteX11" fmla="*/ 1081619 w 1985500"/>
              <a:gd name="connsiteY11" fmla="*/ 297163 h 2276073"/>
              <a:gd name="connsiteX12" fmla="*/ 1081619 w 1985500"/>
              <a:gd name="connsiteY12" fmla="*/ 174802 h 2276073"/>
              <a:gd name="connsiteX13" fmla="*/ 1343822 w 1985500"/>
              <a:gd name="connsiteY13" fmla="*/ 174802 h 2276073"/>
              <a:gd name="connsiteX14" fmla="*/ 1343822 w 1985500"/>
              <a:gd name="connsiteY14" fmla="*/ 0 h 2276073"/>
              <a:gd name="connsiteX15" fmla="*/ 644615 w 1985500"/>
              <a:gd name="connsiteY15" fmla="*/ 0 h 2276073"/>
              <a:gd name="connsiteX16" fmla="*/ 644615 w 1985500"/>
              <a:gd name="connsiteY16" fmla="*/ 174802 h 2276073"/>
              <a:gd name="connsiteX17" fmla="*/ 906818 w 1985500"/>
              <a:gd name="connsiteY17" fmla="*/ 174802 h 2276073"/>
              <a:gd name="connsiteX18" fmla="*/ 906818 w 1985500"/>
              <a:gd name="connsiteY18" fmla="*/ 294249 h 2276073"/>
              <a:gd name="connsiteX19" fmla="*/ 3676 w 1985500"/>
              <a:gd name="connsiteY19" fmla="*/ 1369279 h 2276073"/>
              <a:gd name="connsiteX20" fmla="*/ 1078706 w 1985500"/>
              <a:gd name="connsiteY20" fmla="*/ 2272421 h 2276073"/>
              <a:gd name="connsiteX21" fmla="*/ 1981848 w 1985500"/>
              <a:gd name="connsiteY21" fmla="*/ 1197391 h 2276073"/>
              <a:gd name="connsiteX22" fmla="*/ 1684685 w 1985500"/>
              <a:gd name="connsiteY22" fmla="*/ 571019 h 22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85500" h="2276073">
                <a:moveTo>
                  <a:pt x="994219" y="2097620"/>
                </a:moveTo>
                <a:cubicBezTo>
                  <a:pt x="542648" y="2097620"/>
                  <a:pt x="178478" y="1733450"/>
                  <a:pt x="178478" y="1281879"/>
                </a:cubicBezTo>
                <a:cubicBezTo>
                  <a:pt x="178478" y="830308"/>
                  <a:pt x="542648" y="466138"/>
                  <a:pt x="994219" y="466138"/>
                </a:cubicBezTo>
                <a:cubicBezTo>
                  <a:pt x="1445789" y="466138"/>
                  <a:pt x="1809959" y="830308"/>
                  <a:pt x="1809959" y="1281879"/>
                </a:cubicBezTo>
                <a:lnTo>
                  <a:pt x="1809959" y="1281879"/>
                </a:lnTo>
                <a:cubicBezTo>
                  <a:pt x="1812873" y="1733450"/>
                  <a:pt x="1448703" y="2097620"/>
                  <a:pt x="994219" y="2097620"/>
                </a:cubicBezTo>
                <a:close/>
                <a:moveTo>
                  <a:pt x="1684685" y="571019"/>
                </a:moveTo>
                <a:lnTo>
                  <a:pt x="1772086" y="483618"/>
                </a:lnTo>
                <a:cubicBezTo>
                  <a:pt x="1804133" y="448658"/>
                  <a:pt x="1804133" y="393304"/>
                  <a:pt x="1769172" y="361257"/>
                </a:cubicBezTo>
                <a:cubicBezTo>
                  <a:pt x="1734212" y="329210"/>
                  <a:pt x="1681772" y="326296"/>
                  <a:pt x="1646811" y="358343"/>
                </a:cubicBezTo>
                <a:lnTo>
                  <a:pt x="1547757" y="460311"/>
                </a:lnTo>
                <a:cubicBezTo>
                  <a:pt x="1407916" y="367083"/>
                  <a:pt x="1247681" y="308816"/>
                  <a:pt x="1081619" y="297163"/>
                </a:cubicBezTo>
                <a:lnTo>
                  <a:pt x="1081619" y="174802"/>
                </a:lnTo>
                <a:lnTo>
                  <a:pt x="1343822" y="174802"/>
                </a:lnTo>
                <a:lnTo>
                  <a:pt x="1343822" y="0"/>
                </a:lnTo>
                <a:lnTo>
                  <a:pt x="644615" y="0"/>
                </a:lnTo>
                <a:lnTo>
                  <a:pt x="644615" y="174802"/>
                </a:lnTo>
                <a:lnTo>
                  <a:pt x="906818" y="174802"/>
                </a:lnTo>
                <a:lnTo>
                  <a:pt x="906818" y="294249"/>
                </a:lnTo>
                <a:cubicBezTo>
                  <a:pt x="359106" y="340863"/>
                  <a:pt x="-42938" y="824481"/>
                  <a:pt x="3676" y="1369279"/>
                </a:cubicBezTo>
                <a:cubicBezTo>
                  <a:pt x="50290" y="1914078"/>
                  <a:pt x="533907" y="2319035"/>
                  <a:pt x="1078706" y="2272421"/>
                </a:cubicBezTo>
                <a:cubicBezTo>
                  <a:pt x="1623504" y="2225808"/>
                  <a:pt x="2028461" y="1742190"/>
                  <a:pt x="1981848" y="1197391"/>
                </a:cubicBezTo>
                <a:cubicBezTo>
                  <a:pt x="1964367" y="958496"/>
                  <a:pt x="1856573" y="737080"/>
                  <a:pt x="1684685" y="571019"/>
                </a:cubicBezTo>
                <a:close/>
              </a:path>
            </a:pathLst>
          </a:custGeom>
          <a:solidFill>
            <a:srgbClr val="037B83"/>
          </a:solidFill>
          <a:ln w="290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F58B834-6360-9643-9FA9-FC415DF16F59}"/>
              </a:ext>
            </a:extLst>
          </p:cNvPr>
          <p:cNvSpPr/>
          <p:nvPr/>
        </p:nvSpPr>
        <p:spPr>
          <a:xfrm>
            <a:off x="96945" y="872729"/>
            <a:ext cx="1827336" cy="213664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sz="9600" b="1" dirty="0">
                <a:solidFill>
                  <a:srgbClr val="037B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algn="ctr">
              <a:lnSpc>
                <a:spcPct val="60000"/>
              </a:lnSpc>
            </a:pPr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600" b="1" spc="-300" dirty="0">
                <a:solidFill>
                  <a:srgbClr val="D11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6600" b="1" spc="-300" baseline="30000" dirty="0">
                <a:solidFill>
                  <a:srgbClr val="D11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6600" b="1" spc="-150" baseline="30000" dirty="0">
                <a:solidFill>
                  <a:srgbClr val="D11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</a:t>
            </a:r>
            <a:endParaRPr lang="en-US" sz="4800" b="1" spc="-150" baseline="30000" dirty="0">
              <a:solidFill>
                <a:srgbClr val="D1178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77FA46-F9D8-BE48-BB54-EFB5B025924E}"/>
              </a:ext>
            </a:extLst>
          </p:cNvPr>
          <p:cNvSpPr/>
          <p:nvPr/>
        </p:nvSpPr>
        <p:spPr>
          <a:xfrm>
            <a:off x="4350992" y="2623038"/>
            <a:ext cx="1768670" cy="17686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D3636883-0F21-1E4A-8A6A-14EDB7D708DB}"/>
              </a:ext>
            </a:extLst>
          </p:cNvPr>
          <p:cNvSpPr/>
          <p:nvPr/>
        </p:nvSpPr>
        <p:spPr>
          <a:xfrm flipH="1">
            <a:off x="4238195" y="2218353"/>
            <a:ext cx="1985500" cy="2276073"/>
          </a:xfrm>
          <a:custGeom>
            <a:avLst/>
            <a:gdLst>
              <a:gd name="connsiteX0" fmla="*/ 994219 w 1985500"/>
              <a:gd name="connsiteY0" fmla="*/ 2097620 h 2276073"/>
              <a:gd name="connsiteX1" fmla="*/ 178478 w 1985500"/>
              <a:gd name="connsiteY1" fmla="*/ 1281879 h 2276073"/>
              <a:gd name="connsiteX2" fmla="*/ 994219 w 1985500"/>
              <a:gd name="connsiteY2" fmla="*/ 466138 h 2276073"/>
              <a:gd name="connsiteX3" fmla="*/ 1809959 w 1985500"/>
              <a:gd name="connsiteY3" fmla="*/ 1281879 h 2276073"/>
              <a:gd name="connsiteX4" fmla="*/ 1809959 w 1985500"/>
              <a:gd name="connsiteY4" fmla="*/ 1281879 h 2276073"/>
              <a:gd name="connsiteX5" fmla="*/ 994219 w 1985500"/>
              <a:gd name="connsiteY5" fmla="*/ 2097620 h 2276073"/>
              <a:gd name="connsiteX6" fmla="*/ 1684685 w 1985500"/>
              <a:gd name="connsiteY6" fmla="*/ 571019 h 2276073"/>
              <a:gd name="connsiteX7" fmla="*/ 1772086 w 1985500"/>
              <a:gd name="connsiteY7" fmla="*/ 483618 h 2276073"/>
              <a:gd name="connsiteX8" fmla="*/ 1769172 w 1985500"/>
              <a:gd name="connsiteY8" fmla="*/ 361257 h 2276073"/>
              <a:gd name="connsiteX9" fmla="*/ 1646811 w 1985500"/>
              <a:gd name="connsiteY9" fmla="*/ 358343 h 2276073"/>
              <a:gd name="connsiteX10" fmla="*/ 1547757 w 1985500"/>
              <a:gd name="connsiteY10" fmla="*/ 460311 h 2276073"/>
              <a:gd name="connsiteX11" fmla="*/ 1081619 w 1985500"/>
              <a:gd name="connsiteY11" fmla="*/ 297163 h 2276073"/>
              <a:gd name="connsiteX12" fmla="*/ 1081619 w 1985500"/>
              <a:gd name="connsiteY12" fmla="*/ 174802 h 2276073"/>
              <a:gd name="connsiteX13" fmla="*/ 1343822 w 1985500"/>
              <a:gd name="connsiteY13" fmla="*/ 174802 h 2276073"/>
              <a:gd name="connsiteX14" fmla="*/ 1343822 w 1985500"/>
              <a:gd name="connsiteY14" fmla="*/ 0 h 2276073"/>
              <a:gd name="connsiteX15" fmla="*/ 644615 w 1985500"/>
              <a:gd name="connsiteY15" fmla="*/ 0 h 2276073"/>
              <a:gd name="connsiteX16" fmla="*/ 644615 w 1985500"/>
              <a:gd name="connsiteY16" fmla="*/ 174802 h 2276073"/>
              <a:gd name="connsiteX17" fmla="*/ 906818 w 1985500"/>
              <a:gd name="connsiteY17" fmla="*/ 174802 h 2276073"/>
              <a:gd name="connsiteX18" fmla="*/ 906818 w 1985500"/>
              <a:gd name="connsiteY18" fmla="*/ 294249 h 2276073"/>
              <a:gd name="connsiteX19" fmla="*/ 3676 w 1985500"/>
              <a:gd name="connsiteY19" fmla="*/ 1369279 h 2276073"/>
              <a:gd name="connsiteX20" fmla="*/ 1078706 w 1985500"/>
              <a:gd name="connsiteY20" fmla="*/ 2272421 h 2276073"/>
              <a:gd name="connsiteX21" fmla="*/ 1981848 w 1985500"/>
              <a:gd name="connsiteY21" fmla="*/ 1197391 h 2276073"/>
              <a:gd name="connsiteX22" fmla="*/ 1684685 w 1985500"/>
              <a:gd name="connsiteY22" fmla="*/ 571019 h 22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85500" h="2276073">
                <a:moveTo>
                  <a:pt x="994219" y="2097620"/>
                </a:moveTo>
                <a:cubicBezTo>
                  <a:pt x="542648" y="2097620"/>
                  <a:pt x="178478" y="1733450"/>
                  <a:pt x="178478" y="1281879"/>
                </a:cubicBezTo>
                <a:cubicBezTo>
                  <a:pt x="178478" y="830308"/>
                  <a:pt x="542648" y="466138"/>
                  <a:pt x="994219" y="466138"/>
                </a:cubicBezTo>
                <a:cubicBezTo>
                  <a:pt x="1445789" y="466138"/>
                  <a:pt x="1809959" y="830308"/>
                  <a:pt x="1809959" y="1281879"/>
                </a:cubicBezTo>
                <a:lnTo>
                  <a:pt x="1809959" y="1281879"/>
                </a:lnTo>
                <a:cubicBezTo>
                  <a:pt x="1812873" y="1733450"/>
                  <a:pt x="1448703" y="2097620"/>
                  <a:pt x="994219" y="2097620"/>
                </a:cubicBezTo>
                <a:close/>
                <a:moveTo>
                  <a:pt x="1684685" y="571019"/>
                </a:moveTo>
                <a:lnTo>
                  <a:pt x="1772086" y="483618"/>
                </a:lnTo>
                <a:cubicBezTo>
                  <a:pt x="1804133" y="448658"/>
                  <a:pt x="1804133" y="393304"/>
                  <a:pt x="1769172" y="361257"/>
                </a:cubicBezTo>
                <a:cubicBezTo>
                  <a:pt x="1734212" y="329210"/>
                  <a:pt x="1681772" y="326296"/>
                  <a:pt x="1646811" y="358343"/>
                </a:cubicBezTo>
                <a:lnTo>
                  <a:pt x="1547757" y="460311"/>
                </a:lnTo>
                <a:cubicBezTo>
                  <a:pt x="1407916" y="367083"/>
                  <a:pt x="1247681" y="308816"/>
                  <a:pt x="1081619" y="297163"/>
                </a:cubicBezTo>
                <a:lnTo>
                  <a:pt x="1081619" y="174802"/>
                </a:lnTo>
                <a:lnTo>
                  <a:pt x="1343822" y="174802"/>
                </a:lnTo>
                <a:lnTo>
                  <a:pt x="1343822" y="0"/>
                </a:lnTo>
                <a:lnTo>
                  <a:pt x="644615" y="0"/>
                </a:lnTo>
                <a:lnTo>
                  <a:pt x="644615" y="174802"/>
                </a:lnTo>
                <a:lnTo>
                  <a:pt x="906818" y="174802"/>
                </a:lnTo>
                <a:lnTo>
                  <a:pt x="906818" y="294249"/>
                </a:lnTo>
                <a:cubicBezTo>
                  <a:pt x="359106" y="340863"/>
                  <a:pt x="-42938" y="824481"/>
                  <a:pt x="3676" y="1369279"/>
                </a:cubicBezTo>
                <a:cubicBezTo>
                  <a:pt x="50290" y="1914078"/>
                  <a:pt x="533907" y="2319035"/>
                  <a:pt x="1078706" y="2272421"/>
                </a:cubicBezTo>
                <a:cubicBezTo>
                  <a:pt x="1623504" y="2225808"/>
                  <a:pt x="2028461" y="1742190"/>
                  <a:pt x="1981848" y="1197391"/>
                </a:cubicBezTo>
                <a:cubicBezTo>
                  <a:pt x="1964367" y="958496"/>
                  <a:pt x="1856573" y="737080"/>
                  <a:pt x="1684685" y="571019"/>
                </a:cubicBezTo>
                <a:close/>
              </a:path>
            </a:pathLst>
          </a:custGeom>
          <a:solidFill>
            <a:srgbClr val="037B83">
              <a:alpha val="50000"/>
            </a:srgbClr>
          </a:solidFill>
          <a:ln w="290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61FB810-126F-F14A-8643-36CD27446DB2}"/>
              </a:ext>
            </a:extLst>
          </p:cNvPr>
          <p:cNvSpPr/>
          <p:nvPr/>
        </p:nvSpPr>
        <p:spPr>
          <a:xfrm>
            <a:off x="5413614" y="2779185"/>
            <a:ext cx="1768670" cy="1768670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t">
            <a:noAutofit/>
          </a:bodyPr>
          <a:lstStyle/>
          <a:p>
            <a:pPr>
              <a:lnSpc>
                <a:spcPct val="50000"/>
              </a:lnSpc>
            </a:pPr>
            <a:r>
              <a:rPr lang="en-US" sz="11500" b="1" dirty="0">
                <a:solidFill>
                  <a:srgbClr val="037B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</a:p>
          <a:p>
            <a:pPr>
              <a:lnSpc>
                <a:spcPct val="50000"/>
              </a:lnSpc>
            </a:pPr>
            <a:r>
              <a:rPr lang="en-US" b="1" spc="-300" dirty="0">
                <a:solidFill>
                  <a:srgbClr val="D11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500" b="1" spc="-300" baseline="-25000" dirty="0">
                <a:solidFill>
                  <a:srgbClr val="D11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ERO</a:t>
            </a:r>
            <a:endParaRPr lang="en-US" sz="4800" b="1" spc="-150" baseline="-25000" dirty="0">
              <a:solidFill>
                <a:srgbClr val="D1178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EFB5A81D-1665-D84A-8C0E-BFB13CA0F533}"/>
              </a:ext>
            </a:extLst>
          </p:cNvPr>
          <p:cNvSpPr/>
          <p:nvPr/>
        </p:nvSpPr>
        <p:spPr>
          <a:xfrm>
            <a:off x="4146195" y="2779185"/>
            <a:ext cx="1827336" cy="1768670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t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11500" b="1" dirty="0">
                <a:solidFill>
                  <a:srgbClr val="037B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algn="ctr">
              <a:lnSpc>
                <a:spcPct val="50000"/>
              </a:lnSpc>
            </a:pPr>
            <a:r>
              <a:rPr lang="en-US" sz="13800" b="1" spc="-300" dirty="0">
                <a:solidFill>
                  <a:srgbClr val="D11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en-US" sz="4800" b="1" spc="-150" baseline="30000" dirty="0">
              <a:solidFill>
                <a:srgbClr val="D1178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51DD46-D993-744F-80EB-298ABD2717E4}"/>
              </a:ext>
            </a:extLst>
          </p:cNvPr>
          <p:cNvSpPr/>
          <p:nvPr/>
        </p:nvSpPr>
        <p:spPr>
          <a:xfrm>
            <a:off x="7966241" y="1137987"/>
            <a:ext cx="1768670" cy="17686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DD3D354-B9CA-784A-BEF2-4EEC4002BF92}"/>
              </a:ext>
            </a:extLst>
          </p:cNvPr>
          <p:cNvSpPr/>
          <p:nvPr/>
        </p:nvSpPr>
        <p:spPr>
          <a:xfrm>
            <a:off x="7853444" y="733302"/>
            <a:ext cx="1985500" cy="2276073"/>
          </a:xfrm>
          <a:custGeom>
            <a:avLst/>
            <a:gdLst>
              <a:gd name="connsiteX0" fmla="*/ 994219 w 1985500"/>
              <a:gd name="connsiteY0" fmla="*/ 2097620 h 2276073"/>
              <a:gd name="connsiteX1" fmla="*/ 178478 w 1985500"/>
              <a:gd name="connsiteY1" fmla="*/ 1281879 h 2276073"/>
              <a:gd name="connsiteX2" fmla="*/ 994219 w 1985500"/>
              <a:gd name="connsiteY2" fmla="*/ 466138 h 2276073"/>
              <a:gd name="connsiteX3" fmla="*/ 1809959 w 1985500"/>
              <a:gd name="connsiteY3" fmla="*/ 1281879 h 2276073"/>
              <a:gd name="connsiteX4" fmla="*/ 1809959 w 1985500"/>
              <a:gd name="connsiteY4" fmla="*/ 1281879 h 2276073"/>
              <a:gd name="connsiteX5" fmla="*/ 994219 w 1985500"/>
              <a:gd name="connsiteY5" fmla="*/ 2097620 h 2276073"/>
              <a:gd name="connsiteX6" fmla="*/ 1684685 w 1985500"/>
              <a:gd name="connsiteY6" fmla="*/ 571019 h 2276073"/>
              <a:gd name="connsiteX7" fmla="*/ 1772086 w 1985500"/>
              <a:gd name="connsiteY7" fmla="*/ 483618 h 2276073"/>
              <a:gd name="connsiteX8" fmla="*/ 1769172 w 1985500"/>
              <a:gd name="connsiteY8" fmla="*/ 361257 h 2276073"/>
              <a:gd name="connsiteX9" fmla="*/ 1646811 w 1985500"/>
              <a:gd name="connsiteY9" fmla="*/ 358343 h 2276073"/>
              <a:gd name="connsiteX10" fmla="*/ 1547757 w 1985500"/>
              <a:gd name="connsiteY10" fmla="*/ 460311 h 2276073"/>
              <a:gd name="connsiteX11" fmla="*/ 1081619 w 1985500"/>
              <a:gd name="connsiteY11" fmla="*/ 297163 h 2276073"/>
              <a:gd name="connsiteX12" fmla="*/ 1081619 w 1985500"/>
              <a:gd name="connsiteY12" fmla="*/ 174802 h 2276073"/>
              <a:gd name="connsiteX13" fmla="*/ 1343822 w 1985500"/>
              <a:gd name="connsiteY13" fmla="*/ 174802 h 2276073"/>
              <a:gd name="connsiteX14" fmla="*/ 1343822 w 1985500"/>
              <a:gd name="connsiteY14" fmla="*/ 0 h 2276073"/>
              <a:gd name="connsiteX15" fmla="*/ 644615 w 1985500"/>
              <a:gd name="connsiteY15" fmla="*/ 0 h 2276073"/>
              <a:gd name="connsiteX16" fmla="*/ 644615 w 1985500"/>
              <a:gd name="connsiteY16" fmla="*/ 174802 h 2276073"/>
              <a:gd name="connsiteX17" fmla="*/ 906818 w 1985500"/>
              <a:gd name="connsiteY17" fmla="*/ 174802 h 2276073"/>
              <a:gd name="connsiteX18" fmla="*/ 906818 w 1985500"/>
              <a:gd name="connsiteY18" fmla="*/ 294249 h 2276073"/>
              <a:gd name="connsiteX19" fmla="*/ 3676 w 1985500"/>
              <a:gd name="connsiteY19" fmla="*/ 1369279 h 2276073"/>
              <a:gd name="connsiteX20" fmla="*/ 1078706 w 1985500"/>
              <a:gd name="connsiteY20" fmla="*/ 2272421 h 2276073"/>
              <a:gd name="connsiteX21" fmla="*/ 1981848 w 1985500"/>
              <a:gd name="connsiteY21" fmla="*/ 1197391 h 2276073"/>
              <a:gd name="connsiteX22" fmla="*/ 1684685 w 1985500"/>
              <a:gd name="connsiteY22" fmla="*/ 571019 h 22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85500" h="2276073">
                <a:moveTo>
                  <a:pt x="994219" y="2097620"/>
                </a:moveTo>
                <a:cubicBezTo>
                  <a:pt x="542648" y="2097620"/>
                  <a:pt x="178478" y="1733450"/>
                  <a:pt x="178478" y="1281879"/>
                </a:cubicBezTo>
                <a:cubicBezTo>
                  <a:pt x="178478" y="830308"/>
                  <a:pt x="542648" y="466138"/>
                  <a:pt x="994219" y="466138"/>
                </a:cubicBezTo>
                <a:cubicBezTo>
                  <a:pt x="1445789" y="466138"/>
                  <a:pt x="1809959" y="830308"/>
                  <a:pt x="1809959" y="1281879"/>
                </a:cubicBezTo>
                <a:lnTo>
                  <a:pt x="1809959" y="1281879"/>
                </a:lnTo>
                <a:cubicBezTo>
                  <a:pt x="1812873" y="1733450"/>
                  <a:pt x="1448703" y="2097620"/>
                  <a:pt x="994219" y="2097620"/>
                </a:cubicBezTo>
                <a:close/>
                <a:moveTo>
                  <a:pt x="1684685" y="571019"/>
                </a:moveTo>
                <a:lnTo>
                  <a:pt x="1772086" y="483618"/>
                </a:lnTo>
                <a:cubicBezTo>
                  <a:pt x="1804133" y="448658"/>
                  <a:pt x="1804133" y="393304"/>
                  <a:pt x="1769172" y="361257"/>
                </a:cubicBezTo>
                <a:cubicBezTo>
                  <a:pt x="1734212" y="329210"/>
                  <a:pt x="1681772" y="326296"/>
                  <a:pt x="1646811" y="358343"/>
                </a:cubicBezTo>
                <a:lnTo>
                  <a:pt x="1547757" y="460311"/>
                </a:lnTo>
                <a:cubicBezTo>
                  <a:pt x="1407916" y="367083"/>
                  <a:pt x="1247681" y="308816"/>
                  <a:pt x="1081619" y="297163"/>
                </a:cubicBezTo>
                <a:lnTo>
                  <a:pt x="1081619" y="174802"/>
                </a:lnTo>
                <a:lnTo>
                  <a:pt x="1343822" y="174802"/>
                </a:lnTo>
                <a:lnTo>
                  <a:pt x="1343822" y="0"/>
                </a:lnTo>
                <a:lnTo>
                  <a:pt x="644615" y="0"/>
                </a:lnTo>
                <a:lnTo>
                  <a:pt x="644615" y="174802"/>
                </a:lnTo>
                <a:lnTo>
                  <a:pt x="906818" y="174802"/>
                </a:lnTo>
                <a:lnTo>
                  <a:pt x="906818" y="294249"/>
                </a:lnTo>
                <a:cubicBezTo>
                  <a:pt x="359106" y="340863"/>
                  <a:pt x="-42938" y="824481"/>
                  <a:pt x="3676" y="1369279"/>
                </a:cubicBezTo>
                <a:cubicBezTo>
                  <a:pt x="50290" y="1914078"/>
                  <a:pt x="533907" y="2319035"/>
                  <a:pt x="1078706" y="2272421"/>
                </a:cubicBezTo>
                <a:cubicBezTo>
                  <a:pt x="1623504" y="2225808"/>
                  <a:pt x="2028461" y="1742190"/>
                  <a:pt x="1981848" y="1197391"/>
                </a:cubicBezTo>
                <a:cubicBezTo>
                  <a:pt x="1964367" y="958496"/>
                  <a:pt x="1856573" y="737080"/>
                  <a:pt x="1684685" y="571019"/>
                </a:cubicBezTo>
                <a:close/>
              </a:path>
            </a:pathLst>
          </a:custGeom>
          <a:solidFill>
            <a:srgbClr val="037B83"/>
          </a:solidFill>
          <a:ln w="290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CB30CA5-13B1-8B4D-A11D-5876611E3E8C}"/>
              </a:ext>
            </a:extLst>
          </p:cNvPr>
          <p:cNvSpPr/>
          <p:nvPr/>
        </p:nvSpPr>
        <p:spPr>
          <a:xfrm>
            <a:off x="7944324" y="981067"/>
            <a:ext cx="1827336" cy="213664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11500" b="1" dirty="0">
                <a:solidFill>
                  <a:srgbClr val="037B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algn="ctr">
              <a:lnSpc>
                <a:spcPct val="45000"/>
              </a:lnSpc>
            </a:pPr>
            <a:r>
              <a:rPr lang="en-US" sz="13800" b="1" spc="-300" dirty="0">
                <a:solidFill>
                  <a:srgbClr val="D11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en-US" sz="4800" b="1" spc="-150" baseline="30000" dirty="0">
              <a:solidFill>
                <a:srgbClr val="D1178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2D389577-159C-2346-9A2E-698214EE4643}"/>
              </a:ext>
            </a:extLst>
          </p:cNvPr>
          <p:cNvSpPr/>
          <p:nvPr/>
        </p:nvSpPr>
        <p:spPr>
          <a:xfrm>
            <a:off x="5334581" y="8230972"/>
            <a:ext cx="1631498" cy="1622515"/>
          </a:xfrm>
          <a:custGeom>
            <a:avLst/>
            <a:gdLst>
              <a:gd name="connsiteX0" fmla="*/ 726395 w 1631498"/>
              <a:gd name="connsiteY0" fmla="*/ 0 h 1622515"/>
              <a:gd name="connsiteX1" fmla="*/ 726395 w 1631498"/>
              <a:gd name="connsiteY1" fmla="*/ 468302 h 1622515"/>
              <a:gd name="connsiteX2" fmla="*/ 905714 w 1631498"/>
              <a:gd name="connsiteY2" fmla="*/ 468302 h 1622515"/>
              <a:gd name="connsiteX3" fmla="*/ 905714 w 1631498"/>
              <a:gd name="connsiteY3" fmla="*/ 63 h 1622515"/>
              <a:gd name="connsiteX4" fmla="*/ 980442 w 1631498"/>
              <a:gd name="connsiteY4" fmla="*/ 7563 h 1622515"/>
              <a:gd name="connsiteX5" fmla="*/ 1631481 w 1631498"/>
              <a:gd name="connsiteY5" fmla="*/ 806774 h 1622515"/>
              <a:gd name="connsiteX6" fmla="*/ 815741 w 1631498"/>
              <a:gd name="connsiteY6" fmla="*/ 1622515 h 1622515"/>
              <a:gd name="connsiteX7" fmla="*/ 0 w 1631498"/>
              <a:gd name="connsiteY7" fmla="*/ 806774 h 1622515"/>
              <a:gd name="connsiteX8" fmla="*/ 651040 w 1631498"/>
              <a:gd name="connsiteY8" fmla="*/ 7563 h 1622515"/>
              <a:gd name="connsiteX9" fmla="*/ 726395 w 1631498"/>
              <a:gd name="connsiteY9" fmla="*/ 0 h 1622515"/>
              <a:gd name="connsiteX10" fmla="*/ 425483 w 1631498"/>
              <a:gd name="connsiteY10" fmla="*/ 286770 h 1622515"/>
              <a:gd name="connsiteX11" fmla="*/ 425483 w 1631498"/>
              <a:gd name="connsiteY11" fmla="*/ 1405251 h 1622515"/>
              <a:gd name="connsiteX12" fmla="*/ 636000 w 1631498"/>
              <a:gd name="connsiteY12" fmla="*/ 1405251 h 1622515"/>
              <a:gd name="connsiteX13" fmla="*/ 636000 w 1631498"/>
              <a:gd name="connsiteY13" fmla="*/ 918323 h 1622515"/>
              <a:gd name="connsiteX14" fmla="*/ 1015958 w 1631498"/>
              <a:gd name="connsiteY14" fmla="*/ 918323 h 1622515"/>
              <a:gd name="connsiteX15" fmla="*/ 1015958 w 1631498"/>
              <a:gd name="connsiteY15" fmla="*/ 1405251 h 1622515"/>
              <a:gd name="connsiteX16" fmla="*/ 1226476 w 1631498"/>
              <a:gd name="connsiteY16" fmla="*/ 1405251 h 1622515"/>
              <a:gd name="connsiteX17" fmla="*/ 1226476 w 1631498"/>
              <a:gd name="connsiteY17" fmla="*/ 286770 h 1622515"/>
              <a:gd name="connsiteX18" fmla="*/ 1015958 w 1631498"/>
              <a:gd name="connsiteY18" fmla="*/ 286770 h 1622515"/>
              <a:gd name="connsiteX19" fmla="*/ 1015958 w 1631498"/>
              <a:gd name="connsiteY19" fmla="*/ 736045 h 1622515"/>
              <a:gd name="connsiteX20" fmla="*/ 636000 w 1631498"/>
              <a:gd name="connsiteY20" fmla="*/ 736045 h 1622515"/>
              <a:gd name="connsiteX21" fmla="*/ 636000 w 1631498"/>
              <a:gd name="connsiteY21" fmla="*/ 286770 h 1622515"/>
              <a:gd name="connsiteX22" fmla="*/ 425483 w 1631498"/>
              <a:gd name="connsiteY22" fmla="*/ 286770 h 16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31498" h="1622515">
                <a:moveTo>
                  <a:pt x="726395" y="0"/>
                </a:moveTo>
                <a:lnTo>
                  <a:pt x="726395" y="468302"/>
                </a:lnTo>
                <a:lnTo>
                  <a:pt x="905714" y="468302"/>
                </a:lnTo>
                <a:lnTo>
                  <a:pt x="905714" y="63"/>
                </a:lnTo>
                <a:lnTo>
                  <a:pt x="980442" y="7563"/>
                </a:lnTo>
                <a:cubicBezTo>
                  <a:pt x="1352664" y="83441"/>
                  <a:pt x="1631481" y="411649"/>
                  <a:pt x="1631481" y="806774"/>
                </a:cubicBezTo>
                <a:cubicBezTo>
                  <a:pt x="1634395" y="1258345"/>
                  <a:pt x="1270225" y="1622515"/>
                  <a:pt x="815741" y="1622515"/>
                </a:cubicBezTo>
                <a:cubicBezTo>
                  <a:pt x="364170" y="1622515"/>
                  <a:pt x="0" y="1258345"/>
                  <a:pt x="0" y="806774"/>
                </a:cubicBezTo>
                <a:cubicBezTo>
                  <a:pt x="0" y="411649"/>
                  <a:pt x="278818" y="83441"/>
                  <a:pt x="651040" y="7563"/>
                </a:cubicBezTo>
                <a:lnTo>
                  <a:pt x="726395" y="0"/>
                </a:lnTo>
                <a:close/>
                <a:moveTo>
                  <a:pt x="425483" y="286770"/>
                </a:moveTo>
                <a:lnTo>
                  <a:pt x="425483" y="1405251"/>
                </a:lnTo>
                <a:lnTo>
                  <a:pt x="636000" y="1405251"/>
                </a:lnTo>
                <a:lnTo>
                  <a:pt x="636000" y="918323"/>
                </a:lnTo>
                <a:lnTo>
                  <a:pt x="1015958" y="918323"/>
                </a:lnTo>
                <a:lnTo>
                  <a:pt x="1015958" y="1405251"/>
                </a:lnTo>
                <a:lnTo>
                  <a:pt x="1226476" y="1405251"/>
                </a:lnTo>
                <a:lnTo>
                  <a:pt x="1226476" y="286770"/>
                </a:lnTo>
                <a:lnTo>
                  <a:pt x="1015958" y="286770"/>
                </a:lnTo>
                <a:lnTo>
                  <a:pt x="1015958" y="736045"/>
                </a:lnTo>
                <a:lnTo>
                  <a:pt x="636000" y="736045"/>
                </a:lnTo>
                <a:lnTo>
                  <a:pt x="636000" y="286770"/>
                </a:lnTo>
                <a:lnTo>
                  <a:pt x="425483" y="286770"/>
                </a:lnTo>
                <a:close/>
              </a:path>
            </a:pathLst>
          </a:custGeom>
          <a:solidFill>
            <a:srgbClr val="CBF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45000"/>
              </a:lnSpc>
            </a:pPr>
            <a:endParaRPr lang="en-US" sz="4800" b="1" spc="-150" baseline="30000" dirty="0">
              <a:solidFill>
                <a:srgbClr val="CBF6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1C7B2A8-5D68-F643-99DB-45917880EADB}"/>
              </a:ext>
            </a:extLst>
          </p:cNvPr>
          <p:cNvSpPr/>
          <p:nvPr/>
        </p:nvSpPr>
        <p:spPr>
          <a:xfrm>
            <a:off x="5156104" y="7755867"/>
            <a:ext cx="1985499" cy="2276073"/>
          </a:xfrm>
          <a:custGeom>
            <a:avLst/>
            <a:gdLst>
              <a:gd name="connsiteX0" fmla="*/ 644614 w 1985499"/>
              <a:gd name="connsiteY0" fmla="*/ 0 h 2276073"/>
              <a:gd name="connsiteX1" fmla="*/ 1343821 w 1985499"/>
              <a:gd name="connsiteY1" fmla="*/ 0 h 2276073"/>
              <a:gd name="connsiteX2" fmla="*/ 1343821 w 1985499"/>
              <a:gd name="connsiteY2" fmla="*/ 174802 h 2276073"/>
              <a:gd name="connsiteX3" fmla="*/ 1084191 w 1985499"/>
              <a:gd name="connsiteY3" fmla="*/ 174802 h 2276073"/>
              <a:gd name="connsiteX4" fmla="*/ 1084191 w 1985499"/>
              <a:gd name="connsiteY4" fmla="*/ 297524 h 2276073"/>
              <a:gd name="connsiteX5" fmla="*/ 1204844 w 1985499"/>
              <a:gd name="connsiteY5" fmla="*/ 314461 h 2276073"/>
              <a:gd name="connsiteX6" fmla="*/ 1547756 w 1985499"/>
              <a:gd name="connsiteY6" fmla="*/ 460311 h 2276073"/>
              <a:gd name="connsiteX7" fmla="*/ 1646810 w 1985499"/>
              <a:gd name="connsiteY7" fmla="*/ 358343 h 2276073"/>
              <a:gd name="connsiteX8" fmla="*/ 1769171 w 1985499"/>
              <a:gd name="connsiteY8" fmla="*/ 361257 h 2276073"/>
              <a:gd name="connsiteX9" fmla="*/ 1772085 w 1985499"/>
              <a:gd name="connsiteY9" fmla="*/ 483618 h 2276073"/>
              <a:gd name="connsiteX10" fmla="*/ 1684684 w 1985499"/>
              <a:gd name="connsiteY10" fmla="*/ 571019 h 2276073"/>
              <a:gd name="connsiteX11" fmla="*/ 1981847 w 1985499"/>
              <a:gd name="connsiteY11" fmla="*/ 1197391 h 2276073"/>
              <a:gd name="connsiteX12" fmla="*/ 1078705 w 1985499"/>
              <a:gd name="connsiteY12" fmla="*/ 2272421 h 2276073"/>
              <a:gd name="connsiteX13" fmla="*/ 3675 w 1985499"/>
              <a:gd name="connsiteY13" fmla="*/ 1369279 h 2276073"/>
              <a:gd name="connsiteX14" fmla="*/ 805902 w 1985499"/>
              <a:gd name="connsiteY14" fmla="*/ 308019 h 2276073"/>
              <a:gd name="connsiteX15" fmla="*/ 904872 w 1985499"/>
              <a:gd name="connsiteY15" fmla="*/ 294514 h 2276073"/>
              <a:gd name="connsiteX16" fmla="*/ 904872 w 1985499"/>
              <a:gd name="connsiteY16" fmla="*/ 174802 h 2276073"/>
              <a:gd name="connsiteX17" fmla="*/ 644614 w 1985499"/>
              <a:gd name="connsiteY17" fmla="*/ 174802 h 2276073"/>
              <a:gd name="connsiteX18" fmla="*/ 644614 w 1985499"/>
              <a:gd name="connsiteY18" fmla="*/ 0 h 2276073"/>
              <a:gd name="connsiteX19" fmla="*/ 904872 w 1985499"/>
              <a:gd name="connsiteY19" fmla="*/ 475105 h 2276073"/>
              <a:gd name="connsiteX20" fmla="*/ 829517 w 1985499"/>
              <a:gd name="connsiteY20" fmla="*/ 482668 h 2276073"/>
              <a:gd name="connsiteX21" fmla="*/ 178477 w 1985499"/>
              <a:gd name="connsiteY21" fmla="*/ 1281879 h 2276073"/>
              <a:gd name="connsiteX22" fmla="*/ 994218 w 1985499"/>
              <a:gd name="connsiteY22" fmla="*/ 2097620 h 2276073"/>
              <a:gd name="connsiteX23" fmla="*/ 1809958 w 1985499"/>
              <a:gd name="connsiteY23" fmla="*/ 1281879 h 2276073"/>
              <a:gd name="connsiteX24" fmla="*/ 1158919 w 1985499"/>
              <a:gd name="connsiteY24" fmla="*/ 482668 h 2276073"/>
              <a:gd name="connsiteX25" fmla="*/ 1084191 w 1985499"/>
              <a:gd name="connsiteY25" fmla="*/ 475168 h 2276073"/>
              <a:gd name="connsiteX26" fmla="*/ 1084191 w 1985499"/>
              <a:gd name="connsiteY26" fmla="*/ 943407 h 2276073"/>
              <a:gd name="connsiteX27" fmla="*/ 904872 w 1985499"/>
              <a:gd name="connsiteY27" fmla="*/ 943407 h 2276073"/>
              <a:gd name="connsiteX28" fmla="*/ 904872 w 1985499"/>
              <a:gd name="connsiteY28" fmla="*/ 475105 h 22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85499" h="2276073">
                <a:moveTo>
                  <a:pt x="644614" y="0"/>
                </a:moveTo>
                <a:lnTo>
                  <a:pt x="1343821" y="0"/>
                </a:lnTo>
                <a:lnTo>
                  <a:pt x="1343821" y="174802"/>
                </a:lnTo>
                <a:lnTo>
                  <a:pt x="1084191" y="174802"/>
                </a:lnTo>
                <a:lnTo>
                  <a:pt x="1084191" y="297524"/>
                </a:lnTo>
                <a:lnTo>
                  <a:pt x="1204844" y="314461"/>
                </a:lnTo>
                <a:cubicBezTo>
                  <a:pt x="1326523" y="340135"/>
                  <a:pt x="1442876" y="390390"/>
                  <a:pt x="1547756" y="460311"/>
                </a:cubicBezTo>
                <a:lnTo>
                  <a:pt x="1646810" y="358343"/>
                </a:lnTo>
                <a:cubicBezTo>
                  <a:pt x="1681771" y="326296"/>
                  <a:pt x="1734211" y="329210"/>
                  <a:pt x="1769171" y="361257"/>
                </a:cubicBezTo>
                <a:cubicBezTo>
                  <a:pt x="1804132" y="393304"/>
                  <a:pt x="1804132" y="448658"/>
                  <a:pt x="1772085" y="483618"/>
                </a:cubicBezTo>
                <a:lnTo>
                  <a:pt x="1684684" y="571019"/>
                </a:lnTo>
                <a:cubicBezTo>
                  <a:pt x="1856572" y="737080"/>
                  <a:pt x="1964366" y="958496"/>
                  <a:pt x="1981847" y="1197391"/>
                </a:cubicBezTo>
                <a:cubicBezTo>
                  <a:pt x="2028460" y="1742190"/>
                  <a:pt x="1623503" y="2225808"/>
                  <a:pt x="1078705" y="2272421"/>
                </a:cubicBezTo>
                <a:cubicBezTo>
                  <a:pt x="533906" y="2319035"/>
                  <a:pt x="50289" y="1914078"/>
                  <a:pt x="3675" y="1369279"/>
                </a:cubicBezTo>
                <a:cubicBezTo>
                  <a:pt x="-40026" y="858531"/>
                  <a:pt x="310602" y="401554"/>
                  <a:pt x="805902" y="308019"/>
                </a:cubicBezTo>
                <a:lnTo>
                  <a:pt x="904872" y="294514"/>
                </a:lnTo>
                <a:lnTo>
                  <a:pt x="904872" y="174802"/>
                </a:lnTo>
                <a:lnTo>
                  <a:pt x="644614" y="174802"/>
                </a:lnTo>
                <a:lnTo>
                  <a:pt x="644614" y="0"/>
                </a:lnTo>
                <a:close/>
                <a:moveTo>
                  <a:pt x="904872" y="475105"/>
                </a:moveTo>
                <a:lnTo>
                  <a:pt x="829517" y="482668"/>
                </a:lnTo>
                <a:cubicBezTo>
                  <a:pt x="457295" y="558546"/>
                  <a:pt x="178477" y="886754"/>
                  <a:pt x="178477" y="1281879"/>
                </a:cubicBezTo>
                <a:cubicBezTo>
                  <a:pt x="178477" y="1733450"/>
                  <a:pt x="542647" y="2097620"/>
                  <a:pt x="994218" y="2097620"/>
                </a:cubicBezTo>
                <a:cubicBezTo>
                  <a:pt x="1448702" y="2097620"/>
                  <a:pt x="1812872" y="1733450"/>
                  <a:pt x="1809958" y="1281879"/>
                </a:cubicBezTo>
                <a:cubicBezTo>
                  <a:pt x="1809958" y="886754"/>
                  <a:pt x="1531141" y="558546"/>
                  <a:pt x="1158919" y="482668"/>
                </a:cubicBezTo>
                <a:lnTo>
                  <a:pt x="1084191" y="475168"/>
                </a:lnTo>
                <a:lnTo>
                  <a:pt x="1084191" y="943407"/>
                </a:lnTo>
                <a:lnTo>
                  <a:pt x="904872" y="943407"/>
                </a:lnTo>
                <a:lnTo>
                  <a:pt x="904872" y="475105"/>
                </a:lnTo>
                <a:close/>
              </a:path>
            </a:pathLst>
          </a:custGeom>
          <a:solidFill>
            <a:srgbClr val="D117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45000"/>
              </a:lnSpc>
            </a:pPr>
            <a:endParaRPr lang="en-US" sz="4800" b="1" spc="-150" baseline="30000" dirty="0">
              <a:solidFill>
                <a:srgbClr val="CBF6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E906E876-E52C-834E-BF51-EE478B999A6A}"/>
              </a:ext>
            </a:extLst>
          </p:cNvPr>
          <p:cNvSpPr/>
          <p:nvPr/>
        </p:nvSpPr>
        <p:spPr>
          <a:xfrm>
            <a:off x="2365492" y="-13658"/>
            <a:ext cx="1985500" cy="2276073"/>
          </a:xfrm>
          <a:custGeom>
            <a:avLst/>
            <a:gdLst>
              <a:gd name="connsiteX0" fmla="*/ 644614 w 1985500"/>
              <a:gd name="connsiteY0" fmla="*/ 0 h 2276073"/>
              <a:gd name="connsiteX1" fmla="*/ 1343821 w 1985500"/>
              <a:gd name="connsiteY1" fmla="*/ 0 h 2276073"/>
              <a:gd name="connsiteX2" fmla="*/ 1343821 w 1985500"/>
              <a:gd name="connsiteY2" fmla="*/ 174802 h 2276073"/>
              <a:gd name="connsiteX3" fmla="*/ 1084191 w 1985500"/>
              <a:gd name="connsiteY3" fmla="*/ 174802 h 2276073"/>
              <a:gd name="connsiteX4" fmla="*/ 1084191 w 1985500"/>
              <a:gd name="connsiteY4" fmla="*/ 297524 h 2276073"/>
              <a:gd name="connsiteX5" fmla="*/ 1204844 w 1985500"/>
              <a:gd name="connsiteY5" fmla="*/ 314461 h 2276073"/>
              <a:gd name="connsiteX6" fmla="*/ 1547756 w 1985500"/>
              <a:gd name="connsiteY6" fmla="*/ 460311 h 2276073"/>
              <a:gd name="connsiteX7" fmla="*/ 1646810 w 1985500"/>
              <a:gd name="connsiteY7" fmla="*/ 358343 h 2276073"/>
              <a:gd name="connsiteX8" fmla="*/ 1769171 w 1985500"/>
              <a:gd name="connsiteY8" fmla="*/ 361257 h 2276073"/>
              <a:gd name="connsiteX9" fmla="*/ 1772085 w 1985500"/>
              <a:gd name="connsiteY9" fmla="*/ 483618 h 2276073"/>
              <a:gd name="connsiteX10" fmla="*/ 1684684 w 1985500"/>
              <a:gd name="connsiteY10" fmla="*/ 571019 h 2276073"/>
              <a:gd name="connsiteX11" fmla="*/ 1981847 w 1985500"/>
              <a:gd name="connsiteY11" fmla="*/ 1197391 h 2276073"/>
              <a:gd name="connsiteX12" fmla="*/ 1078705 w 1985500"/>
              <a:gd name="connsiteY12" fmla="*/ 2272421 h 2276073"/>
              <a:gd name="connsiteX13" fmla="*/ 3675 w 1985500"/>
              <a:gd name="connsiteY13" fmla="*/ 1369279 h 2276073"/>
              <a:gd name="connsiteX14" fmla="*/ 805902 w 1985500"/>
              <a:gd name="connsiteY14" fmla="*/ 308019 h 2276073"/>
              <a:gd name="connsiteX15" fmla="*/ 904872 w 1985500"/>
              <a:gd name="connsiteY15" fmla="*/ 294514 h 2276073"/>
              <a:gd name="connsiteX16" fmla="*/ 904872 w 1985500"/>
              <a:gd name="connsiteY16" fmla="*/ 174802 h 2276073"/>
              <a:gd name="connsiteX17" fmla="*/ 644614 w 1985500"/>
              <a:gd name="connsiteY17" fmla="*/ 174802 h 2276073"/>
              <a:gd name="connsiteX18" fmla="*/ 644614 w 1985500"/>
              <a:gd name="connsiteY18" fmla="*/ 0 h 2276073"/>
              <a:gd name="connsiteX19" fmla="*/ 904872 w 1985500"/>
              <a:gd name="connsiteY19" fmla="*/ 475105 h 2276073"/>
              <a:gd name="connsiteX20" fmla="*/ 829517 w 1985500"/>
              <a:gd name="connsiteY20" fmla="*/ 482668 h 2276073"/>
              <a:gd name="connsiteX21" fmla="*/ 178477 w 1985500"/>
              <a:gd name="connsiteY21" fmla="*/ 1281879 h 2276073"/>
              <a:gd name="connsiteX22" fmla="*/ 994218 w 1985500"/>
              <a:gd name="connsiteY22" fmla="*/ 2097620 h 2276073"/>
              <a:gd name="connsiteX23" fmla="*/ 1809958 w 1985500"/>
              <a:gd name="connsiteY23" fmla="*/ 1281879 h 2276073"/>
              <a:gd name="connsiteX24" fmla="*/ 1158919 w 1985500"/>
              <a:gd name="connsiteY24" fmla="*/ 482668 h 2276073"/>
              <a:gd name="connsiteX25" fmla="*/ 1084191 w 1985500"/>
              <a:gd name="connsiteY25" fmla="*/ 475168 h 2276073"/>
              <a:gd name="connsiteX26" fmla="*/ 1084191 w 1985500"/>
              <a:gd name="connsiteY26" fmla="*/ 943407 h 2276073"/>
              <a:gd name="connsiteX27" fmla="*/ 904872 w 1985500"/>
              <a:gd name="connsiteY27" fmla="*/ 943407 h 2276073"/>
              <a:gd name="connsiteX28" fmla="*/ 904872 w 1985500"/>
              <a:gd name="connsiteY28" fmla="*/ 475105 h 22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85500" h="2276073">
                <a:moveTo>
                  <a:pt x="644614" y="0"/>
                </a:moveTo>
                <a:lnTo>
                  <a:pt x="1343821" y="0"/>
                </a:lnTo>
                <a:lnTo>
                  <a:pt x="1343821" y="174802"/>
                </a:lnTo>
                <a:lnTo>
                  <a:pt x="1084191" y="174802"/>
                </a:lnTo>
                <a:lnTo>
                  <a:pt x="1084191" y="297524"/>
                </a:lnTo>
                <a:lnTo>
                  <a:pt x="1204844" y="314461"/>
                </a:lnTo>
                <a:cubicBezTo>
                  <a:pt x="1326523" y="340135"/>
                  <a:pt x="1442876" y="390390"/>
                  <a:pt x="1547756" y="460311"/>
                </a:cubicBezTo>
                <a:lnTo>
                  <a:pt x="1646810" y="358343"/>
                </a:lnTo>
                <a:cubicBezTo>
                  <a:pt x="1681771" y="326296"/>
                  <a:pt x="1734211" y="329210"/>
                  <a:pt x="1769171" y="361257"/>
                </a:cubicBezTo>
                <a:cubicBezTo>
                  <a:pt x="1804132" y="393304"/>
                  <a:pt x="1804132" y="448658"/>
                  <a:pt x="1772085" y="483618"/>
                </a:cubicBezTo>
                <a:lnTo>
                  <a:pt x="1684684" y="571019"/>
                </a:lnTo>
                <a:cubicBezTo>
                  <a:pt x="1856572" y="737080"/>
                  <a:pt x="1964366" y="958496"/>
                  <a:pt x="1981847" y="1197391"/>
                </a:cubicBezTo>
                <a:cubicBezTo>
                  <a:pt x="2028460" y="1742190"/>
                  <a:pt x="1623503" y="2225808"/>
                  <a:pt x="1078705" y="2272421"/>
                </a:cubicBezTo>
                <a:cubicBezTo>
                  <a:pt x="533906" y="2319035"/>
                  <a:pt x="50289" y="1914078"/>
                  <a:pt x="3675" y="1369279"/>
                </a:cubicBezTo>
                <a:cubicBezTo>
                  <a:pt x="-40026" y="858531"/>
                  <a:pt x="310602" y="401554"/>
                  <a:pt x="805902" y="308019"/>
                </a:cubicBezTo>
                <a:lnTo>
                  <a:pt x="904872" y="294514"/>
                </a:lnTo>
                <a:lnTo>
                  <a:pt x="904872" y="174802"/>
                </a:lnTo>
                <a:lnTo>
                  <a:pt x="644614" y="174802"/>
                </a:lnTo>
                <a:lnTo>
                  <a:pt x="644614" y="0"/>
                </a:lnTo>
                <a:close/>
                <a:moveTo>
                  <a:pt x="904872" y="475105"/>
                </a:moveTo>
                <a:lnTo>
                  <a:pt x="829517" y="482668"/>
                </a:lnTo>
                <a:cubicBezTo>
                  <a:pt x="457295" y="558546"/>
                  <a:pt x="178477" y="886754"/>
                  <a:pt x="178477" y="1281879"/>
                </a:cubicBezTo>
                <a:cubicBezTo>
                  <a:pt x="178477" y="1733450"/>
                  <a:pt x="542647" y="2097620"/>
                  <a:pt x="994218" y="2097620"/>
                </a:cubicBezTo>
                <a:cubicBezTo>
                  <a:pt x="1448702" y="2097620"/>
                  <a:pt x="1812872" y="1733450"/>
                  <a:pt x="1809958" y="1281879"/>
                </a:cubicBezTo>
                <a:cubicBezTo>
                  <a:pt x="1809958" y="886754"/>
                  <a:pt x="1531141" y="558546"/>
                  <a:pt x="1158919" y="482668"/>
                </a:cubicBezTo>
                <a:lnTo>
                  <a:pt x="1084191" y="475168"/>
                </a:lnTo>
                <a:lnTo>
                  <a:pt x="1084191" y="943407"/>
                </a:lnTo>
                <a:lnTo>
                  <a:pt x="904872" y="943407"/>
                </a:lnTo>
                <a:lnTo>
                  <a:pt x="904872" y="475105"/>
                </a:lnTo>
                <a:close/>
              </a:path>
            </a:pathLst>
          </a:custGeom>
          <a:solidFill>
            <a:srgbClr val="CBF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45000"/>
              </a:lnSpc>
            </a:pPr>
            <a:endParaRPr lang="en-US" sz="4800" b="1" spc="-150" baseline="30000" dirty="0">
              <a:solidFill>
                <a:srgbClr val="CBF6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C1A7FF5A-8FAF-EC4B-8E1D-0CC6463C02E7}"/>
              </a:ext>
            </a:extLst>
          </p:cNvPr>
          <p:cNvSpPr/>
          <p:nvPr/>
        </p:nvSpPr>
        <p:spPr>
          <a:xfrm>
            <a:off x="2969453" y="748217"/>
            <a:ext cx="800993" cy="1118481"/>
          </a:xfrm>
          <a:custGeom>
            <a:avLst/>
            <a:gdLst>
              <a:gd name="connsiteX0" fmla="*/ 0 w 800993"/>
              <a:gd name="connsiteY0" fmla="*/ 0 h 1118481"/>
              <a:gd name="connsiteX1" fmla="*/ 210517 w 800993"/>
              <a:gd name="connsiteY1" fmla="*/ 0 h 1118481"/>
              <a:gd name="connsiteX2" fmla="*/ 210517 w 800993"/>
              <a:gd name="connsiteY2" fmla="*/ 449275 h 1118481"/>
              <a:gd name="connsiteX3" fmla="*/ 590475 w 800993"/>
              <a:gd name="connsiteY3" fmla="*/ 449275 h 1118481"/>
              <a:gd name="connsiteX4" fmla="*/ 590475 w 800993"/>
              <a:gd name="connsiteY4" fmla="*/ 0 h 1118481"/>
              <a:gd name="connsiteX5" fmla="*/ 800993 w 800993"/>
              <a:gd name="connsiteY5" fmla="*/ 0 h 1118481"/>
              <a:gd name="connsiteX6" fmla="*/ 800993 w 800993"/>
              <a:gd name="connsiteY6" fmla="*/ 1118481 h 1118481"/>
              <a:gd name="connsiteX7" fmla="*/ 590475 w 800993"/>
              <a:gd name="connsiteY7" fmla="*/ 1118481 h 1118481"/>
              <a:gd name="connsiteX8" fmla="*/ 590475 w 800993"/>
              <a:gd name="connsiteY8" fmla="*/ 631553 h 1118481"/>
              <a:gd name="connsiteX9" fmla="*/ 210517 w 800993"/>
              <a:gd name="connsiteY9" fmla="*/ 631553 h 1118481"/>
              <a:gd name="connsiteX10" fmla="*/ 210517 w 800993"/>
              <a:gd name="connsiteY10" fmla="*/ 1118481 h 1118481"/>
              <a:gd name="connsiteX11" fmla="*/ 0 w 800993"/>
              <a:gd name="connsiteY11" fmla="*/ 1118481 h 1118481"/>
              <a:gd name="connsiteX12" fmla="*/ 0 w 800993"/>
              <a:gd name="connsiteY12" fmla="*/ 0 h 111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0993" h="1118481">
                <a:moveTo>
                  <a:pt x="0" y="0"/>
                </a:moveTo>
                <a:lnTo>
                  <a:pt x="210517" y="0"/>
                </a:lnTo>
                <a:lnTo>
                  <a:pt x="210517" y="449275"/>
                </a:lnTo>
                <a:lnTo>
                  <a:pt x="590475" y="449275"/>
                </a:lnTo>
                <a:lnTo>
                  <a:pt x="590475" y="0"/>
                </a:lnTo>
                <a:lnTo>
                  <a:pt x="800993" y="0"/>
                </a:lnTo>
                <a:lnTo>
                  <a:pt x="800993" y="1118481"/>
                </a:lnTo>
                <a:lnTo>
                  <a:pt x="590475" y="1118481"/>
                </a:lnTo>
                <a:lnTo>
                  <a:pt x="590475" y="631553"/>
                </a:lnTo>
                <a:lnTo>
                  <a:pt x="210517" y="631553"/>
                </a:lnTo>
                <a:lnTo>
                  <a:pt x="210517" y="1118481"/>
                </a:lnTo>
                <a:lnTo>
                  <a:pt x="0" y="1118481"/>
                </a:lnTo>
                <a:lnTo>
                  <a:pt x="0" y="0"/>
                </a:lnTo>
                <a:close/>
              </a:path>
            </a:pathLst>
          </a:custGeom>
          <a:solidFill>
            <a:srgbClr val="D117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45000"/>
              </a:lnSpc>
            </a:pPr>
            <a:endParaRPr lang="en-US" sz="4800" b="1" spc="-150" baseline="30000" dirty="0">
              <a:solidFill>
                <a:srgbClr val="D1178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3A24D293-65BC-BF40-BB95-E12D45CA5546}"/>
              </a:ext>
            </a:extLst>
          </p:cNvPr>
          <p:cNvSpPr/>
          <p:nvPr/>
        </p:nvSpPr>
        <p:spPr>
          <a:xfrm>
            <a:off x="1410826" y="3009375"/>
            <a:ext cx="1985500" cy="2276073"/>
          </a:xfrm>
          <a:custGeom>
            <a:avLst/>
            <a:gdLst>
              <a:gd name="connsiteX0" fmla="*/ 644614 w 1985500"/>
              <a:gd name="connsiteY0" fmla="*/ 0 h 2276073"/>
              <a:gd name="connsiteX1" fmla="*/ 1343821 w 1985500"/>
              <a:gd name="connsiteY1" fmla="*/ 0 h 2276073"/>
              <a:gd name="connsiteX2" fmla="*/ 1343821 w 1985500"/>
              <a:gd name="connsiteY2" fmla="*/ 174802 h 2276073"/>
              <a:gd name="connsiteX3" fmla="*/ 1084191 w 1985500"/>
              <a:gd name="connsiteY3" fmla="*/ 174802 h 2276073"/>
              <a:gd name="connsiteX4" fmla="*/ 1084191 w 1985500"/>
              <a:gd name="connsiteY4" fmla="*/ 297524 h 2276073"/>
              <a:gd name="connsiteX5" fmla="*/ 1204844 w 1985500"/>
              <a:gd name="connsiteY5" fmla="*/ 314461 h 2276073"/>
              <a:gd name="connsiteX6" fmla="*/ 1547756 w 1985500"/>
              <a:gd name="connsiteY6" fmla="*/ 460311 h 2276073"/>
              <a:gd name="connsiteX7" fmla="*/ 1646810 w 1985500"/>
              <a:gd name="connsiteY7" fmla="*/ 358343 h 2276073"/>
              <a:gd name="connsiteX8" fmla="*/ 1769171 w 1985500"/>
              <a:gd name="connsiteY8" fmla="*/ 361257 h 2276073"/>
              <a:gd name="connsiteX9" fmla="*/ 1772085 w 1985500"/>
              <a:gd name="connsiteY9" fmla="*/ 483618 h 2276073"/>
              <a:gd name="connsiteX10" fmla="*/ 1684684 w 1985500"/>
              <a:gd name="connsiteY10" fmla="*/ 571019 h 2276073"/>
              <a:gd name="connsiteX11" fmla="*/ 1981847 w 1985500"/>
              <a:gd name="connsiteY11" fmla="*/ 1197391 h 2276073"/>
              <a:gd name="connsiteX12" fmla="*/ 1078705 w 1985500"/>
              <a:gd name="connsiteY12" fmla="*/ 2272421 h 2276073"/>
              <a:gd name="connsiteX13" fmla="*/ 3675 w 1985500"/>
              <a:gd name="connsiteY13" fmla="*/ 1369279 h 2276073"/>
              <a:gd name="connsiteX14" fmla="*/ 805902 w 1985500"/>
              <a:gd name="connsiteY14" fmla="*/ 308019 h 2276073"/>
              <a:gd name="connsiteX15" fmla="*/ 904872 w 1985500"/>
              <a:gd name="connsiteY15" fmla="*/ 294514 h 2276073"/>
              <a:gd name="connsiteX16" fmla="*/ 904872 w 1985500"/>
              <a:gd name="connsiteY16" fmla="*/ 174802 h 2276073"/>
              <a:gd name="connsiteX17" fmla="*/ 644614 w 1985500"/>
              <a:gd name="connsiteY17" fmla="*/ 174802 h 2276073"/>
              <a:gd name="connsiteX18" fmla="*/ 644614 w 1985500"/>
              <a:gd name="connsiteY18" fmla="*/ 0 h 2276073"/>
              <a:gd name="connsiteX19" fmla="*/ 904872 w 1985500"/>
              <a:gd name="connsiteY19" fmla="*/ 475105 h 2276073"/>
              <a:gd name="connsiteX20" fmla="*/ 829517 w 1985500"/>
              <a:gd name="connsiteY20" fmla="*/ 482668 h 2276073"/>
              <a:gd name="connsiteX21" fmla="*/ 178477 w 1985500"/>
              <a:gd name="connsiteY21" fmla="*/ 1281879 h 2276073"/>
              <a:gd name="connsiteX22" fmla="*/ 994218 w 1985500"/>
              <a:gd name="connsiteY22" fmla="*/ 2097620 h 2276073"/>
              <a:gd name="connsiteX23" fmla="*/ 1809958 w 1985500"/>
              <a:gd name="connsiteY23" fmla="*/ 1281879 h 2276073"/>
              <a:gd name="connsiteX24" fmla="*/ 1158919 w 1985500"/>
              <a:gd name="connsiteY24" fmla="*/ 482668 h 2276073"/>
              <a:gd name="connsiteX25" fmla="*/ 1084191 w 1985500"/>
              <a:gd name="connsiteY25" fmla="*/ 475168 h 2276073"/>
              <a:gd name="connsiteX26" fmla="*/ 1084191 w 1985500"/>
              <a:gd name="connsiteY26" fmla="*/ 943407 h 2276073"/>
              <a:gd name="connsiteX27" fmla="*/ 904872 w 1985500"/>
              <a:gd name="connsiteY27" fmla="*/ 943407 h 2276073"/>
              <a:gd name="connsiteX28" fmla="*/ 904872 w 1985500"/>
              <a:gd name="connsiteY28" fmla="*/ 475105 h 22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85500" h="2276073">
                <a:moveTo>
                  <a:pt x="644614" y="0"/>
                </a:moveTo>
                <a:lnTo>
                  <a:pt x="1343821" y="0"/>
                </a:lnTo>
                <a:lnTo>
                  <a:pt x="1343821" y="174802"/>
                </a:lnTo>
                <a:lnTo>
                  <a:pt x="1084191" y="174802"/>
                </a:lnTo>
                <a:lnTo>
                  <a:pt x="1084191" y="297524"/>
                </a:lnTo>
                <a:lnTo>
                  <a:pt x="1204844" y="314461"/>
                </a:lnTo>
                <a:cubicBezTo>
                  <a:pt x="1326523" y="340135"/>
                  <a:pt x="1442876" y="390390"/>
                  <a:pt x="1547756" y="460311"/>
                </a:cubicBezTo>
                <a:lnTo>
                  <a:pt x="1646810" y="358343"/>
                </a:lnTo>
                <a:cubicBezTo>
                  <a:pt x="1681771" y="326296"/>
                  <a:pt x="1734211" y="329210"/>
                  <a:pt x="1769171" y="361257"/>
                </a:cubicBezTo>
                <a:cubicBezTo>
                  <a:pt x="1804132" y="393304"/>
                  <a:pt x="1804132" y="448658"/>
                  <a:pt x="1772085" y="483618"/>
                </a:cubicBezTo>
                <a:lnTo>
                  <a:pt x="1684684" y="571019"/>
                </a:lnTo>
                <a:cubicBezTo>
                  <a:pt x="1856572" y="737080"/>
                  <a:pt x="1964366" y="958496"/>
                  <a:pt x="1981847" y="1197391"/>
                </a:cubicBezTo>
                <a:cubicBezTo>
                  <a:pt x="2028460" y="1742190"/>
                  <a:pt x="1623503" y="2225808"/>
                  <a:pt x="1078705" y="2272421"/>
                </a:cubicBezTo>
                <a:cubicBezTo>
                  <a:pt x="533906" y="2319035"/>
                  <a:pt x="50289" y="1914078"/>
                  <a:pt x="3675" y="1369279"/>
                </a:cubicBezTo>
                <a:cubicBezTo>
                  <a:pt x="-40026" y="858531"/>
                  <a:pt x="310602" y="401554"/>
                  <a:pt x="805902" y="308019"/>
                </a:cubicBezTo>
                <a:lnTo>
                  <a:pt x="904872" y="294514"/>
                </a:lnTo>
                <a:lnTo>
                  <a:pt x="904872" y="174802"/>
                </a:lnTo>
                <a:lnTo>
                  <a:pt x="644614" y="174802"/>
                </a:lnTo>
                <a:lnTo>
                  <a:pt x="644614" y="0"/>
                </a:lnTo>
                <a:close/>
                <a:moveTo>
                  <a:pt x="904872" y="475105"/>
                </a:moveTo>
                <a:lnTo>
                  <a:pt x="829517" y="482668"/>
                </a:lnTo>
                <a:cubicBezTo>
                  <a:pt x="457295" y="558546"/>
                  <a:pt x="178477" y="886754"/>
                  <a:pt x="178477" y="1281879"/>
                </a:cubicBezTo>
                <a:cubicBezTo>
                  <a:pt x="178477" y="1733450"/>
                  <a:pt x="542647" y="2097620"/>
                  <a:pt x="994218" y="2097620"/>
                </a:cubicBezTo>
                <a:cubicBezTo>
                  <a:pt x="1448702" y="2097620"/>
                  <a:pt x="1812872" y="1733450"/>
                  <a:pt x="1809958" y="1281879"/>
                </a:cubicBezTo>
                <a:cubicBezTo>
                  <a:pt x="1809958" y="886754"/>
                  <a:pt x="1531141" y="558546"/>
                  <a:pt x="1158919" y="482668"/>
                </a:cubicBezTo>
                <a:lnTo>
                  <a:pt x="1084191" y="475168"/>
                </a:lnTo>
                <a:lnTo>
                  <a:pt x="1084191" y="943407"/>
                </a:lnTo>
                <a:lnTo>
                  <a:pt x="904872" y="943407"/>
                </a:lnTo>
                <a:lnTo>
                  <a:pt x="904872" y="475105"/>
                </a:lnTo>
                <a:close/>
              </a:path>
            </a:pathLst>
          </a:custGeom>
          <a:solidFill>
            <a:srgbClr val="D1178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45000"/>
              </a:lnSpc>
            </a:pPr>
            <a:endParaRPr lang="en-US" sz="4800" b="1" spc="-150" baseline="30000" dirty="0">
              <a:solidFill>
                <a:srgbClr val="D1178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5641DC66-5B69-4343-8808-1A773DCA18A8}"/>
              </a:ext>
            </a:extLst>
          </p:cNvPr>
          <p:cNvSpPr/>
          <p:nvPr/>
        </p:nvSpPr>
        <p:spPr>
          <a:xfrm>
            <a:off x="2004627" y="3771250"/>
            <a:ext cx="800993" cy="1118481"/>
          </a:xfrm>
          <a:custGeom>
            <a:avLst/>
            <a:gdLst>
              <a:gd name="connsiteX0" fmla="*/ 0 w 800993"/>
              <a:gd name="connsiteY0" fmla="*/ 0 h 1118481"/>
              <a:gd name="connsiteX1" fmla="*/ 210517 w 800993"/>
              <a:gd name="connsiteY1" fmla="*/ 0 h 1118481"/>
              <a:gd name="connsiteX2" fmla="*/ 210517 w 800993"/>
              <a:gd name="connsiteY2" fmla="*/ 449275 h 1118481"/>
              <a:gd name="connsiteX3" fmla="*/ 590475 w 800993"/>
              <a:gd name="connsiteY3" fmla="*/ 449275 h 1118481"/>
              <a:gd name="connsiteX4" fmla="*/ 590475 w 800993"/>
              <a:gd name="connsiteY4" fmla="*/ 0 h 1118481"/>
              <a:gd name="connsiteX5" fmla="*/ 800993 w 800993"/>
              <a:gd name="connsiteY5" fmla="*/ 0 h 1118481"/>
              <a:gd name="connsiteX6" fmla="*/ 800993 w 800993"/>
              <a:gd name="connsiteY6" fmla="*/ 1118481 h 1118481"/>
              <a:gd name="connsiteX7" fmla="*/ 590475 w 800993"/>
              <a:gd name="connsiteY7" fmla="*/ 1118481 h 1118481"/>
              <a:gd name="connsiteX8" fmla="*/ 590475 w 800993"/>
              <a:gd name="connsiteY8" fmla="*/ 631553 h 1118481"/>
              <a:gd name="connsiteX9" fmla="*/ 210517 w 800993"/>
              <a:gd name="connsiteY9" fmla="*/ 631553 h 1118481"/>
              <a:gd name="connsiteX10" fmla="*/ 210517 w 800993"/>
              <a:gd name="connsiteY10" fmla="*/ 1118481 h 1118481"/>
              <a:gd name="connsiteX11" fmla="*/ 0 w 800993"/>
              <a:gd name="connsiteY11" fmla="*/ 1118481 h 1118481"/>
              <a:gd name="connsiteX12" fmla="*/ 0 w 800993"/>
              <a:gd name="connsiteY12" fmla="*/ 0 h 111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0993" h="1118481">
                <a:moveTo>
                  <a:pt x="0" y="0"/>
                </a:moveTo>
                <a:lnTo>
                  <a:pt x="210517" y="0"/>
                </a:lnTo>
                <a:lnTo>
                  <a:pt x="210517" y="449275"/>
                </a:lnTo>
                <a:lnTo>
                  <a:pt x="590475" y="449275"/>
                </a:lnTo>
                <a:lnTo>
                  <a:pt x="590475" y="0"/>
                </a:lnTo>
                <a:lnTo>
                  <a:pt x="800993" y="0"/>
                </a:lnTo>
                <a:lnTo>
                  <a:pt x="800993" y="1118481"/>
                </a:lnTo>
                <a:lnTo>
                  <a:pt x="590475" y="1118481"/>
                </a:lnTo>
                <a:lnTo>
                  <a:pt x="590475" y="631553"/>
                </a:lnTo>
                <a:lnTo>
                  <a:pt x="210517" y="631553"/>
                </a:lnTo>
                <a:lnTo>
                  <a:pt x="210517" y="1118481"/>
                </a:lnTo>
                <a:lnTo>
                  <a:pt x="0" y="1118481"/>
                </a:lnTo>
                <a:lnTo>
                  <a:pt x="0" y="0"/>
                </a:lnTo>
                <a:close/>
              </a:path>
            </a:pathLst>
          </a:custGeom>
          <a:solidFill>
            <a:srgbClr val="CBF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45000"/>
              </a:lnSpc>
            </a:pPr>
            <a:endParaRPr lang="en-US" sz="4800" b="1" spc="-150" baseline="30000" dirty="0">
              <a:solidFill>
                <a:srgbClr val="D1178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F473A819-C210-D749-9735-78A758AE3402}"/>
              </a:ext>
            </a:extLst>
          </p:cNvPr>
          <p:cNvSpPr/>
          <p:nvPr/>
        </p:nvSpPr>
        <p:spPr>
          <a:xfrm>
            <a:off x="8096398" y="3952713"/>
            <a:ext cx="1631498" cy="1622515"/>
          </a:xfrm>
          <a:custGeom>
            <a:avLst/>
            <a:gdLst>
              <a:gd name="connsiteX0" fmla="*/ 726395 w 1631498"/>
              <a:gd name="connsiteY0" fmla="*/ 0 h 1622515"/>
              <a:gd name="connsiteX1" fmla="*/ 726395 w 1631498"/>
              <a:gd name="connsiteY1" fmla="*/ 468302 h 1622515"/>
              <a:gd name="connsiteX2" fmla="*/ 905714 w 1631498"/>
              <a:gd name="connsiteY2" fmla="*/ 468302 h 1622515"/>
              <a:gd name="connsiteX3" fmla="*/ 905714 w 1631498"/>
              <a:gd name="connsiteY3" fmla="*/ 63 h 1622515"/>
              <a:gd name="connsiteX4" fmla="*/ 980442 w 1631498"/>
              <a:gd name="connsiteY4" fmla="*/ 7563 h 1622515"/>
              <a:gd name="connsiteX5" fmla="*/ 1631481 w 1631498"/>
              <a:gd name="connsiteY5" fmla="*/ 806774 h 1622515"/>
              <a:gd name="connsiteX6" fmla="*/ 815741 w 1631498"/>
              <a:gd name="connsiteY6" fmla="*/ 1622515 h 1622515"/>
              <a:gd name="connsiteX7" fmla="*/ 0 w 1631498"/>
              <a:gd name="connsiteY7" fmla="*/ 806774 h 1622515"/>
              <a:gd name="connsiteX8" fmla="*/ 651040 w 1631498"/>
              <a:gd name="connsiteY8" fmla="*/ 7563 h 1622515"/>
              <a:gd name="connsiteX9" fmla="*/ 726395 w 1631498"/>
              <a:gd name="connsiteY9" fmla="*/ 0 h 1622515"/>
              <a:gd name="connsiteX10" fmla="*/ 425483 w 1631498"/>
              <a:gd name="connsiteY10" fmla="*/ 286770 h 1622515"/>
              <a:gd name="connsiteX11" fmla="*/ 425483 w 1631498"/>
              <a:gd name="connsiteY11" fmla="*/ 1405251 h 1622515"/>
              <a:gd name="connsiteX12" fmla="*/ 636000 w 1631498"/>
              <a:gd name="connsiteY12" fmla="*/ 1405251 h 1622515"/>
              <a:gd name="connsiteX13" fmla="*/ 636000 w 1631498"/>
              <a:gd name="connsiteY13" fmla="*/ 918323 h 1622515"/>
              <a:gd name="connsiteX14" fmla="*/ 1015958 w 1631498"/>
              <a:gd name="connsiteY14" fmla="*/ 918323 h 1622515"/>
              <a:gd name="connsiteX15" fmla="*/ 1015958 w 1631498"/>
              <a:gd name="connsiteY15" fmla="*/ 1405251 h 1622515"/>
              <a:gd name="connsiteX16" fmla="*/ 1226476 w 1631498"/>
              <a:gd name="connsiteY16" fmla="*/ 1405251 h 1622515"/>
              <a:gd name="connsiteX17" fmla="*/ 1226476 w 1631498"/>
              <a:gd name="connsiteY17" fmla="*/ 286770 h 1622515"/>
              <a:gd name="connsiteX18" fmla="*/ 1015958 w 1631498"/>
              <a:gd name="connsiteY18" fmla="*/ 286770 h 1622515"/>
              <a:gd name="connsiteX19" fmla="*/ 1015958 w 1631498"/>
              <a:gd name="connsiteY19" fmla="*/ 736045 h 1622515"/>
              <a:gd name="connsiteX20" fmla="*/ 636000 w 1631498"/>
              <a:gd name="connsiteY20" fmla="*/ 736045 h 1622515"/>
              <a:gd name="connsiteX21" fmla="*/ 636000 w 1631498"/>
              <a:gd name="connsiteY21" fmla="*/ 286770 h 1622515"/>
              <a:gd name="connsiteX22" fmla="*/ 425483 w 1631498"/>
              <a:gd name="connsiteY22" fmla="*/ 286770 h 16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31498" h="1622515">
                <a:moveTo>
                  <a:pt x="726395" y="0"/>
                </a:moveTo>
                <a:lnTo>
                  <a:pt x="726395" y="468302"/>
                </a:lnTo>
                <a:lnTo>
                  <a:pt x="905714" y="468302"/>
                </a:lnTo>
                <a:lnTo>
                  <a:pt x="905714" y="63"/>
                </a:lnTo>
                <a:lnTo>
                  <a:pt x="980442" y="7563"/>
                </a:lnTo>
                <a:cubicBezTo>
                  <a:pt x="1352664" y="83441"/>
                  <a:pt x="1631481" y="411649"/>
                  <a:pt x="1631481" y="806774"/>
                </a:cubicBezTo>
                <a:cubicBezTo>
                  <a:pt x="1634395" y="1258345"/>
                  <a:pt x="1270225" y="1622515"/>
                  <a:pt x="815741" y="1622515"/>
                </a:cubicBezTo>
                <a:cubicBezTo>
                  <a:pt x="364170" y="1622515"/>
                  <a:pt x="0" y="1258345"/>
                  <a:pt x="0" y="806774"/>
                </a:cubicBezTo>
                <a:cubicBezTo>
                  <a:pt x="0" y="411649"/>
                  <a:pt x="278818" y="83441"/>
                  <a:pt x="651040" y="7563"/>
                </a:cubicBezTo>
                <a:lnTo>
                  <a:pt x="726395" y="0"/>
                </a:lnTo>
                <a:close/>
                <a:moveTo>
                  <a:pt x="425483" y="286770"/>
                </a:moveTo>
                <a:lnTo>
                  <a:pt x="425483" y="1405251"/>
                </a:lnTo>
                <a:lnTo>
                  <a:pt x="636000" y="1405251"/>
                </a:lnTo>
                <a:lnTo>
                  <a:pt x="636000" y="918323"/>
                </a:lnTo>
                <a:lnTo>
                  <a:pt x="1015958" y="918323"/>
                </a:lnTo>
                <a:lnTo>
                  <a:pt x="1015958" y="1405251"/>
                </a:lnTo>
                <a:lnTo>
                  <a:pt x="1226476" y="1405251"/>
                </a:lnTo>
                <a:lnTo>
                  <a:pt x="1226476" y="286770"/>
                </a:lnTo>
                <a:lnTo>
                  <a:pt x="1015958" y="286770"/>
                </a:lnTo>
                <a:lnTo>
                  <a:pt x="1015958" y="736045"/>
                </a:lnTo>
                <a:lnTo>
                  <a:pt x="636000" y="736045"/>
                </a:lnTo>
                <a:lnTo>
                  <a:pt x="636000" y="286770"/>
                </a:lnTo>
                <a:lnTo>
                  <a:pt x="425483" y="2867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45000"/>
              </a:lnSpc>
            </a:pPr>
            <a:endParaRPr lang="en-US" sz="4800" b="1" spc="-150" baseline="30000" dirty="0">
              <a:solidFill>
                <a:srgbClr val="CBF6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71B5E468-6370-5C40-A3AE-4D9F50676DF8}"/>
              </a:ext>
            </a:extLst>
          </p:cNvPr>
          <p:cNvSpPr/>
          <p:nvPr/>
        </p:nvSpPr>
        <p:spPr>
          <a:xfrm>
            <a:off x="7917921" y="3477608"/>
            <a:ext cx="1985499" cy="2276073"/>
          </a:xfrm>
          <a:custGeom>
            <a:avLst/>
            <a:gdLst>
              <a:gd name="connsiteX0" fmla="*/ 644614 w 1985499"/>
              <a:gd name="connsiteY0" fmla="*/ 0 h 2276073"/>
              <a:gd name="connsiteX1" fmla="*/ 1343821 w 1985499"/>
              <a:gd name="connsiteY1" fmla="*/ 0 h 2276073"/>
              <a:gd name="connsiteX2" fmla="*/ 1343821 w 1985499"/>
              <a:gd name="connsiteY2" fmla="*/ 174802 h 2276073"/>
              <a:gd name="connsiteX3" fmla="*/ 1084191 w 1985499"/>
              <a:gd name="connsiteY3" fmla="*/ 174802 h 2276073"/>
              <a:gd name="connsiteX4" fmla="*/ 1084191 w 1985499"/>
              <a:gd name="connsiteY4" fmla="*/ 297524 h 2276073"/>
              <a:gd name="connsiteX5" fmla="*/ 1204844 w 1985499"/>
              <a:gd name="connsiteY5" fmla="*/ 314461 h 2276073"/>
              <a:gd name="connsiteX6" fmla="*/ 1547756 w 1985499"/>
              <a:gd name="connsiteY6" fmla="*/ 460311 h 2276073"/>
              <a:gd name="connsiteX7" fmla="*/ 1646810 w 1985499"/>
              <a:gd name="connsiteY7" fmla="*/ 358343 h 2276073"/>
              <a:gd name="connsiteX8" fmla="*/ 1769171 w 1985499"/>
              <a:gd name="connsiteY8" fmla="*/ 361257 h 2276073"/>
              <a:gd name="connsiteX9" fmla="*/ 1772085 w 1985499"/>
              <a:gd name="connsiteY9" fmla="*/ 483618 h 2276073"/>
              <a:gd name="connsiteX10" fmla="*/ 1684684 w 1985499"/>
              <a:gd name="connsiteY10" fmla="*/ 571019 h 2276073"/>
              <a:gd name="connsiteX11" fmla="*/ 1981847 w 1985499"/>
              <a:gd name="connsiteY11" fmla="*/ 1197391 h 2276073"/>
              <a:gd name="connsiteX12" fmla="*/ 1078705 w 1985499"/>
              <a:gd name="connsiteY12" fmla="*/ 2272421 h 2276073"/>
              <a:gd name="connsiteX13" fmla="*/ 3675 w 1985499"/>
              <a:gd name="connsiteY13" fmla="*/ 1369279 h 2276073"/>
              <a:gd name="connsiteX14" fmla="*/ 805902 w 1985499"/>
              <a:gd name="connsiteY14" fmla="*/ 308019 h 2276073"/>
              <a:gd name="connsiteX15" fmla="*/ 904872 w 1985499"/>
              <a:gd name="connsiteY15" fmla="*/ 294514 h 2276073"/>
              <a:gd name="connsiteX16" fmla="*/ 904872 w 1985499"/>
              <a:gd name="connsiteY16" fmla="*/ 174802 h 2276073"/>
              <a:gd name="connsiteX17" fmla="*/ 644614 w 1985499"/>
              <a:gd name="connsiteY17" fmla="*/ 174802 h 2276073"/>
              <a:gd name="connsiteX18" fmla="*/ 644614 w 1985499"/>
              <a:gd name="connsiteY18" fmla="*/ 0 h 2276073"/>
              <a:gd name="connsiteX19" fmla="*/ 904872 w 1985499"/>
              <a:gd name="connsiteY19" fmla="*/ 475105 h 2276073"/>
              <a:gd name="connsiteX20" fmla="*/ 829517 w 1985499"/>
              <a:gd name="connsiteY20" fmla="*/ 482668 h 2276073"/>
              <a:gd name="connsiteX21" fmla="*/ 178477 w 1985499"/>
              <a:gd name="connsiteY21" fmla="*/ 1281879 h 2276073"/>
              <a:gd name="connsiteX22" fmla="*/ 994218 w 1985499"/>
              <a:gd name="connsiteY22" fmla="*/ 2097620 h 2276073"/>
              <a:gd name="connsiteX23" fmla="*/ 1809958 w 1985499"/>
              <a:gd name="connsiteY23" fmla="*/ 1281879 h 2276073"/>
              <a:gd name="connsiteX24" fmla="*/ 1158919 w 1985499"/>
              <a:gd name="connsiteY24" fmla="*/ 482668 h 2276073"/>
              <a:gd name="connsiteX25" fmla="*/ 1084191 w 1985499"/>
              <a:gd name="connsiteY25" fmla="*/ 475168 h 2276073"/>
              <a:gd name="connsiteX26" fmla="*/ 1084191 w 1985499"/>
              <a:gd name="connsiteY26" fmla="*/ 943407 h 2276073"/>
              <a:gd name="connsiteX27" fmla="*/ 904872 w 1985499"/>
              <a:gd name="connsiteY27" fmla="*/ 943407 h 2276073"/>
              <a:gd name="connsiteX28" fmla="*/ 904872 w 1985499"/>
              <a:gd name="connsiteY28" fmla="*/ 475105 h 22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85499" h="2276073">
                <a:moveTo>
                  <a:pt x="644614" y="0"/>
                </a:moveTo>
                <a:lnTo>
                  <a:pt x="1343821" y="0"/>
                </a:lnTo>
                <a:lnTo>
                  <a:pt x="1343821" y="174802"/>
                </a:lnTo>
                <a:lnTo>
                  <a:pt x="1084191" y="174802"/>
                </a:lnTo>
                <a:lnTo>
                  <a:pt x="1084191" y="297524"/>
                </a:lnTo>
                <a:lnTo>
                  <a:pt x="1204844" y="314461"/>
                </a:lnTo>
                <a:cubicBezTo>
                  <a:pt x="1326523" y="340135"/>
                  <a:pt x="1442876" y="390390"/>
                  <a:pt x="1547756" y="460311"/>
                </a:cubicBezTo>
                <a:lnTo>
                  <a:pt x="1646810" y="358343"/>
                </a:lnTo>
                <a:cubicBezTo>
                  <a:pt x="1681771" y="326296"/>
                  <a:pt x="1734211" y="329210"/>
                  <a:pt x="1769171" y="361257"/>
                </a:cubicBezTo>
                <a:cubicBezTo>
                  <a:pt x="1804132" y="393304"/>
                  <a:pt x="1804132" y="448658"/>
                  <a:pt x="1772085" y="483618"/>
                </a:cubicBezTo>
                <a:lnTo>
                  <a:pt x="1684684" y="571019"/>
                </a:lnTo>
                <a:cubicBezTo>
                  <a:pt x="1856572" y="737080"/>
                  <a:pt x="1964366" y="958496"/>
                  <a:pt x="1981847" y="1197391"/>
                </a:cubicBezTo>
                <a:cubicBezTo>
                  <a:pt x="2028460" y="1742190"/>
                  <a:pt x="1623503" y="2225808"/>
                  <a:pt x="1078705" y="2272421"/>
                </a:cubicBezTo>
                <a:cubicBezTo>
                  <a:pt x="533906" y="2319035"/>
                  <a:pt x="50289" y="1914078"/>
                  <a:pt x="3675" y="1369279"/>
                </a:cubicBezTo>
                <a:cubicBezTo>
                  <a:pt x="-40026" y="858531"/>
                  <a:pt x="310602" y="401554"/>
                  <a:pt x="805902" y="308019"/>
                </a:cubicBezTo>
                <a:lnTo>
                  <a:pt x="904872" y="294514"/>
                </a:lnTo>
                <a:lnTo>
                  <a:pt x="904872" y="174802"/>
                </a:lnTo>
                <a:lnTo>
                  <a:pt x="644614" y="174802"/>
                </a:lnTo>
                <a:lnTo>
                  <a:pt x="644614" y="0"/>
                </a:lnTo>
                <a:close/>
                <a:moveTo>
                  <a:pt x="904872" y="475105"/>
                </a:moveTo>
                <a:lnTo>
                  <a:pt x="829517" y="482668"/>
                </a:lnTo>
                <a:cubicBezTo>
                  <a:pt x="457295" y="558546"/>
                  <a:pt x="178477" y="886754"/>
                  <a:pt x="178477" y="1281879"/>
                </a:cubicBezTo>
                <a:cubicBezTo>
                  <a:pt x="178477" y="1733450"/>
                  <a:pt x="542647" y="2097620"/>
                  <a:pt x="994218" y="2097620"/>
                </a:cubicBezTo>
                <a:cubicBezTo>
                  <a:pt x="1448702" y="2097620"/>
                  <a:pt x="1812872" y="1733450"/>
                  <a:pt x="1809958" y="1281879"/>
                </a:cubicBezTo>
                <a:cubicBezTo>
                  <a:pt x="1809958" y="886754"/>
                  <a:pt x="1531141" y="558546"/>
                  <a:pt x="1158919" y="482668"/>
                </a:cubicBezTo>
                <a:lnTo>
                  <a:pt x="1084191" y="475168"/>
                </a:lnTo>
                <a:lnTo>
                  <a:pt x="1084191" y="943407"/>
                </a:lnTo>
                <a:lnTo>
                  <a:pt x="904872" y="943407"/>
                </a:lnTo>
                <a:lnTo>
                  <a:pt x="904872" y="47510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45000"/>
              </a:lnSpc>
            </a:pPr>
            <a:endParaRPr lang="en-US" sz="4800" b="1" spc="-150" baseline="30000" dirty="0">
              <a:solidFill>
                <a:srgbClr val="CBF6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732C325-45EB-114C-B1F1-477B338DFC86}"/>
              </a:ext>
            </a:extLst>
          </p:cNvPr>
          <p:cNvSpPr/>
          <p:nvPr/>
        </p:nvSpPr>
        <p:spPr>
          <a:xfrm>
            <a:off x="560073" y="7697900"/>
            <a:ext cx="1768670" cy="17686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8CDADAB9-CC9C-4B40-993B-D82F93E65B6B}"/>
              </a:ext>
            </a:extLst>
          </p:cNvPr>
          <p:cNvSpPr/>
          <p:nvPr/>
        </p:nvSpPr>
        <p:spPr>
          <a:xfrm>
            <a:off x="447276" y="7293215"/>
            <a:ext cx="1985500" cy="2276073"/>
          </a:xfrm>
          <a:custGeom>
            <a:avLst/>
            <a:gdLst>
              <a:gd name="connsiteX0" fmla="*/ 994219 w 1985500"/>
              <a:gd name="connsiteY0" fmla="*/ 2097620 h 2276073"/>
              <a:gd name="connsiteX1" fmla="*/ 178478 w 1985500"/>
              <a:gd name="connsiteY1" fmla="*/ 1281879 h 2276073"/>
              <a:gd name="connsiteX2" fmla="*/ 994219 w 1985500"/>
              <a:gd name="connsiteY2" fmla="*/ 466138 h 2276073"/>
              <a:gd name="connsiteX3" fmla="*/ 1809959 w 1985500"/>
              <a:gd name="connsiteY3" fmla="*/ 1281879 h 2276073"/>
              <a:gd name="connsiteX4" fmla="*/ 1809959 w 1985500"/>
              <a:gd name="connsiteY4" fmla="*/ 1281879 h 2276073"/>
              <a:gd name="connsiteX5" fmla="*/ 994219 w 1985500"/>
              <a:gd name="connsiteY5" fmla="*/ 2097620 h 2276073"/>
              <a:gd name="connsiteX6" fmla="*/ 1684685 w 1985500"/>
              <a:gd name="connsiteY6" fmla="*/ 571019 h 2276073"/>
              <a:gd name="connsiteX7" fmla="*/ 1772086 w 1985500"/>
              <a:gd name="connsiteY7" fmla="*/ 483618 h 2276073"/>
              <a:gd name="connsiteX8" fmla="*/ 1769172 w 1985500"/>
              <a:gd name="connsiteY8" fmla="*/ 361257 h 2276073"/>
              <a:gd name="connsiteX9" fmla="*/ 1646811 w 1985500"/>
              <a:gd name="connsiteY9" fmla="*/ 358343 h 2276073"/>
              <a:gd name="connsiteX10" fmla="*/ 1547757 w 1985500"/>
              <a:gd name="connsiteY10" fmla="*/ 460311 h 2276073"/>
              <a:gd name="connsiteX11" fmla="*/ 1081619 w 1985500"/>
              <a:gd name="connsiteY11" fmla="*/ 297163 h 2276073"/>
              <a:gd name="connsiteX12" fmla="*/ 1081619 w 1985500"/>
              <a:gd name="connsiteY12" fmla="*/ 174802 h 2276073"/>
              <a:gd name="connsiteX13" fmla="*/ 1343822 w 1985500"/>
              <a:gd name="connsiteY13" fmla="*/ 174802 h 2276073"/>
              <a:gd name="connsiteX14" fmla="*/ 1343822 w 1985500"/>
              <a:gd name="connsiteY14" fmla="*/ 0 h 2276073"/>
              <a:gd name="connsiteX15" fmla="*/ 644615 w 1985500"/>
              <a:gd name="connsiteY15" fmla="*/ 0 h 2276073"/>
              <a:gd name="connsiteX16" fmla="*/ 644615 w 1985500"/>
              <a:gd name="connsiteY16" fmla="*/ 174802 h 2276073"/>
              <a:gd name="connsiteX17" fmla="*/ 906818 w 1985500"/>
              <a:gd name="connsiteY17" fmla="*/ 174802 h 2276073"/>
              <a:gd name="connsiteX18" fmla="*/ 906818 w 1985500"/>
              <a:gd name="connsiteY18" fmla="*/ 294249 h 2276073"/>
              <a:gd name="connsiteX19" fmla="*/ 3676 w 1985500"/>
              <a:gd name="connsiteY19" fmla="*/ 1369279 h 2276073"/>
              <a:gd name="connsiteX20" fmla="*/ 1078706 w 1985500"/>
              <a:gd name="connsiteY20" fmla="*/ 2272421 h 2276073"/>
              <a:gd name="connsiteX21" fmla="*/ 1981848 w 1985500"/>
              <a:gd name="connsiteY21" fmla="*/ 1197391 h 2276073"/>
              <a:gd name="connsiteX22" fmla="*/ 1684685 w 1985500"/>
              <a:gd name="connsiteY22" fmla="*/ 571019 h 22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85500" h="2276073">
                <a:moveTo>
                  <a:pt x="994219" y="2097620"/>
                </a:moveTo>
                <a:cubicBezTo>
                  <a:pt x="542648" y="2097620"/>
                  <a:pt x="178478" y="1733450"/>
                  <a:pt x="178478" y="1281879"/>
                </a:cubicBezTo>
                <a:cubicBezTo>
                  <a:pt x="178478" y="830308"/>
                  <a:pt x="542648" y="466138"/>
                  <a:pt x="994219" y="466138"/>
                </a:cubicBezTo>
                <a:cubicBezTo>
                  <a:pt x="1445789" y="466138"/>
                  <a:pt x="1809959" y="830308"/>
                  <a:pt x="1809959" y="1281879"/>
                </a:cubicBezTo>
                <a:lnTo>
                  <a:pt x="1809959" y="1281879"/>
                </a:lnTo>
                <a:cubicBezTo>
                  <a:pt x="1812873" y="1733450"/>
                  <a:pt x="1448703" y="2097620"/>
                  <a:pt x="994219" y="2097620"/>
                </a:cubicBezTo>
                <a:close/>
                <a:moveTo>
                  <a:pt x="1684685" y="571019"/>
                </a:moveTo>
                <a:lnTo>
                  <a:pt x="1772086" y="483618"/>
                </a:lnTo>
                <a:cubicBezTo>
                  <a:pt x="1804133" y="448658"/>
                  <a:pt x="1804133" y="393304"/>
                  <a:pt x="1769172" y="361257"/>
                </a:cubicBezTo>
                <a:cubicBezTo>
                  <a:pt x="1734212" y="329210"/>
                  <a:pt x="1681772" y="326296"/>
                  <a:pt x="1646811" y="358343"/>
                </a:cubicBezTo>
                <a:lnTo>
                  <a:pt x="1547757" y="460311"/>
                </a:lnTo>
                <a:cubicBezTo>
                  <a:pt x="1407916" y="367083"/>
                  <a:pt x="1247681" y="308816"/>
                  <a:pt x="1081619" y="297163"/>
                </a:cubicBezTo>
                <a:lnTo>
                  <a:pt x="1081619" y="174802"/>
                </a:lnTo>
                <a:lnTo>
                  <a:pt x="1343822" y="174802"/>
                </a:lnTo>
                <a:lnTo>
                  <a:pt x="1343822" y="0"/>
                </a:lnTo>
                <a:lnTo>
                  <a:pt x="644615" y="0"/>
                </a:lnTo>
                <a:lnTo>
                  <a:pt x="644615" y="174802"/>
                </a:lnTo>
                <a:lnTo>
                  <a:pt x="906818" y="174802"/>
                </a:lnTo>
                <a:lnTo>
                  <a:pt x="906818" y="294249"/>
                </a:lnTo>
                <a:cubicBezTo>
                  <a:pt x="359106" y="340863"/>
                  <a:pt x="-42938" y="824481"/>
                  <a:pt x="3676" y="1369279"/>
                </a:cubicBezTo>
                <a:cubicBezTo>
                  <a:pt x="50290" y="1914078"/>
                  <a:pt x="533907" y="2319035"/>
                  <a:pt x="1078706" y="2272421"/>
                </a:cubicBezTo>
                <a:cubicBezTo>
                  <a:pt x="1623504" y="2225808"/>
                  <a:pt x="2028461" y="1742190"/>
                  <a:pt x="1981848" y="1197391"/>
                </a:cubicBezTo>
                <a:cubicBezTo>
                  <a:pt x="1964367" y="958496"/>
                  <a:pt x="1856573" y="737080"/>
                  <a:pt x="1684685" y="571019"/>
                </a:cubicBezTo>
                <a:close/>
              </a:path>
            </a:pathLst>
          </a:custGeom>
          <a:solidFill>
            <a:srgbClr val="037B83"/>
          </a:solidFill>
          <a:ln w="290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EF1EF29A-AB25-F14A-8678-B70AE89CEF29}"/>
              </a:ext>
            </a:extLst>
          </p:cNvPr>
          <p:cNvSpPr/>
          <p:nvPr/>
        </p:nvSpPr>
        <p:spPr>
          <a:xfrm>
            <a:off x="538156" y="7540980"/>
            <a:ext cx="1827336" cy="213664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11500" b="1" dirty="0">
                <a:solidFill>
                  <a:srgbClr val="037B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algn="ctr">
              <a:lnSpc>
                <a:spcPct val="45000"/>
              </a:lnSpc>
            </a:pPr>
            <a:r>
              <a:rPr lang="en-US" sz="13800" b="1" spc="-300" dirty="0">
                <a:solidFill>
                  <a:srgbClr val="D11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en-US" sz="4800" b="1" spc="-150" baseline="30000" dirty="0">
              <a:solidFill>
                <a:srgbClr val="D1178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02538E8-F4E8-E846-ADC0-51C5D6ADDD31}"/>
              </a:ext>
            </a:extLst>
          </p:cNvPr>
          <p:cNvSpPr/>
          <p:nvPr/>
        </p:nvSpPr>
        <p:spPr>
          <a:xfrm>
            <a:off x="2810931" y="11788876"/>
            <a:ext cx="1985500" cy="2276073"/>
          </a:xfrm>
          <a:custGeom>
            <a:avLst/>
            <a:gdLst>
              <a:gd name="connsiteX0" fmla="*/ 644614 w 1985500"/>
              <a:gd name="connsiteY0" fmla="*/ 0 h 2276073"/>
              <a:gd name="connsiteX1" fmla="*/ 1343821 w 1985500"/>
              <a:gd name="connsiteY1" fmla="*/ 0 h 2276073"/>
              <a:gd name="connsiteX2" fmla="*/ 1343821 w 1985500"/>
              <a:gd name="connsiteY2" fmla="*/ 174802 h 2276073"/>
              <a:gd name="connsiteX3" fmla="*/ 1084191 w 1985500"/>
              <a:gd name="connsiteY3" fmla="*/ 174802 h 2276073"/>
              <a:gd name="connsiteX4" fmla="*/ 1084191 w 1985500"/>
              <a:gd name="connsiteY4" fmla="*/ 297524 h 2276073"/>
              <a:gd name="connsiteX5" fmla="*/ 1204844 w 1985500"/>
              <a:gd name="connsiteY5" fmla="*/ 314461 h 2276073"/>
              <a:gd name="connsiteX6" fmla="*/ 1547756 w 1985500"/>
              <a:gd name="connsiteY6" fmla="*/ 460311 h 2276073"/>
              <a:gd name="connsiteX7" fmla="*/ 1646810 w 1985500"/>
              <a:gd name="connsiteY7" fmla="*/ 358343 h 2276073"/>
              <a:gd name="connsiteX8" fmla="*/ 1769171 w 1985500"/>
              <a:gd name="connsiteY8" fmla="*/ 361257 h 2276073"/>
              <a:gd name="connsiteX9" fmla="*/ 1772085 w 1985500"/>
              <a:gd name="connsiteY9" fmla="*/ 483618 h 2276073"/>
              <a:gd name="connsiteX10" fmla="*/ 1684684 w 1985500"/>
              <a:gd name="connsiteY10" fmla="*/ 571019 h 2276073"/>
              <a:gd name="connsiteX11" fmla="*/ 1981847 w 1985500"/>
              <a:gd name="connsiteY11" fmla="*/ 1197391 h 2276073"/>
              <a:gd name="connsiteX12" fmla="*/ 1078705 w 1985500"/>
              <a:gd name="connsiteY12" fmla="*/ 2272421 h 2276073"/>
              <a:gd name="connsiteX13" fmla="*/ 3675 w 1985500"/>
              <a:gd name="connsiteY13" fmla="*/ 1369279 h 2276073"/>
              <a:gd name="connsiteX14" fmla="*/ 805902 w 1985500"/>
              <a:gd name="connsiteY14" fmla="*/ 308019 h 2276073"/>
              <a:gd name="connsiteX15" fmla="*/ 904872 w 1985500"/>
              <a:gd name="connsiteY15" fmla="*/ 294514 h 2276073"/>
              <a:gd name="connsiteX16" fmla="*/ 904872 w 1985500"/>
              <a:gd name="connsiteY16" fmla="*/ 174802 h 2276073"/>
              <a:gd name="connsiteX17" fmla="*/ 644614 w 1985500"/>
              <a:gd name="connsiteY17" fmla="*/ 174802 h 2276073"/>
              <a:gd name="connsiteX18" fmla="*/ 644614 w 1985500"/>
              <a:gd name="connsiteY18" fmla="*/ 0 h 2276073"/>
              <a:gd name="connsiteX19" fmla="*/ 904872 w 1985500"/>
              <a:gd name="connsiteY19" fmla="*/ 475105 h 2276073"/>
              <a:gd name="connsiteX20" fmla="*/ 829517 w 1985500"/>
              <a:gd name="connsiteY20" fmla="*/ 482668 h 2276073"/>
              <a:gd name="connsiteX21" fmla="*/ 178477 w 1985500"/>
              <a:gd name="connsiteY21" fmla="*/ 1281879 h 2276073"/>
              <a:gd name="connsiteX22" fmla="*/ 994218 w 1985500"/>
              <a:gd name="connsiteY22" fmla="*/ 2097620 h 2276073"/>
              <a:gd name="connsiteX23" fmla="*/ 1809958 w 1985500"/>
              <a:gd name="connsiteY23" fmla="*/ 1281879 h 2276073"/>
              <a:gd name="connsiteX24" fmla="*/ 1158919 w 1985500"/>
              <a:gd name="connsiteY24" fmla="*/ 482668 h 2276073"/>
              <a:gd name="connsiteX25" fmla="*/ 1084191 w 1985500"/>
              <a:gd name="connsiteY25" fmla="*/ 475168 h 2276073"/>
              <a:gd name="connsiteX26" fmla="*/ 1084191 w 1985500"/>
              <a:gd name="connsiteY26" fmla="*/ 943407 h 2276073"/>
              <a:gd name="connsiteX27" fmla="*/ 904872 w 1985500"/>
              <a:gd name="connsiteY27" fmla="*/ 943407 h 2276073"/>
              <a:gd name="connsiteX28" fmla="*/ 904872 w 1985500"/>
              <a:gd name="connsiteY28" fmla="*/ 475105 h 22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85500" h="2276073">
                <a:moveTo>
                  <a:pt x="644614" y="0"/>
                </a:moveTo>
                <a:lnTo>
                  <a:pt x="1343821" y="0"/>
                </a:lnTo>
                <a:lnTo>
                  <a:pt x="1343821" y="174802"/>
                </a:lnTo>
                <a:lnTo>
                  <a:pt x="1084191" y="174802"/>
                </a:lnTo>
                <a:lnTo>
                  <a:pt x="1084191" y="297524"/>
                </a:lnTo>
                <a:lnTo>
                  <a:pt x="1204844" y="314461"/>
                </a:lnTo>
                <a:cubicBezTo>
                  <a:pt x="1326523" y="340135"/>
                  <a:pt x="1442876" y="390390"/>
                  <a:pt x="1547756" y="460311"/>
                </a:cubicBezTo>
                <a:lnTo>
                  <a:pt x="1646810" y="358343"/>
                </a:lnTo>
                <a:cubicBezTo>
                  <a:pt x="1681771" y="326296"/>
                  <a:pt x="1734211" y="329210"/>
                  <a:pt x="1769171" y="361257"/>
                </a:cubicBezTo>
                <a:cubicBezTo>
                  <a:pt x="1804132" y="393304"/>
                  <a:pt x="1804132" y="448658"/>
                  <a:pt x="1772085" y="483618"/>
                </a:cubicBezTo>
                <a:lnTo>
                  <a:pt x="1684684" y="571019"/>
                </a:lnTo>
                <a:cubicBezTo>
                  <a:pt x="1856572" y="737080"/>
                  <a:pt x="1964366" y="958496"/>
                  <a:pt x="1981847" y="1197391"/>
                </a:cubicBezTo>
                <a:cubicBezTo>
                  <a:pt x="2028460" y="1742190"/>
                  <a:pt x="1623503" y="2225808"/>
                  <a:pt x="1078705" y="2272421"/>
                </a:cubicBezTo>
                <a:cubicBezTo>
                  <a:pt x="533906" y="2319035"/>
                  <a:pt x="50289" y="1914078"/>
                  <a:pt x="3675" y="1369279"/>
                </a:cubicBezTo>
                <a:cubicBezTo>
                  <a:pt x="-40026" y="858531"/>
                  <a:pt x="310602" y="401554"/>
                  <a:pt x="805902" y="308019"/>
                </a:cubicBezTo>
                <a:lnTo>
                  <a:pt x="904872" y="294514"/>
                </a:lnTo>
                <a:lnTo>
                  <a:pt x="904872" y="174802"/>
                </a:lnTo>
                <a:lnTo>
                  <a:pt x="644614" y="174802"/>
                </a:lnTo>
                <a:lnTo>
                  <a:pt x="644614" y="0"/>
                </a:lnTo>
                <a:close/>
                <a:moveTo>
                  <a:pt x="904872" y="475105"/>
                </a:moveTo>
                <a:lnTo>
                  <a:pt x="829517" y="482668"/>
                </a:lnTo>
                <a:cubicBezTo>
                  <a:pt x="457295" y="558546"/>
                  <a:pt x="178477" y="886754"/>
                  <a:pt x="178477" y="1281879"/>
                </a:cubicBezTo>
                <a:cubicBezTo>
                  <a:pt x="178477" y="1733450"/>
                  <a:pt x="542647" y="2097620"/>
                  <a:pt x="994218" y="2097620"/>
                </a:cubicBezTo>
                <a:cubicBezTo>
                  <a:pt x="1448702" y="2097620"/>
                  <a:pt x="1812872" y="1733450"/>
                  <a:pt x="1809958" y="1281879"/>
                </a:cubicBezTo>
                <a:cubicBezTo>
                  <a:pt x="1809958" y="886754"/>
                  <a:pt x="1531141" y="558546"/>
                  <a:pt x="1158919" y="482668"/>
                </a:cubicBezTo>
                <a:lnTo>
                  <a:pt x="1084191" y="475168"/>
                </a:lnTo>
                <a:lnTo>
                  <a:pt x="1084191" y="943407"/>
                </a:lnTo>
                <a:lnTo>
                  <a:pt x="904872" y="943407"/>
                </a:lnTo>
                <a:lnTo>
                  <a:pt x="904872" y="47510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45000"/>
              </a:lnSpc>
            </a:pPr>
            <a:endParaRPr lang="en-US" sz="4800" b="1" spc="-150" baseline="30000" dirty="0">
              <a:solidFill>
                <a:srgbClr val="CBF6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983B6643-637F-C04F-B050-9E3CCD1C9FBA}"/>
              </a:ext>
            </a:extLst>
          </p:cNvPr>
          <p:cNvSpPr/>
          <p:nvPr/>
        </p:nvSpPr>
        <p:spPr>
          <a:xfrm>
            <a:off x="5428069" y="15620"/>
            <a:ext cx="1985500" cy="2276072"/>
          </a:xfrm>
          <a:custGeom>
            <a:avLst/>
            <a:gdLst>
              <a:gd name="connsiteX0" fmla="*/ 644614 w 1985500"/>
              <a:gd name="connsiteY0" fmla="*/ 0 h 2276072"/>
              <a:gd name="connsiteX1" fmla="*/ 1343821 w 1985500"/>
              <a:gd name="connsiteY1" fmla="*/ 0 h 2276072"/>
              <a:gd name="connsiteX2" fmla="*/ 1343822 w 1985500"/>
              <a:gd name="connsiteY2" fmla="*/ 174801 h 2276072"/>
              <a:gd name="connsiteX3" fmla="*/ 1084192 w 1985500"/>
              <a:gd name="connsiteY3" fmla="*/ 174801 h 2276072"/>
              <a:gd name="connsiteX4" fmla="*/ 1084191 w 1985500"/>
              <a:gd name="connsiteY4" fmla="*/ 297523 h 2276072"/>
              <a:gd name="connsiteX5" fmla="*/ 1204844 w 1985500"/>
              <a:gd name="connsiteY5" fmla="*/ 314461 h 2276072"/>
              <a:gd name="connsiteX6" fmla="*/ 1547756 w 1985500"/>
              <a:gd name="connsiteY6" fmla="*/ 460311 h 2276072"/>
              <a:gd name="connsiteX7" fmla="*/ 1646810 w 1985500"/>
              <a:gd name="connsiteY7" fmla="*/ 358342 h 2276072"/>
              <a:gd name="connsiteX8" fmla="*/ 1769171 w 1985500"/>
              <a:gd name="connsiteY8" fmla="*/ 361256 h 2276072"/>
              <a:gd name="connsiteX9" fmla="*/ 1772085 w 1985500"/>
              <a:gd name="connsiteY9" fmla="*/ 483618 h 2276072"/>
              <a:gd name="connsiteX10" fmla="*/ 1684685 w 1985500"/>
              <a:gd name="connsiteY10" fmla="*/ 571018 h 2276072"/>
              <a:gd name="connsiteX11" fmla="*/ 1981848 w 1985500"/>
              <a:gd name="connsiteY11" fmla="*/ 1197390 h 2276072"/>
              <a:gd name="connsiteX12" fmla="*/ 1078706 w 1985500"/>
              <a:gd name="connsiteY12" fmla="*/ 2272420 h 2276072"/>
              <a:gd name="connsiteX13" fmla="*/ 3676 w 1985500"/>
              <a:gd name="connsiteY13" fmla="*/ 1369278 h 2276072"/>
              <a:gd name="connsiteX14" fmla="*/ 805902 w 1985500"/>
              <a:gd name="connsiteY14" fmla="*/ 308018 h 2276072"/>
              <a:gd name="connsiteX15" fmla="*/ 904873 w 1985500"/>
              <a:gd name="connsiteY15" fmla="*/ 294513 h 2276072"/>
              <a:gd name="connsiteX16" fmla="*/ 904873 w 1985500"/>
              <a:gd name="connsiteY16" fmla="*/ 174801 h 2276072"/>
              <a:gd name="connsiteX17" fmla="*/ 644615 w 1985500"/>
              <a:gd name="connsiteY17" fmla="*/ 174801 h 2276072"/>
              <a:gd name="connsiteX18" fmla="*/ 644614 w 1985500"/>
              <a:gd name="connsiteY18" fmla="*/ 0 h 2276072"/>
              <a:gd name="connsiteX19" fmla="*/ 904873 w 1985500"/>
              <a:gd name="connsiteY19" fmla="*/ 475104 h 2276072"/>
              <a:gd name="connsiteX20" fmla="*/ 829518 w 1985500"/>
              <a:gd name="connsiteY20" fmla="*/ 482667 h 2276072"/>
              <a:gd name="connsiteX21" fmla="*/ 178477 w 1985500"/>
              <a:gd name="connsiteY21" fmla="*/ 1281879 h 2276072"/>
              <a:gd name="connsiteX22" fmla="*/ 994218 w 1985500"/>
              <a:gd name="connsiteY22" fmla="*/ 2097620 h 2276072"/>
              <a:gd name="connsiteX23" fmla="*/ 1809959 w 1985500"/>
              <a:gd name="connsiteY23" fmla="*/ 1281878 h 2276072"/>
              <a:gd name="connsiteX24" fmla="*/ 1158919 w 1985500"/>
              <a:gd name="connsiteY24" fmla="*/ 482667 h 2276072"/>
              <a:gd name="connsiteX25" fmla="*/ 1084191 w 1985500"/>
              <a:gd name="connsiteY25" fmla="*/ 475167 h 2276072"/>
              <a:gd name="connsiteX26" fmla="*/ 1084191 w 1985500"/>
              <a:gd name="connsiteY26" fmla="*/ 834461 h 2276072"/>
              <a:gd name="connsiteX27" fmla="*/ 1683094 w 1985500"/>
              <a:gd name="connsiteY27" fmla="*/ 1433364 h 2276072"/>
              <a:gd name="connsiteX28" fmla="*/ 1534236 w 1985500"/>
              <a:gd name="connsiteY28" fmla="*/ 1582223 h 2276072"/>
              <a:gd name="connsiteX29" fmla="*/ 1189926 w 1985500"/>
              <a:gd name="connsiteY29" fmla="*/ 1237912 h 2276072"/>
              <a:gd name="connsiteX30" fmla="*/ 921255 w 1985500"/>
              <a:gd name="connsiteY30" fmla="*/ 1506583 h 2276072"/>
              <a:gd name="connsiteX31" fmla="*/ 1265565 w 1985500"/>
              <a:gd name="connsiteY31" fmla="*/ 1850893 h 2276072"/>
              <a:gd name="connsiteX32" fmla="*/ 1116707 w 1985500"/>
              <a:gd name="connsiteY32" fmla="*/ 1999751 h 2276072"/>
              <a:gd name="connsiteX33" fmla="*/ 325821 w 1985500"/>
              <a:gd name="connsiteY33" fmla="*/ 1208866 h 2276072"/>
              <a:gd name="connsiteX34" fmla="*/ 474679 w 1985500"/>
              <a:gd name="connsiteY34" fmla="*/ 1060008 h 2276072"/>
              <a:gd name="connsiteX35" fmla="*/ 792365 w 1985500"/>
              <a:gd name="connsiteY35" fmla="*/ 1377693 h 2276072"/>
              <a:gd name="connsiteX36" fmla="*/ 1061036 w 1985500"/>
              <a:gd name="connsiteY36" fmla="*/ 1109022 h 2276072"/>
              <a:gd name="connsiteX37" fmla="*/ 906514 w 1985500"/>
              <a:gd name="connsiteY37" fmla="*/ 954500 h 2276072"/>
              <a:gd name="connsiteX38" fmla="*/ 906514 w 1985500"/>
              <a:gd name="connsiteY38" fmla="*/ 476243 h 2276072"/>
              <a:gd name="connsiteX39" fmla="*/ 904873 w 1985500"/>
              <a:gd name="connsiteY39" fmla="*/ 478449 h 2276072"/>
              <a:gd name="connsiteX40" fmla="*/ 904873 w 1985500"/>
              <a:gd name="connsiteY40" fmla="*/ 475104 h 22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85500" h="2276072">
                <a:moveTo>
                  <a:pt x="644614" y="0"/>
                </a:moveTo>
                <a:lnTo>
                  <a:pt x="1343821" y="0"/>
                </a:lnTo>
                <a:lnTo>
                  <a:pt x="1343822" y="174801"/>
                </a:lnTo>
                <a:lnTo>
                  <a:pt x="1084192" y="174801"/>
                </a:lnTo>
                <a:lnTo>
                  <a:pt x="1084191" y="297523"/>
                </a:lnTo>
                <a:lnTo>
                  <a:pt x="1204844" y="314461"/>
                </a:lnTo>
                <a:cubicBezTo>
                  <a:pt x="1326523" y="340134"/>
                  <a:pt x="1442877" y="390389"/>
                  <a:pt x="1547756" y="460311"/>
                </a:cubicBezTo>
                <a:lnTo>
                  <a:pt x="1646810" y="358342"/>
                </a:lnTo>
                <a:cubicBezTo>
                  <a:pt x="1681771" y="326296"/>
                  <a:pt x="1734211" y="329210"/>
                  <a:pt x="1769171" y="361256"/>
                </a:cubicBezTo>
                <a:cubicBezTo>
                  <a:pt x="1804133" y="393303"/>
                  <a:pt x="1804132" y="448658"/>
                  <a:pt x="1772085" y="483618"/>
                </a:cubicBezTo>
                <a:lnTo>
                  <a:pt x="1684685" y="571018"/>
                </a:lnTo>
                <a:cubicBezTo>
                  <a:pt x="1856573" y="737079"/>
                  <a:pt x="1964367" y="958496"/>
                  <a:pt x="1981848" y="1197390"/>
                </a:cubicBezTo>
                <a:cubicBezTo>
                  <a:pt x="2028460" y="1742189"/>
                  <a:pt x="1623504" y="2225807"/>
                  <a:pt x="1078706" y="2272420"/>
                </a:cubicBezTo>
                <a:cubicBezTo>
                  <a:pt x="533907" y="2319034"/>
                  <a:pt x="50289" y="1914077"/>
                  <a:pt x="3676" y="1369278"/>
                </a:cubicBezTo>
                <a:cubicBezTo>
                  <a:pt x="-40026" y="858530"/>
                  <a:pt x="310602" y="401553"/>
                  <a:pt x="805902" y="308018"/>
                </a:cubicBezTo>
                <a:lnTo>
                  <a:pt x="904873" y="294513"/>
                </a:lnTo>
                <a:lnTo>
                  <a:pt x="904873" y="174801"/>
                </a:lnTo>
                <a:lnTo>
                  <a:pt x="644615" y="174801"/>
                </a:lnTo>
                <a:lnTo>
                  <a:pt x="644614" y="0"/>
                </a:lnTo>
                <a:close/>
                <a:moveTo>
                  <a:pt x="904873" y="475104"/>
                </a:moveTo>
                <a:lnTo>
                  <a:pt x="829518" y="482667"/>
                </a:lnTo>
                <a:cubicBezTo>
                  <a:pt x="457295" y="558545"/>
                  <a:pt x="178477" y="886753"/>
                  <a:pt x="178477" y="1281879"/>
                </a:cubicBezTo>
                <a:cubicBezTo>
                  <a:pt x="178478" y="1733449"/>
                  <a:pt x="542648" y="2097619"/>
                  <a:pt x="994218" y="2097620"/>
                </a:cubicBezTo>
                <a:cubicBezTo>
                  <a:pt x="1448702" y="2097619"/>
                  <a:pt x="1812872" y="1733449"/>
                  <a:pt x="1809959" y="1281878"/>
                </a:cubicBezTo>
                <a:cubicBezTo>
                  <a:pt x="1809958" y="886753"/>
                  <a:pt x="1531141" y="558545"/>
                  <a:pt x="1158919" y="482667"/>
                </a:cubicBezTo>
                <a:lnTo>
                  <a:pt x="1084191" y="475167"/>
                </a:lnTo>
                <a:lnTo>
                  <a:pt x="1084191" y="834461"/>
                </a:lnTo>
                <a:lnTo>
                  <a:pt x="1683094" y="1433364"/>
                </a:lnTo>
                <a:lnTo>
                  <a:pt x="1534236" y="1582223"/>
                </a:lnTo>
                <a:lnTo>
                  <a:pt x="1189926" y="1237912"/>
                </a:lnTo>
                <a:lnTo>
                  <a:pt x="921255" y="1506583"/>
                </a:lnTo>
                <a:lnTo>
                  <a:pt x="1265565" y="1850893"/>
                </a:lnTo>
                <a:lnTo>
                  <a:pt x="1116707" y="1999751"/>
                </a:lnTo>
                <a:lnTo>
                  <a:pt x="325821" y="1208866"/>
                </a:lnTo>
                <a:lnTo>
                  <a:pt x="474679" y="1060008"/>
                </a:lnTo>
                <a:lnTo>
                  <a:pt x="792365" y="1377693"/>
                </a:lnTo>
                <a:lnTo>
                  <a:pt x="1061036" y="1109022"/>
                </a:lnTo>
                <a:lnTo>
                  <a:pt x="906514" y="954500"/>
                </a:lnTo>
                <a:lnTo>
                  <a:pt x="906514" y="476243"/>
                </a:lnTo>
                <a:lnTo>
                  <a:pt x="904873" y="478449"/>
                </a:lnTo>
                <a:lnTo>
                  <a:pt x="904873" y="4751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B8D01D44-CF6B-E74B-AD38-86BB7CAEEB61}"/>
              </a:ext>
            </a:extLst>
          </p:cNvPr>
          <p:cNvSpPr/>
          <p:nvPr/>
        </p:nvSpPr>
        <p:spPr>
          <a:xfrm rot="18900000">
            <a:off x="7017265" y="12716520"/>
            <a:ext cx="800993" cy="1118481"/>
          </a:xfrm>
          <a:custGeom>
            <a:avLst/>
            <a:gdLst>
              <a:gd name="connsiteX0" fmla="*/ 0 w 800993"/>
              <a:gd name="connsiteY0" fmla="*/ 0 h 1118481"/>
              <a:gd name="connsiteX1" fmla="*/ 210517 w 800993"/>
              <a:gd name="connsiteY1" fmla="*/ 0 h 1118481"/>
              <a:gd name="connsiteX2" fmla="*/ 210517 w 800993"/>
              <a:gd name="connsiteY2" fmla="*/ 449275 h 1118481"/>
              <a:gd name="connsiteX3" fmla="*/ 590475 w 800993"/>
              <a:gd name="connsiteY3" fmla="*/ 449275 h 1118481"/>
              <a:gd name="connsiteX4" fmla="*/ 590475 w 800993"/>
              <a:gd name="connsiteY4" fmla="*/ 0 h 1118481"/>
              <a:gd name="connsiteX5" fmla="*/ 800993 w 800993"/>
              <a:gd name="connsiteY5" fmla="*/ 0 h 1118481"/>
              <a:gd name="connsiteX6" fmla="*/ 800993 w 800993"/>
              <a:gd name="connsiteY6" fmla="*/ 1118481 h 1118481"/>
              <a:gd name="connsiteX7" fmla="*/ 590475 w 800993"/>
              <a:gd name="connsiteY7" fmla="*/ 1118481 h 1118481"/>
              <a:gd name="connsiteX8" fmla="*/ 590475 w 800993"/>
              <a:gd name="connsiteY8" fmla="*/ 631553 h 1118481"/>
              <a:gd name="connsiteX9" fmla="*/ 210517 w 800993"/>
              <a:gd name="connsiteY9" fmla="*/ 631553 h 1118481"/>
              <a:gd name="connsiteX10" fmla="*/ 210517 w 800993"/>
              <a:gd name="connsiteY10" fmla="*/ 1118481 h 1118481"/>
              <a:gd name="connsiteX11" fmla="*/ 0 w 800993"/>
              <a:gd name="connsiteY11" fmla="*/ 1118481 h 1118481"/>
              <a:gd name="connsiteX12" fmla="*/ 0 w 800993"/>
              <a:gd name="connsiteY12" fmla="*/ 0 h 111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0993" h="1118481">
                <a:moveTo>
                  <a:pt x="0" y="0"/>
                </a:moveTo>
                <a:lnTo>
                  <a:pt x="210517" y="0"/>
                </a:lnTo>
                <a:lnTo>
                  <a:pt x="210517" y="449275"/>
                </a:lnTo>
                <a:lnTo>
                  <a:pt x="590475" y="449275"/>
                </a:lnTo>
                <a:lnTo>
                  <a:pt x="590475" y="0"/>
                </a:lnTo>
                <a:lnTo>
                  <a:pt x="800993" y="0"/>
                </a:lnTo>
                <a:lnTo>
                  <a:pt x="800993" y="1118481"/>
                </a:lnTo>
                <a:lnTo>
                  <a:pt x="590475" y="1118481"/>
                </a:lnTo>
                <a:lnTo>
                  <a:pt x="590475" y="631553"/>
                </a:lnTo>
                <a:lnTo>
                  <a:pt x="210517" y="631553"/>
                </a:lnTo>
                <a:lnTo>
                  <a:pt x="210517" y="1118481"/>
                </a:lnTo>
                <a:lnTo>
                  <a:pt x="0" y="1118481"/>
                </a:lnTo>
                <a:lnTo>
                  <a:pt x="0" y="0"/>
                </a:lnTo>
                <a:close/>
              </a:path>
            </a:pathLst>
          </a:custGeom>
          <a:solidFill>
            <a:srgbClr val="CBF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45000"/>
              </a:lnSpc>
            </a:pPr>
            <a:endParaRPr lang="en-US" sz="4800" b="1" spc="-150" baseline="30000" dirty="0">
              <a:solidFill>
                <a:srgbClr val="D1178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F82B6259-4884-3D40-BE86-25AB2AA2789E}"/>
              </a:ext>
            </a:extLst>
          </p:cNvPr>
          <p:cNvSpPr/>
          <p:nvPr/>
        </p:nvSpPr>
        <p:spPr>
          <a:xfrm>
            <a:off x="6223695" y="11293317"/>
            <a:ext cx="1985500" cy="2276073"/>
          </a:xfrm>
          <a:custGeom>
            <a:avLst/>
            <a:gdLst>
              <a:gd name="connsiteX0" fmla="*/ 644614 w 1985500"/>
              <a:gd name="connsiteY0" fmla="*/ 0 h 2276073"/>
              <a:gd name="connsiteX1" fmla="*/ 1343821 w 1985500"/>
              <a:gd name="connsiteY1" fmla="*/ 0 h 2276073"/>
              <a:gd name="connsiteX2" fmla="*/ 1343821 w 1985500"/>
              <a:gd name="connsiteY2" fmla="*/ 174802 h 2276073"/>
              <a:gd name="connsiteX3" fmla="*/ 1084191 w 1985500"/>
              <a:gd name="connsiteY3" fmla="*/ 174802 h 2276073"/>
              <a:gd name="connsiteX4" fmla="*/ 1084191 w 1985500"/>
              <a:gd name="connsiteY4" fmla="*/ 297524 h 2276073"/>
              <a:gd name="connsiteX5" fmla="*/ 1204844 w 1985500"/>
              <a:gd name="connsiteY5" fmla="*/ 314461 h 2276073"/>
              <a:gd name="connsiteX6" fmla="*/ 1547756 w 1985500"/>
              <a:gd name="connsiteY6" fmla="*/ 460311 h 2276073"/>
              <a:gd name="connsiteX7" fmla="*/ 1646810 w 1985500"/>
              <a:gd name="connsiteY7" fmla="*/ 358343 h 2276073"/>
              <a:gd name="connsiteX8" fmla="*/ 1769171 w 1985500"/>
              <a:gd name="connsiteY8" fmla="*/ 361257 h 2276073"/>
              <a:gd name="connsiteX9" fmla="*/ 1772085 w 1985500"/>
              <a:gd name="connsiteY9" fmla="*/ 483618 h 2276073"/>
              <a:gd name="connsiteX10" fmla="*/ 1684684 w 1985500"/>
              <a:gd name="connsiteY10" fmla="*/ 571019 h 2276073"/>
              <a:gd name="connsiteX11" fmla="*/ 1981847 w 1985500"/>
              <a:gd name="connsiteY11" fmla="*/ 1197391 h 2276073"/>
              <a:gd name="connsiteX12" fmla="*/ 1078705 w 1985500"/>
              <a:gd name="connsiteY12" fmla="*/ 2272421 h 2276073"/>
              <a:gd name="connsiteX13" fmla="*/ 3675 w 1985500"/>
              <a:gd name="connsiteY13" fmla="*/ 1369279 h 2276073"/>
              <a:gd name="connsiteX14" fmla="*/ 805902 w 1985500"/>
              <a:gd name="connsiteY14" fmla="*/ 308019 h 2276073"/>
              <a:gd name="connsiteX15" fmla="*/ 904872 w 1985500"/>
              <a:gd name="connsiteY15" fmla="*/ 294514 h 2276073"/>
              <a:gd name="connsiteX16" fmla="*/ 904872 w 1985500"/>
              <a:gd name="connsiteY16" fmla="*/ 174802 h 2276073"/>
              <a:gd name="connsiteX17" fmla="*/ 644614 w 1985500"/>
              <a:gd name="connsiteY17" fmla="*/ 174802 h 2276073"/>
              <a:gd name="connsiteX18" fmla="*/ 644614 w 1985500"/>
              <a:gd name="connsiteY18" fmla="*/ 0 h 2276073"/>
              <a:gd name="connsiteX19" fmla="*/ 904872 w 1985500"/>
              <a:gd name="connsiteY19" fmla="*/ 475105 h 2276073"/>
              <a:gd name="connsiteX20" fmla="*/ 829517 w 1985500"/>
              <a:gd name="connsiteY20" fmla="*/ 482668 h 2276073"/>
              <a:gd name="connsiteX21" fmla="*/ 178477 w 1985500"/>
              <a:gd name="connsiteY21" fmla="*/ 1281879 h 2276073"/>
              <a:gd name="connsiteX22" fmla="*/ 994218 w 1985500"/>
              <a:gd name="connsiteY22" fmla="*/ 2097620 h 2276073"/>
              <a:gd name="connsiteX23" fmla="*/ 1809958 w 1985500"/>
              <a:gd name="connsiteY23" fmla="*/ 1281879 h 2276073"/>
              <a:gd name="connsiteX24" fmla="*/ 1158919 w 1985500"/>
              <a:gd name="connsiteY24" fmla="*/ 482668 h 2276073"/>
              <a:gd name="connsiteX25" fmla="*/ 1084191 w 1985500"/>
              <a:gd name="connsiteY25" fmla="*/ 475168 h 2276073"/>
              <a:gd name="connsiteX26" fmla="*/ 1084191 w 1985500"/>
              <a:gd name="connsiteY26" fmla="*/ 943407 h 2276073"/>
              <a:gd name="connsiteX27" fmla="*/ 904872 w 1985500"/>
              <a:gd name="connsiteY27" fmla="*/ 943407 h 2276073"/>
              <a:gd name="connsiteX28" fmla="*/ 904872 w 1985500"/>
              <a:gd name="connsiteY28" fmla="*/ 475105 h 22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85500" h="2276073">
                <a:moveTo>
                  <a:pt x="644614" y="0"/>
                </a:moveTo>
                <a:lnTo>
                  <a:pt x="1343821" y="0"/>
                </a:lnTo>
                <a:lnTo>
                  <a:pt x="1343821" y="174802"/>
                </a:lnTo>
                <a:lnTo>
                  <a:pt x="1084191" y="174802"/>
                </a:lnTo>
                <a:lnTo>
                  <a:pt x="1084191" y="297524"/>
                </a:lnTo>
                <a:lnTo>
                  <a:pt x="1204844" y="314461"/>
                </a:lnTo>
                <a:cubicBezTo>
                  <a:pt x="1326523" y="340135"/>
                  <a:pt x="1442876" y="390390"/>
                  <a:pt x="1547756" y="460311"/>
                </a:cubicBezTo>
                <a:lnTo>
                  <a:pt x="1646810" y="358343"/>
                </a:lnTo>
                <a:cubicBezTo>
                  <a:pt x="1681771" y="326296"/>
                  <a:pt x="1734211" y="329210"/>
                  <a:pt x="1769171" y="361257"/>
                </a:cubicBezTo>
                <a:cubicBezTo>
                  <a:pt x="1804132" y="393304"/>
                  <a:pt x="1804132" y="448658"/>
                  <a:pt x="1772085" y="483618"/>
                </a:cubicBezTo>
                <a:lnTo>
                  <a:pt x="1684684" y="571019"/>
                </a:lnTo>
                <a:cubicBezTo>
                  <a:pt x="1856572" y="737080"/>
                  <a:pt x="1964366" y="958496"/>
                  <a:pt x="1981847" y="1197391"/>
                </a:cubicBezTo>
                <a:cubicBezTo>
                  <a:pt x="2028460" y="1742190"/>
                  <a:pt x="1623503" y="2225808"/>
                  <a:pt x="1078705" y="2272421"/>
                </a:cubicBezTo>
                <a:cubicBezTo>
                  <a:pt x="533906" y="2319035"/>
                  <a:pt x="50289" y="1914078"/>
                  <a:pt x="3675" y="1369279"/>
                </a:cubicBezTo>
                <a:cubicBezTo>
                  <a:pt x="-40026" y="858531"/>
                  <a:pt x="310602" y="401554"/>
                  <a:pt x="805902" y="308019"/>
                </a:cubicBezTo>
                <a:lnTo>
                  <a:pt x="904872" y="294514"/>
                </a:lnTo>
                <a:lnTo>
                  <a:pt x="904872" y="174802"/>
                </a:lnTo>
                <a:lnTo>
                  <a:pt x="644614" y="174802"/>
                </a:lnTo>
                <a:lnTo>
                  <a:pt x="644614" y="0"/>
                </a:lnTo>
                <a:close/>
                <a:moveTo>
                  <a:pt x="904872" y="475105"/>
                </a:moveTo>
                <a:lnTo>
                  <a:pt x="829517" y="482668"/>
                </a:lnTo>
                <a:cubicBezTo>
                  <a:pt x="457295" y="558546"/>
                  <a:pt x="178477" y="886754"/>
                  <a:pt x="178477" y="1281879"/>
                </a:cubicBezTo>
                <a:cubicBezTo>
                  <a:pt x="178477" y="1733450"/>
                  <a:pt x="542647" y="2097620"/>
                  <a:pt x="994218" y="2097620"/>
                </a:cubicBezTo>
                <a:cubicBezTo>
                  <a:pt x="1448702" y="2097620"/>
                  <a:pt x="1812872" y="1733450"/>
                  <a:pt x="1809958" y="1281879"/>
                </a:cubicBezTo>
                <a:cubicBezTo>
                  <a:pt x="1809958" y="886754"/>
                  <a:pt x="1531141" y="558546"/>
                  <a:pt x="1158919" y="482668"/>
                </a:cubicBezTo>
                <a:lnTo>
                  <a:pt x="1084191" y="475168"/>
                </a:lnTo>
                <a:lnTo>
                  <a:pt x="1084191" y="943407"/>
                </a:lnTo>
                <a:lnTo>
                  <a:pt x="904872" y="943407"/>
                </a:lnTo>
                <a:lnTo>
                  <a:pt x="904872" y="475105"/>
                </a:lnTo>
                <a:close/>
              </a:path>
            </a:pathLst>
          </a:custGeom>
          <a:solidFill>
            <a:srgbClr val="CBF61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45000"/>
              </a:lnSpc>
            </a:pPr>
            <a:endParaRPr lang="en-US" sz="4800" b="1" spc="-150" baseline="30000" dirty="0">
              <a:solidFill>
                <a:srgbClr val="CBF6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3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D56769FC-BF9F-E547-9ACC-D0C4A7ADB643}"/>
              </a:ext>
            </a:extLst>
          </p:cNvPr>
          <p:cNvSpPr/>
          <p:nvPr/>
        </p:nvSpPr>
        <p:spPr>
          <a:xfrm>
            <a:off x="5119687" y="2314688"/>
            <a:ext cx="1768670" cy="1768670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t">
            <a:noAutofit/>
          </a:bodyPr>
          <a:lstStyle/>
          <a:p>
            <a:pPr>
              <a:lnSpc>
                <a:spcPct val="50000"/>
              </a:lnSpc>
            </a:pPr>
            <a:r>
              <a:rPr lang="en-US" sz="115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</a:p>
          <a:p>
            <a:pPr>
              <a:lnSpc>
                <a:spcPct val="50000"/>
              </a:lnSpc>
            </a:pPr>
            <a:r>
              <a:rPr lang="en-US" b="1" spc="-3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4800" b="1" spc="-150" baseline="-250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870D3A5-B015-8746-9A4E-738120DD4D81}"/>
              </a:ext>
            </a:extLst>
          </p:cNvPr>
          <p:cNvSpPr/>
          <p:nvPr/>
        </p:nvSpPr>
        <p:spPr>
          <a:xfrm>
            <a:off x="3863964" y="2060988"/>
            <a:ext cx="1985500" cy="2276072"/>
          </a:xfrm>
          <a:custGeom>
            <a:avLst/>
            <a:gdLst>
              <a:gd name="connsiteX0" fmla="*/ 644614 w 1985500"/>
              <a:gd name="connsiteY0" fmla="*/ 0 h 2276072"/>
              <a:gd name="connsiteX1" fmla="*/ 1343821 w 1985500"/>
              <a:gd name="connsiteY1" fmla="*/ 0 h 2276072"/>
              <a:gd name="connsiteX2" fmla="*/ 1343822 w 1985500"/>
              <a:gd name="connsiteY2" fmla="*/ 174801 h 2276072"/>
              <a:gd name="connsiteX3" fmla="*/ 1084192 w 1985500"/>
              <a:gd name="connsiteY3" fmla="*/ 174801 h 2276072"/>
              <a:gd name="connsiteX4" fmla="*/ 1084191 w 1985500"/>
              <a:gd name="connsiteY4" fmla="*/ 297523 h 2276072"/>
              <a:gd name="connsiteX5" fmla="*/ 1204844 w 1985500"/>
              <a:gd name="connsiteY5" fmla="*/ 314461 h 2276072"/>
              <a:gd name="connsiteX6" fmla="*/ 1547756 w 1985500"/>
              <a:gd name="connsiteY6" fmla="*/ 460311 h 2276072"/>
              <a:gd name="connsiteX7" fmla="*/ 1646810 w 1985500"/>
              <a:gd name="connsiteY7" fmla="*/ 358342 h 2276072"/>
              <a:gd name="connsiteX8" fmla="*/ 1769171 w 1985500"/>
              <a:gd name="connsiteY8" fmla="*/ 361256 h 2276072"/>
              <a:gd name="connsiteX9" fmla="*/ 1772085 w 1985500"/>
              <a:gd name="connsiteY9" fmla="*/ 483618 h 2276072"/>
              <a:gd name="connsiteX10" fmla="*/ 1684685 w 1985500"/>
              <a:gd name="connsiteY10" fmla="*/ 571018 h 2276072"/>
              <a:gd name="connsiteX11" fmla="*/ 1981848 w 1985500"/>
              <a:gd name="connsiteY11" fmla="*/ 1197390 h 2276072"/>
              <a:gd name="connsiteX12" fmla="*/ 1078706 w 1985500"/>
              <a:gd name="connsiteY12" fmla="*/ 2272420 h 2276072"/>
              <a:gd name="connsiteX13" fmla="*/ 3676 w 1985500"/>
              <a:gd name="connsiteY13" fmla="*/ 1369278 h 2276072"/>
              <a:gd name="connsiteX14" fmla="*/ 805902 w 1985500"/>
              <a:gd name="connsiteY14" fmla="*/ 308018 h 2276072"/>
              <a:gd name="connsiteX15" fmla="*/ 904873 w 1985500"/>
              <a:gd name="connsiteY15" fmla="*/ 294513 h 2276072"/>
              <a:gd name="connsiteX16" fmla="*/ 904873 w 1985500"/>
              <a:gd name="connsiteY16" fmla="*/ 174801 h 2276072"/>
              <a:gd name="connsiteX17" fmla="*/ 644615 w 1985500"/>
              <a:gd name="connsiteY17" fmla="*/ 174801 h 2276072"/>
              <a:gd name="connsiteX18" fmla="*/ 644614 w 1985500"/>
              <a:gd name="connsiteY18" fmla="*/ 0 h 2276072"/>
              <a:gd name="connsiteX19" fmla="*/ 904873 w 1985500"/>
              <a:gd name="connsiteY19" fmla="*/ 475104 h 2276072"/>
              <a:gd name="connsiteX20" fmla="*/ 829518 w 1985500"/>
              <a:gd name="connsiteY20" fmla="*/ 482667 h 2276072"/>
              <a:gd name="connsiteX21" fmla="*/ 178477 w 1985500"/>
              <a:gd name="connsiteY21" fmla="*/ 1281879 h 2276072"/>
              <a:gd name="connsiteX22" fmla="*/ 994218 w 1985500"/>
              <a:gd name="connsiteY22" fmla="*/ 2097620 h 2276072"/>
              <a:gd name="connsiteX23" fmla="*/ 1809959 w 1985500"/>
              <a:gd name="connsiteY23" fmla="*/ 1281878 h 2276072"/>
              <a:gd name="connsiteX24" fmla="*/ 1158919 w 1985500"/>
              <a:gd name="connsiteY24" fmla="*/ 482667 h 2276072"/>
              <a:gd name="connsiteX25" fmla="*/ 1084191 w 1985500"/>
              <a:gd name="connsiteY25" fmla="*/ 475167 h 2276072"/>
              <a:gd name="connsiteX26" fmla="*/ 1084191 w 1985500"/>
              <a:gd name="connsiteY26" fmla="*/ 834461 h 2276072"/>
              <a:gd name="connsiteX27" fmla="*/ 1683094 w 1985500"/>
              <a:gd name="connsiteY27" fmla="*/ 1433364 h 2276072"/>
              <a:gd name="connsiteX28" fmla="*/ 1534236 w 1985500"/>
              <a:gd name="connsiteY28" fmla="*/ 1582223 h 2276072"/>
              <a:gd name="connsiteX29" fmla="*/ 1189926 w 1985500"/>
              <a:gd name="connsiteY29" fmla="*/ 1237912 h 2276072"/>
              <a:gd name="connsiteX30" fmla="*/ 921255 w 1985500"/>
              <a:gd name="connsiteY30" fmla="*/ 1506583 h 2276072"/>
              <a:gd name="connsiteX31" fmla="*/ 1265565 w 1985500"/>
              <a:gd name="connsiteY31" fmla="*/ 1850893 h 2276072"/>
              <a:gd name="connsiteX32" fmla="*/ 1116707 w 1985500"/>
              <a:gd name="connsiteY32" fmla="*/ 1999751 h 2276072"/>
              <a:gd name="connsiteX33" fmla="*/ 325821 w 1985500"/>
              <a:gd name="connsiteY33" fmla="*/ 1208866 h 2276072"/>
              <a:gd name="connsiteX34" fmla="*/ 474679 w 1985500"/>
              <a:gd name="connsiteY34" fmla="*/ 1060008 h 2276072"/>
              <a:gd name="connsiteX35" fmla="*/ 792365 w 1985500"/>
              <a:gd name="connsiteY35" fmla="*/ 1377693 h 2276072"/>
              <a:gd name="connsiteX36" fmla="*/ 1061036 w 1985500"/>
              <a:gd name="connsiteY36" fmla="*/ 1109022 h 2276072"/>
              <a:gd name="connsiteX37" fmla="*/ 906514 w 1985500"/>
              <a:gd name="connsiteY37" fmla="*/ 954500 h 2276072"/>
              <a:gd name="connsiteX38" fmla="*/ 906514 w 1985500"/>
              <a:gd name="connsiteY38" fmla="*/ 476243 h 2276072"/>
              <a:gd name="connsiteX39" fmla="*/ 904873 w 1985500"/>
              <a:gd name="connsiteY39" fmla="*/ 478449 h 2276072"/>
              <a:gd name="connsiteX40" fmla="*/ 904873 w 1985500"/>
              <a:gd name="connsiteY40" fmla="*/ 475104 h 22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85500" h="2276072">
                <a:moveTo>
                  <a:pt x="644614" y="0"/>
                </a:moveTo>
                <a:lnTo>
                  <a:pt x="1343821" y="0"/>
                </a:lnTo>
                <a:lnTo>
                  <a:pt x="1343822" y="174801"/>
                </a:lnTo>
                <a:lnTo>
                  <a:pt x="1084192" y="174801"/>
                </a:lnTo>
                <a:lnTo>
                  <a:pt x="1084191" y="297523"/>
                </a:lnTo>
                <a:lnTo>
                  <a:pt x="1204844" y="314461"/>
                </a:lnTo>
                <a:cubicBezTo>
                  <a:pt x="1326523" y="340134"/>
                  <a:pt x="1442877" y="390389"/>
                  <a:pt x="1547756" y="460311"/>
                </a:cubicBezTo>
                <a:lnTo>
                  <a:pt x="1646810" y="358342"/>
                </a:lnTo>
                <a:cubicBezTo>
                  <a:pt x="1681771" y="326296"/>
                  <a:pt x="1734211" y="329210"/>
                  <a:pt x="1769171" y="361256"/>
                </a:cubicBezTo>
                <a:cubicBezTo>
                  <a:pt x="1804133" y="393303"/>
                  <a:pt x="1804132" y="448658"/>
                  <a:pt x="1772085" y="483618"/>
                </a:cubicBezTo>
                <a:lnTo>
                  <a:pt x="1684685" y="571018"/>
                </a:lnTo>
                <a:cubicBezTo>
                  <a:pt x="1856573" y="737079"/>
                  <a:pt x="1964367" y="958496"/>
                  <a:pt x="1981848" y="1197390"/>
                </a:cubicBezTo>
                <a:cubicBezTo>
                  <a:pt x="2028460" y="1742189"/>
                  <a:pt x="1623504" y="2225807"/>
                  <a:pt x="1078706" y="2272420"/>
                </a:cubicBezTo>
                <a:cubicBezTo>
                  <a:pt x="533907" y="2319034"/>
                  <a:pt x="50289" y="1914077"/>
                  <a:pt x="3676" y="1369278"/>
                </a:cubicBezTo>
                <a:cubicBezTo>
                  <a:pt x="-40026" y="858530"/>
                  <a:pt x="310602" y="401553"/>
                  <a:pt x="805902" y="308018"/>
                </a:cubicBezTo>
                <a:lnTo>
                  <a:pt x="904873" y="294513"/>
                </a:lnTo>
                <a:lnTo>
                  <a:pt x="904873" y="174801"/>
                </a:lnTo>
                <a:lnTo>
                  <a:pt x="644615" y="174801"/>
                </a:lnTo>
                <a:lnTo>
                  <a:pt x="644614" y="0"/>
                </a:lnTo>
                <a:close/>
                <a:moveTo>
                  <a:pt x="904873" y="475104"/>
                </a:moveTo>
                <a:lnTo>
                  <a:pt x="829518" y="482667"/>
                </a:lnTo>
                <a:cubicBezTo>
                  <a:pt x="457295" y="558545"/>
                  <a:pt x="178477" y="886753"/>
                  <a:pt x="178477" y="1281879"/>
                </a:cubicBezTo>
                <a:cubicBezTo>
                  <a:pt x="178478" y="1733449"/>
                  <a:pt x="542648" y="2097619"/>
                  <a:pt x="994218" y="2097620"/>
                </a:cubicBezTo>
                <a:cubicBezTo>
                  <a:pt x="1448702" y="2097619"/>
                  <a:pt x="1812872" y="1733449"/>
                  <a:pt x="1809959" y="1281878"/>
                </a:cubicBezTo>
                <a:cubicBezTo>
                  <a:pt x="1809958" y="886753"/>
                  <a:pt x="1531141" y="558545"/>
                  <a:pt x="1158919" y="482667"/>
                </a:cubicBezTo>
                <a:lnTo>
                  <a:pt x="1084191" y="475167"/>
                </a:lnTo>
                <a:lnTo>
                  <a:pt x="1084191" y="834461"/>
                </a:lnTo>
                <a:lnTo>
                  <a:pt x="1683094" y="1433364"/>
                </a:lnTo>
                <a:lnTo>
                  <a:pt x="1534236" y="1582223"/>
                </a:lnTo>
                <a:lnTo>
                  <a:pt x="1189926" y="1237912"/>
                </a:lnTo>
                <a:lnTo>
                  <a:pt x="921255" y="1506583"/>
                </a:lnTo>
                <a:lnTo>
                  <a:pt x="1265565" y="1850893"/>
                </a:lnTo>
                <a:lnTo>
                  <a:pt x="1116707" y="1999751"/>
                </a:lnTo>
                <a:lnTo>
                  <a:pt x="325821" y="1208866"/>
                </a:lnTo>
                <a:lnTo>
                  <a:pt x="474679" y="1060008"/>
                </a:lnTo>
                <a:lnTo>
                  <a:pt x="792365" y="1377693"/>
                </a:lnTo>
                <a:lnTo>
                  <a:pt x="1061036" y="1109022"/>
                </a:lnTo>
                <a:lnTo>
                  <a:pt x="906514" y="954500"/>
                </a:lnTo>
                <a:lnTo>
                  <a:pt x="906514" y="476243"/>
                </a:lnTo>
                <a:lnTo>
                  <a:pt x="904873" y="478449"/>
                </a:lnTo>
                <a:lnTo>
                  <a:pt x="904873" y="47510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E7F733A-9C59-1A47-B6A3-B77C9E79594C}"/>
              </a:ext>
            </a:extLst>
          </p:cNvPr>
          <p:cNvSpPr/>
          <p:nvPr/>
        </p:nvSpPr>
        <p:spPr>
          <a:xfrm rot="2700000">
            <a:off x="5223017" y="3057007"/>
            <a:ext cx="1768670" cy="1768670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t">
            <a:noAutofit/>
          </a:bodyPr>
          <a:lstStyle/>
          <a:p>
            <a:pPr>
              <a:lnSpc>
                <a:spcPct val="50000"/>
              </a:lnSpc>
            </a:pPr>
            <a:endParaRPr lang="en-US" sz="11500" b="1" dirty="0">
              <a:solidFill>
                <a:srgbClr val="037B8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50000"/>
              </a:lnSpc>
            </a:pPr>
            <a:r>
              <a:rPr lang="en-US" b="1" spc="-300" dirty="0">
                <a:solidFill>
                  <a:srgbClr val="D11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500" b="1" spc="-300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ERO</a:t>
            </a:r>
            <a:endParaRPr lang="en-US" sz="4800" b="1" spc="-150" baseline="-25000" dirty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CAD9C02-8082-CC48-942B-BBCEBA6D2D1F}"/>
              </a:ext>
            </a:extLst>
          </p:cNvPr>
          <p:cNvSpPr/>
          <p:nvPr/>
        </p:nvSpPr>
        <p:spPr>
          <a:xfrm>
            <a:off x="1577385" y="2822862"/>
            <a:ext cx="800993" cy="1118481"/>
          </a:xfrm>
          <a:custGeom>
            <a:avLst/>
            <a:gdLst>
              <a:gd name="connsiteX0" fmla="*/ 0 w 800993"/>
              <a:gd name="connsiteY0" fmla="*/ 0 h 1118481"/>
              <a:gd name="connsiteX1" fmla="*/ 210517 w 800993"/>
              <a:gd name="connsiteY1" fmla="*/ 0 h 1118481"/>
              <a:gd name="connsiteX2" fmla="*/ 210517 w 800993"/>
              <a:gd name="connsiteY2" fmla="*/ 449275 h 1118481"/>
              <a:gd name="connsiteX3" fmla="*/ 590475 w 800993"/>
              <a:gd name="connsiteY3" fmla="*/ 449275 h 1118481"/>
              <a:gd name="connsiteX4" fmla="*/ 590475 w 800993"/>
              <a:gd name="connsiteY4" fmla="*/ 0 h 1118481"/>
              <a:gd name="connsiteX5" fmla="*/ 800993 w 800993"/>
              <a:gd name="connsiteY5" fmla="*/ 0 h 1118481"/>
              <a:gd name="connsiteX6" fmla="*/ 800993 w 800993"/>
              <a:gd name="connsiteY6" fmla="*/ 1118481 h 1118481"/>
              <a:gd name="connsiteX7" fmla="*/ 590475 w 800993"/>
              <a:gd name="connsiteY7" fmla="*/ 1118481 h 1118481"/>
              <a:gd name="connsiteX8" fmla="*/ 590475 w 800993"/>
              <a:gd name="connsiteY8" fmla="*/ 631553 h 1118481"/>
              <a:gd name="connsiteX9" fmla="*/ 210517 w 800993"/>
              <a:gd name="connsiteY9" fmla="*/ 631553 h 1118481"/>
              <a:gd name="connsiteX10" fmla="*/ 210517 w 800993"/>
              <a:gd name="connsiteY10" fmla="*/ 1118481 h 1118481"/>
              <a:gd name="connsiteX11" fmla="*/ 0 w 800993"/>
              <a:gd name="connsiteY11" fmla="*/ 1118481 h 1118481"/>
              <a:gd name="connsiteX12" fmla="*/ 0 w 800993"/>
              <a:gd name="connsiteY12" fmla="*/ 0 h 111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0993" h="1118481">
                <a:moveTo>
                  <a:pt x="0" y="0"/>
                </a:moveTo>
                <a:lnTo>
                  <a:pt x="210517" y="0"/>
                </a:lnTo>
                <a:lnTo>
                  <a:pt x="210517" y="449275"/>
                </a:lnTo>
                <a:lnTo>
                  <a:pt x="590475" y="449275"/>
                </a:lnTo>
                <a:lnTo>
                  <a:pt x="590475" y="0"/>
                </a:lnTo>
                <a:lnTo>
                  <a:pt x="800993" y="0"/>
                </a:lnTo>
                <a:lnTo>
                  <a:pt x="800993" y="1118481"/>
                </a:lnTo>
                <a:lnTo>
                  <a:pt x="590475" y="1118481"/>
                </a:lnTo>
                <a:lnTo>
                  <a:pt x="590475" y="631553"/>
                </a:lnTo>
                <a:lnTo>
                  <a:pt x="210517" y="631553"/>
                </a:lnTo>
                <a:lnTo>
                  <a:pt x="210517" y="1118481"/>
                </a:lnTo>
                <a:lnTo>
                  <a:pt x="0" y="111848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45000"/>
              </a:lnSpc>
            </a:pPr>
            <a:endParaRPr lang="en-US" sz="4800" b="1" spc="-150" baseline="30000" dirty="0">
              <a:solidFill>
                <a:srgbClr val="D1178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4E46EE4-E2BA-FE4C-8EB0-033E9344E31B}"/>
              </a:ext>
            </a:extLst>
          </p:cNvPr>
          <p:cNvSpPr/>
          <p:nvPr/>
        </p:nvSpPr>
        <p:spPr>
          <a:xfrm>
            <a:off x="973424" y="2060987"/>
            <a:ext cx="1985500" cy="2276073"/>
          </a:xfrm>
          <a:custGeom>
            <a:avLst/>
            <a:gdLst>
              <a:gd name="connsiteX0" fmla="*/ 644614 w 1985500"/>
              <a:gd name="connsiteY0" fmla="*/ 0 h 2276073"/>
              <a:gd name="connsiteX1" fmla="*/ 1343821 w 1985500"/>
              <a:gd name="connsiteY1" fmla="*/ 0 h 2276073"/>
              <a:gd name="connsiteX2" fmla="*/ 1343821 w 1985500"/>
              <a:gd name="connsiteY2" fmla="*/ 174802 h 2276073"/>
              <a:gd name="connsiteX3" fmla="*/ 1084191 w 1985500"/>
              <a:gd name="connsiteY3" fmla="*/ 174802 h 2276073"/>
              <a:gd name="connsiteX4" fmla="*/ 1084191 w 1985500"/>
              <a:gd name="connsiteY4" fmla="*/ 297524 h 2276073"/>
              <a:gd name="connsiteX5" fmla="*/ 1204844 w 1985500"/>
              <a:gd name="connsiteY5" fmla="*/ 314461 h 2276073"/>
              <a:gd name="connsiteX6" fmla="*/ 1547756 w 1985500"/>
              <a:gd name="connsiteY6" fmla="*/ 460311 h 2276073"/>
              <a:gd name="connsiteX7" fmla="*/ 1646810 w 1985500"/>
              <a:gd name="connsiteY7" fmla="*/ 358343 h 2276073"/>
              <a:gd name="connsiteX8" fmla="*/ 1769171 w 1985500"/>
              <a:gd name="connsiteY8" fmla="*/ 361257 h 2276073"/>
              <a:gd name="connsiteX9" fmla="*/ 1772085 w 1985500"/>
              <a:gd name="connsiteY9" fmla="*/ 483618 h 2276073"/>
              <a:gd name="connsiteX10" fmla="*/ 1684684 w 1985500"/>
              <a:gd name="connsiteY10" fmla="*/ 571019 h 2276073"/>
              <a:gd name="connsiteX11" fmla="*/ 1981847 w 1985500"/>
              <a:gd name="connsiteY11" fmla="*/ 1197391 h 2276073"/>
              <a:gd name="connsiteX12" fmla="*/ 1078705 w 1985500"/>
              <a:gd name="connsiteY12" fmla="*/ 2272421 h 2276073"/>
              <a:gd name="connsiteX13" fmla="*/ 3675 w 1985500"/>
              <a:gd name="connsiteY13" fmla="*/ 1369279 h 2276073"/>
              <a:gd name="connsiteX14" fmla="*/ 805902 w 1985500"/>
              <a:gd name="connsiteY14" fmla="*/ 308019 h 2276073"/>
              <a:gd name="connsiteX15" fmla="*/ 904872 w 1985500"/>
              <a:gd name="connsiteY15" fmla="*/ 294514 h 2276073"/>
              <a:gd name="connsiteX16" fmla="*/ 904872 w 1985500"/>
              <a:gd name="connsiteY16" fmla="*/ 174802 h 2276073"/>
              <a:gd name="connsiteX17" fmla="*/ 644614 w 1985500"/>
              <a:gd name="connsiteY17" fmla="*/ 174802 h 2276073"/>
              <a:gd name="connsiteX18" fmla="*/ 644614 w 1985500"/>
              <a:gd name="connsiteY18" fmla="*/ 0 h 2276073"/>
              <a:gd name="connsiteX19" fmla="*/ 904872 w 1985500"/>
              <a:gd name="connsiteY19" fmla="*/ 475105 h 2276073"/>
              <a:gd name="connsiteX20" fmla="*/ 829517 w 1985500"/>
              <a:gd name="connsiteY20" fmla="*/ 482668 h 2276073"/>
              <a:gd name="connsiteX21" fmla="*/ 178477 w 1985500"/>
              <a:gd name="connsiteY21" fmla="*/ 1281879 h 2276073"/>
              <a:gd name="connsiteX22" fmla="*/ 994218 w 1985500"/>
              <a:gd name="connsiteY22" fmla="*/ 2097620 h 2276073"/>
              <a:gd name="connsiteX23" fmla="*/ 1809958 w 1985500"/>
              <a:gd name="connsiteY23" fmla="*/ 1281879 h 2276073"/>
              <a:gd name="connsiteX24" fmla="*/ 1158919 w 1985500"/>
              <a:gd name="connsiteY24" fmla="*/ 482668 h 2276073"/>
              <a:gd name="connsiteX25" fmla="*/ 1084191 w 1985500"/>
              <a:gd name="connsiteY25" fmla="*/ 475168 h 2276073"/>
              <a:gd name="connsiteX26" fmla="*/ 1084191 w 1985500"/>
              <a:gd name="connsiteY26" fmla="*/ 943407 h 2276073"/>
              <a:gd name="connsiteX27" fmla="*/ 904872 w 1985500"/>
              <a:gd name="connsiteY27" fmla="*/ 943407 h 2276073"/>
              <a:gd name="connsiteX28" fmla="*/ 904872 w 1985500"/>
              <a:gd name="connsiteY28" fmla="*/ 475105 h 22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85500" h="2276073">
                <a:moveTo>
                  <a:pt x="644614" y="0"/>
                </a:moveTo>
                <a:lnTo>
                  <a:pt x="1343821" y="0"/>
                </a:lnTo>
                <a:lnTo>
                  <a:pt x="1343821" y="174802"/>
                </a:lnTo>
                <a:lnTo>
                  <a:pt x="1084191" y="174802"/>
                </a:lnTo>
                <a:lnTo>
                  <a:pt x="1084191" y="297524"/>
                </a:lnTo>
                <a:lnTo>
                  <a:pt x="1204844" y="314461"/>
                </a:lnTo>
                <a:cubicBezTo>
                  <a:pt x="1326523" y="340135"/>
                  <a:pt x="1442876" y="390390"/>
                  <a:pt x="1547756" y="460311"/>
                </a:cubicBezTo>
                <a:lnTo>
                  <a:pt x="1646810" y="358343"/>
                </a:lnTo>
                <a:cubicBezTo>
                  <a:pt x="1681771" y="326296"/>
                  <a:pt x="1734211" y="329210"/>
                  <a:pt x="1769171" y="361257"/>
                </a:cubicBezTo>
                <a:cubicBezTo>
                  <a:pt x="1804132" y="393304"/>
                  <a:pt x="1804132" y="448658"/>
                  <a:pt x="1772085" y="483618"/>
                </a:cubicBezTo>
                <a:lnTo>
                  <a:pt x="1684684" y="571019"/>
                </a:lnTo>
                <a:cubicBezTo>
                  <a:pt x="1856572" y="737080"/>
                  <a:pt x="1964366" y="958496"/>
                  <a:pt x="1981847" y="1197391"/>
                </a:cubicBezTo>
                <a:cubicBezTo>
                  <a:pt x="2028460" y="1742190"/>
                  <a:pt x="1623503" y="2225808"/>
                  <a:pt x="1078705" y="2272421"/>
                </a:cubicBezTo>
                <a:cubicBezTo>
                  <a:pt x="533906" y="2319035"/>
                  <a:pt x="50289" y="1914078"/>
                  <a:pt x="3675" y="1369279"/>
                </a:cubicBezTo>
                <a:cubicBezTo>
                  <a:pt x="-40026" y="858531"/>
                  <a:pt x="310602" y="401554"/>
                  <a:pt x="805902" y="308019"/>
                </a:cubicBezTo>
                <a:lnTo>
                  <a:pt x="904872" y="294514"/>
                </a:lnTo>
                <a:lnTo>
                  <a:pt x="904872" y="174802"/>
                </a:lnTo>
                <a:lnTo>
                  <a:pt x="644614" y="174802"/>
                </a:lnTo>
                <a:lnTo>
                  <a:pt x="644614" y="0"/>
                </a:lnTo>
                <a:close/>
                <a:moveTo>
                  <a:pt x="904872" y="475105"/>
                </a:moveTo>
                <a:lnTo>
                  <a:pt x="829517" y="482668"/>
                </a:lnTo>
                <a:cubicBezTo>
                  <a:pt x="457295" y="558546"/>
                  <a:pt x="178477" y="886754"/>
                  <a:pt x="178477" y="1281879"/>
                </a:cubicBezTo>
                <a:cubicBezTo>
                  <a:pt x="178477" y="1733450"/>
                  <a:pt x="542647" y="2097620"/>
                  <a:pt x="994218" y="2097620"/>
                </a:cubicBezTo>
                <a:cubicBezTo>
                  <a:pt x="1448702" y="2097620"/>
                  <a:pt x="1812872" y="1733450"/>
                  <a:pt x="1809958" y="1281879"/>
                </a:cubicBezTo>
                <a:cubicBezTo>
                  <a:pt x="1809958" y="886754"/>
                  <a:pt x="1531141" y="558546"/>
                  <a:pt x="1158919" y="482668"/>
                </a:cubicBezTo>
                <a:lnTo>
                  <a:pt x="1084191" y="475168"/>
                </a:lnTo>
                <a:lnTo>
                  <a:pt x="1084191" y="943407"/>
                </a:lnTo>
                <a:lnTo>
                  <a:pt x="904872" y="943407"/>
                </a:lnTo>
                <a:lnTo>
                  <a:pt x="904872" y="475105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45000"/>
              </a:lnSpc>
            </a:pPr>
            <a:endParaRPr lang="en-US" sz="4800" b="1" spc="-150" baseline="30000" dirty="0">
              <a:solidFill>
                <a:srgbClr val="CBF6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DCA120B-69D1-3B43-A94C-725651A43AF6}"/>
              </a:ext>
            </a:extLst>
          </p:cNvPr>
          <p:cNvSpPr/>
          <p:nvPr/>
        </p:nvSpPr>
        <p:spPr>
          <a:xfrm>
            <a:off x="7883938" y="434331"/>
            <a:ext cx="1768670" cy="1768670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t">
            <a:noAutofit/>
          </a:bodyPr>
          <a:lstStyle/>
          <a:p>
            <a:pPr>
              <a:lnSpc>
                <a:spcPct val="50000"/>
              </a:lnSpc>
            </a:pPr>
            <a:r>
              <a:rPr lang="en-US" sz="115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</a:p>
          <a:p>
            <a:pPr>
              <a:lnSpc>
                <a:spcPct val="50000"/>
              </a:lnSpc>
            </a:pPr>
            <a:r>
              <a:rPr lang="en-US" b="1" spc="-3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4800" b="1" spc="-150" baseline="-250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9334FB7-27D3-7B46-81F2-AD44ABEF3DDC}"/>
              </a:ext>
            </a:extLst>
          </p:cNvPr>
          <p:cNvSpPr/>
          <p:nvPr/>
        </p:nvSpPr>
        <p:spPr>
          <a:xfrm>
            <a:off x="6628215" y="180631"/>
            <a:ext cx="1985500" cy="2276072"/>
          </a:xfrm>
          <a:custGeom>
            <a:avLst/>
            <a:gdLst>
              <a:gd name="connsiteX0" fmla="*/ 644614 w 1985500"/>
              <a:gd name="connsiteY0" fmla="*/ 0 h 2276072"/>
              <a:gd name="connsiteX1" fmla="*/ 1343821 w 1985500"/>
              <a:gd name="connsiteY1" fmla="*/ 0 h 2276072"/>
              <a:gd name="connsiteX2" fmla="*/ 1343822 w 1985500"/>
              <a:gd name="connsiteY2" fmla="*/ 174801 h 2276072"/>
              <a:gd name="connsiteX3" fmla="*/ 1084192 w 1985500"/>
              <a:gd name="connsiteY3" fmla="*/ 174801 h 2276072"/>
              <a:gd name="connsiteX4" fmla="*/ 1084191 w 1985500"/>
              <a:gd name="connsiteY4" fmla="*/ 297523 h 2276072"/>
              <a:gd name="connsiteX5" fmla="*/ 1204844 w 1985500"/>
              <a:gd name="connsiteY5" fmla="*/ 314461 h 2276072"/>
              <a:gd name="connsiteX6" fmla="*/ 1547756 w 1985500"/>
              <a:gd name="connsiteY6" fmla="*/ 460311 h 2276072"/>
              <a:gd name="connsiteX7" fmla="*/ 1646810 w 1985500"/>
              <a:gd name="connsiteY7" fmla="*/ 358342 h 2276072"/>
              <a:gd name="connsiteX8" fmla="*/ 1769171 w 1985500"/>
              <a:gd name="connsiteY8" fmla="*/ 361256 h 2276072"/>
              <a:gd name="connsiteX9" fmla="*/ 1772085 w 1985500"/>
              <a:gd name="connsiteY9" fmla="*/ 483618 h 2276072"/>
              <a:gd name="connsiteX10" fmla="*/ 1684685 w 1985500"/>
              <a:gd name="connsiteY10" fmla="*/ 571018 h 2276072"/>
              <a:gd name="connsiteX11" fmla="*/ 1981848 w 1985500"/>
              <a:gd name="connsiteY11" fmla="*/ 1197390 h 2276072"/>
              <a:gd name="connsiteX12" fmla="*/ 1078706 w 1985500"/>
              <a:gd name="connsiteY12" fmla="*/ 2272420 h 2276072"/>
              <a:gd name="connsiteX13" fmla="*/ 3676 w 1985500"/>
              <a:gd name="connsiteY13" fmla="*/ 1369278 h 2276072"/>
              <a:gd name="connsiteX14" fmla="*/ 805902 w 1985500"/>
              <a:gd name="connsiteY14" fmla="*/ 308018 h 2276072"/>
              <a:gd name="connsiteX15" fmla="*/ 904873 w 1985500"/>
              <a:gd name="connsiteY15" fmla="*/ 294513 h 2276072"/>
              <a:gd name="connsiteX16" fmla="*/ 904873 w 1985500"/>
              <a:gd name="connsiteY16" fmla="*/ 174801 h 2276072"/>
              <a:gd name="connsiteX17" fmla="*/ 644615 w 1985500"/>
              <a:gd name="connsiteY17" fmla="*/ 174801 h 2276072"/>
              <a:gd name="connsiteX18" fmla="*/ 644614 w 1985500"/>
              <a:gd name="connsiteY18" fmla="*/ 0 h 2276072"/>
              <a:gd name="connsiteX19" fmla="*/ 904873 w 1985500"/>
              <a:gd name="connsiteY19" fmla="*/ 475104 h 2276072"/>
              <a:gd name="connsiteX20" fmla="*/ 829518 w 1985500"/>
              <a:gd name="connsiteY20" fmla="*/ 482667 h 2276072"/>
              <a:gd name="connsiteX21" fmla="*/ 178477 w 1985500"/>
              <a:gd name="connsiteY21" fmla="*/ 1281879 h 2276072"/>
              <a:gd name="connsiteX22" fmla="*/ 994218 w 1985500"/>
              <a:gd name="connsiteY22" fmla="*/ 2097620 h 2276072"/>
              <a:gd name="connsiteX23" fmla="*/ 1809959 w 1985500"/>
              <a:gd name="connsiteY23" fmla="*/ 1281878 h 2276072"/>
              <a:gd name="connsiteX24" fmla="*/ 1158919 w 1985500"/>
              <a:gd name="connsiteY24" fmla="*/ 482667 h 2276072"/>
              <a:gd name="connsiteX25" fmla="*/ 1084191 w 1985500"/>
              <a:gd name="connsiteY25" fmla="*/ 475167 h 2276072"/>
              <a:gd name="connsiteX26" fmla="*/ 1084191 w 1985500"/>
              <a:gd name="connsiteY26" fmla="*/ 834461 h 2276072"/>
              <a:gd name="connsiteX27" fmla="*/ 1683094 w 1985500"/>
              <a:gd name="connsiteY27" fmla="*/ 1433364 h 2276072"/>
              <a:gd name="connsiteX28" fmla="*/ 1534236 w 1985500"/>
              <a:gd name="connsiteY28" fmla="*/ 1582223 h 2276072"/>
              <a:gd name="connsiteX29" fmla="*/ 1189926 w 1985500"/>
              <a:gd name="connsiteY29" fmla="*/ 1237912 h 2276072"/>
              <a:gd name="connsiteX30" fmla="*/ 921255 w 1985500"/>
              <a:gd name="connsiteY30" fmla="*/ 1506583 h 2276072"/>
              <a:gd name="connsiteX31" fmla="*/ 1265565 w 1985500"/>
              <a:gd name="connsiteY31" fmla="*/ 1850893 h 2276072"/>
              <a:gd name="connsiteX32" fmla="*/ 1116707 w 1985500"/>
              <a:gd name="connsiteY32" fmla="*/ 1999751 h 2276072"/>
              <a:gd name="connsiteX33" fmla="*/ 325821 w 1985500"/>
              <a:gd name="connsiteY33" fmla="*/ 1208866 h 2276072"/>
              <a:gd name="connsiteX34" fmla="*/ 474679 w 1985500"/>
              <a:gd name="connsiteY34" fmla="*/ 1060008 h 2276072"/>
              <a:gd name="connsiteX35" fmla="*/ 792365 w 1985500"/>
              <a:gd name="connsiteY35" fmla="*/ 1377693 h 2276072"/>
              <a:gd name="connsiteX36" fmla="*/ 1061036 w 1985500"/>
              <a:gd name="connsiteY36" fmla="*/ 1109022 h 2276072"/>
              <a:gd name="connsiteX37" fmla="*/ 906514 w 1985500"/>
              <a:gd name="connsiteY37" fmla="*/ 954500 h 2276072"/>
              <a:gd name="connsiteX38" fmla="*/ 906514 w 1985500"/>
              <a:gd name="connsiteY38" fmla="*/ 476243 h 2276072"/>
              <a:gd name="connsiteX39" fmla="*/ 904873 w 1985500"/>
              <a:gd name="connsiteY39" fmla="*/ 478449 h 2276072"/>
              <a:gd name="connsiteX40" fmla="*/ 904873 w 1985500"/>
              <a:gd name="connsiteY40" fmla="*/ 475104 h 22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85500" h="2276072">
                <a:moveTo>
                  <a:pt x="644614" y="0"/>
                </a:moveTo>
                <a:lnTo>
                  <a:pt x="1343821" y="0"/>
                </a:lnTo>
                <a:lnTo>
                  <a:pt x="1343822" y="174801"/>
                </a:lnTo>
                <a:lnTo>
                  <a:pt x="1084192" y="174801"/>
                </a:lnTo>
                <a:lnTo>
                  <a:pt x="1084191" y="297523"/>
                </a:lnTo>
                <a:lnTo>
                  <a:pt x="1204844" y="314461"/>
                </a:lnTo>
                <a:cubicBezTo>
                  <a:pt x="1326523" y="340134"/>
                  <a:pt x="1442877" y="390389"/>
                  <a:pt x="1547756" y="460311"/>
                </a:cubicBezTo>
                <a:lnTo>
                  <a:pt x="1646810" y="358342"/>
                </a:lnTo>
                <a:cubicBezTo>
                  <a:pt x="1681771" y="326296"/>
                  <a:pt x="1734211" y="329210"/>
                  <a:pt x="1769171" y="361256"/>
                </a:cubicBezTo>
                <a:cubicBezTo>
                  <a:pt x="1804133" y="393303"/>
                  <a:pt x="1804132" y="448658"/>
                  <a:pt x="1772085" y="483618"/>
                </a:cubicBezTo>
                <a:lnTo>
                  <a:pt x="1684685" y="571018"/>
                </a:lnTo>
                <a:cubicBezTo>
                  <a:pt x="1856573" y="737079"/>
                  <a:pt x="1964367" y="958496"/>
                  <a:pt x="1981848" y="1197390"/>
                </a:cubicBezTo>
                <a:cubicBezTo>
                  <a:pt x="2028460" y="1742189"/>
                  <a:pt x="1623504" y="2225807"/>
                  <a:pt x="1078706" y="2272420"/>
                </a:cubicBezTo>
                <a:cubicBezTo>
                  <a:pt x="533907" y="2319034"/>
                  <a:pt x="50289" y="1914077"/>
                  <a:pt x="3676" y="1369278"/>
                </a:cubicBezTo>
                <a:cubicBezTo>
                  <a:pt x="-40026" y="858530"/>
                  <a:pt x="310602" y="401553"/>
                  <a:pt x="805902" y="308018"/>
                </a:cubicBezTo>
                <a:lnTo>
                  <a:pt x="904873" y="294513"/>
                </a:lnTo>
                <a:lnTo>
                  <a:pt x="904873" y="174801"/>
                </a:lnTo>
                <a:lnTo>
                  <a:pt x="644615" y="174801"/>
                </a:lnTo>
                <a:lnTo>
                  <a:pt x="644614" y="0"/>
                </a:lnTo>
                <a:close/>
                <a:moveTo>
                  <a:pt x="904873" y="475104"/>
                </a:moveTo>
                <a:lnTo>
                  <a:pt x="829518" y="482667"/>
                </a:lnTo>
                <a:cubicBezTo>
                  <a:pt x="457295" y="558545"/>
                  <a:pt x="178477" y="886753"/>
                  <a:pt x="178477" y="1281879"/>
                </a:cubicBezTo>
                <a:cubicBezTo>
                  <a:pt x="178478" y="1733449"/>
                  <a:pt x="542648" y="2097619"/>
                  <a:pt x="994218" y="2097620"/>
                </a:cubicBezTo>
                <a:cubicBezTo>
                  <a:pt x="1448702" y="2097619"/>
                  <a:pt x="1812872" y="1733449"/>
                  <a:pt x="1809959" y="1281878"/>
                </a:cubicBezTo>
                <a:cubicBezTo>
                  <a:pt x="1809958" y="886753"/>
                  <a:pt x="1531141" y="558545"/>
                  <a:pt x="1158919" y="482667"/>
                </a:cubicBezTo>
                <a:lnTo>
                  <a:pt x="1084191" y="475167"/>
                </a:lnTo>
                <a:lnTo>
                  <a:pt x="1084191" y="834461"/>
                </a:lnTo>
                <a:lnTo>
                  <a:pt x="1683094" y="1433364"/>
                </a:lnTo>
                <a:lnTo>
                  <a:pt x="1534236" y="1582223"/>
                </a:lnTo>
                <a:lnTo>
                  <a:pt x="1189926" y="1237912"/>
                </a:lnTo>
                <a:lnTo>
                  <a:pt x="921255" y="1506583"/>
                </a:lnTo>
                <a:lnTo>
                  <a:pt x="1265565" y="1850893"/>
                </a:lnTo>
                <a:lnTo>
                  <a:pt x="1116707" y="1999751"/>
                </a:lnTo>
                <a:lnTo>
                  <a:pt x="325821" y="1208866"/>
                </a:lnTo>
                <a:lnTo>
                  <a:pt x="474679" y="1060008"/>
                </a:lnTo>
                <a:lnTo>
                  <a:pt x="792365" y="1377693"/>
                </a:lnTo>
                <a:lnTo>
                  <a:pt x="1061036" y="1109022"/>
                </a:lnTo>
                <a:lnTo>
                  <a:pt x="906514" y="954500"/>
                </a:lnTo>
                <a:lnTo>
                  <a:pt x="906514" y="476243"/>
                </a:lnTo>
                <a:lnTo>
                  <a:pt x="904873" y="478449"/>
                </a:lnTo>
                <a:lnTo>
                  <a:pt x="904873" y="47510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7F91E2-5605-D84B-A4AD-BBB3E8A0C709}"/>
              </a:ext>
            </a:extLst>
          </p:cNvPr>
          <p:cNvGrpSpPr/>
          <p:nvPr/>
        </p:nvGrpSpPr>
        <p:grpSpPr>
          <a:xfrm>
            <a:off x="7781608" y="19692"/>
            <a:ext cx="3019260" cy="1841941"/>
            <a:chOff x="8176639" y="312933"/>
            <a:chExt cx="3019260" cy="1841941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65D1994-5E2F-0346-8950-6BFEDD94F1EA}"/>
                </a:ext>
              </a:extLst>
            </p:cNvPr>
            <p:cNvSpPr/>
            <p:nvPr/>
          </p:nvSpPr>
          <p:spPr>
            <a:xfrm rot="18900000">
              <a:off x="8176639" y="330226"/>
              <a:ext cx="1768669" cy="1768669"/>
            </a:xfrm>
            <a:custGeom>
              <a:avLst/>
              <a:gdLst>
                <a:gd name="connsiteX0" fmla="*/ 266176 w 3374270"/>
                <a:gd name="connsiteY0" fmla="*/ 0 h 1103003"/>
                <a:gd name="connsiteX1" fmla="*/ 725613 w 3374270"/>
                <a:gd name="connsiteY1" fmla="*/ 0 h 1103003"/>
                <a:gd name="connsiteX2" fmla="*/ 1185050 w 3374270"/>
                <a:gd name="connsiteY2" fmla="*/ 0 h 1103003"/>
                <a:gd name="connsiteX3" fmla="*/ 1205310 w 3374270"/>
                <a:gd name="connsiteY3" fmla="*/ 1498 h 1103003"/>
                <a:gd name="connsiteX4" fmla="*/ 1225571 w 3374270"/>
                <a:gd name="connsiteY4" fmla="*/ 0 h 1103003"/>
                <a:gd name="connsiteX5" fmla="*/ 1685008 w 3374270"/>
                <a:gd name="connsiteY5" fmla="*/ 0 h 1103003"/>
                <a:gd name="connsiteX6" fmla="*/ 2144445 w 3374270"/>
                <a:gd name="connsiteY6" fmla="*/ 0 h 1103003"/>
                <a:gd name="connsiteX7" fmla="*/ 2171186 w 3374270"/>
                <a:gd name="connsiteY7" fmla="*/ 1976 h 1103003"/>
                <a:gd name="connsiteX8" fmla="*/ 2197928 w 3374270"/>
                <a:gd name="connsiteY8" fmla="*/ 0 h 1103003"/>
                <a:gd name="connsiteX9" fmla="*/ 2657365 w 3374270"/>
                <a:gd name="connsiteY9" fmla="*/ 0 h 1103003"/>
                <a:gd name="connsiteX10" fmla="*/ 3116802 w 3374270"/>
                <a:gd name="connsiteY10" fmla="*/ 0 h 1103003"/>
                <a:gd name="connsiteX11" fmla="*/ 3371091 w 3374270"/>
                <a:gd name="connsiteY11" fmla="*/ 151919 h 1103003"/>
                <a:gd name="connsiteX12" fmla="*/ 3374270 w 3374270"/>
                <a:gd name="connsiteY12" fmla="*/ 175036 h 1103003"/>
                <a:gd name="connsiteX13" fmla="*/ 3374270 w 3374270"/>
                <a:gd name="connsiteY13" fmla="*/ 1103003 h 1103003"/>
                <a:gd name="connsiteX14" fmla="*/ 0 w 3374270"/>
                <a:gd name="connsiteY14" fmla="*/ 1103003 h 1103003"/>
                <a:gd name="connsiteX15" fmla="*/ 0 w 3374270"/>
                <a:gd name="connsiteY15" fmla="*/ 1076847 h 1103003"/>
                <a:gd name="connsiteX16" fmla="*/ 852 w 3374270"/>
                <a:gd name="connsiteY16" fmla="*/ 1075548 h 1103003"/>
                <a:gd name="connsiteX17" fmla="*/ 6614 w 3374270"/>
                <a:gd name="connsiteY17" fmla="*/ 1047613 h 1103003"/>
                <a:gd name="connsiteX18" fmla="*/ 6614 w 3374270"/>
                <a:gd name="connsiteY18" fmla="*/ 951291 h 1103003"/>
                <a:gd name="connsiteX19" fmla="*/ 6614 w 3374270"/>
                <a:gd name="connsiteY19" fmla="*/ 907873 h 1103003"/>
                <a:gd name="connsiteX20" fmla="*/ 6614 w 3374270"/>
                <a:gd name="connsiteY20" fmla="*/ 190264 h 1103003"/>
                <a:gd name="connsiteX21" fmla="*/ 266176 w 3374270"/>
                <a:gd name="connsiteY21" fmla="*/ 0 h 110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74270" h="1103003">
                  <a:moveTo>
                    <a:pt x="266176" y="0"/>
                  </a:moveTo>
                  <a:lnTo>
                    <a:pt x="725613" y="0"/>
                  </a:lnTo>
                  <a:lnTo>
                    <a:pt x="1185050" y="0"/>
                  </a:lnTo>
                  <a:lnTo>
                    <a:pt x="1205310" y="1498"/>
                  </a:lnTo>
                  <a:lnTo>
                    <a:pt x="1225571" y="0"/>
                  </a:lnTo>
                  <a:lnTo>
                    <a:pt x="1685008" y="0"/>
                  </a:lnTo>
                  <a:lnTo>
                    <a:pt x="2144445" y="0"/>
                  </a:lnTo>
                  <a:lnTo>
                    <a:pt x="2171186" y="1976"/>
                  </a:lnTo>
                  <a:lnTo>
                    <a:pt x="2197928" y="0"/>
                  </a:lnTo>
                  <a:lnTo>
                    <a:pt x="2657365" y="0"/>
                  </a:lnTo>
                  <a:lnTo>
                    <a:pt x="3116802" y="0"/>
                  </a:lnTo>
                  <a:cubicBezTo>
                    <a:pt x="3242235" y="0"/>
                    <a:pt x="3346888" y="65218"/>
                    <a:pt x="3371091" y="151919"/>
                  </a:cubicBezTo>
                  <a:lnTo>
                    <a:pt x="3374270" y="175036"/>
                  </a:lnTo>
                  <a:lnTo>
                    <a:pt x="3374270" y="1103003"/>
                  </a:lnTo>
                  <a:lnTo>
                    <a:pt x="0" y="1103003"/>
                  </a:lnTo>
                  <a:lnTo>
                    <a:pt x="0" y="1076847"/>
                  </a:lnTo>
                  <a:lnTo>
                    <a:pt x="852" y="1075548"/>
                  </a:lnTo>
                  <a:cubicBezTo>
                    <a:pt x="4597" y="1066723"/>
                    <a:pt x="6614" y="1057341"/>
                    <a:pt x="6614" y="1047613"/>
                  </a:cubicBezTo>
                  <a:lnTo>
                    <a:pt x="6614" y="951291"/>
                  </a:lnTo>
                  <a:lnTo>
                    <a:pt x="6614" y="907873"/>
                  </a:lnTo>
                  <a:lnTo>
                    <a:pt x="6614" y="190264"/>
                  </a:lnTo>
                  <a:cubicBezTo>
                    <a:pt x="6614" y="85183"/>
                    <a:pt x="122824" y="0"/>
                    <a:pt x="266176" y="0"/>
                  </a:cubicBezTo>
                  <a:close/>
                </a:path>
              </a:pathLst>
            </a:custGeom>
            <a:no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6000" rIns="54000" rtlCol="0" anchor="t">
              <a:noAutofit/>
            </a:bodyPr>
            <a:lstStyle/>
            <a:p>
              <a:pPr>
                <a:lnSpc>
                  <a:spcPct val="50000"/>
                </a:lnSpc>
              </a:pPr>
              <a:endParaRPr lang="en-US" sz="11500" b="1" dirty="0">
                <a:solidFill>
                  <a:srgbClr val="037B83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50000"/>
                </a:lnSpc>
              </a:pPr>
              <a:r>
                <a:rPr lang="en-US" b="1" spc="-300" dirty="0">
                  <a:solidFill>
                    <a:srgbClr val="D1178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500" b="1" spc="-300" baseline="-250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en-US" sz="4800" b="1" spc="-150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9AEA7DA-766D-404A-AA2D-23227F3DB8BD}"/>
                </a:ext>
              </a:extLst>
            </p:cNvPr>
            <p:cNvSpPr/>
            <p:nvPr/>
          </p:nvSpPr>
          <p:spPr>
            <a:xfrm rot="18900000">
              <a:off x="8768272" y="312933"/>
              <a:ext cx="1768669" cy="1768669"/>
            </a:xfrm>
            <a:custGeom>
              <a:avLst/>
              <a:gdLst>
                <a:gd name="connsiteX0" fmla="*/ 266176 w 3374270"/>
                <a:gd name="connsiteY0" fmla="*/ 0 h 1103003"/>
                <a:gd name="connsiteX1" fmla="*/ 725613 w 3374270"/>
                <a:gd name="connsiteY1" fmla="*/ 0 h 1103003"/>
                <a:gd name="connsiteX2" fmla="*/ 1185050 w 3374270"/>
                <a:gd name="connsiteY2" fmla="*/ 0 h 1103003"/>
                <a:gd name="connsiteX3" fmla="*/ 1205310 w 3374270"/>
                <a:gd name="connsiteY3" fmla="*/ 1498 h 1103003"/>
                <a:gd name="connsiteX4" fmla="*/ 1225571 w 3374270"/>
                <a:gd name="connsiteY4" fmla="*/ 0 h 1103003"/>
                <a:gd name="connsiteX5" fmla="*/ 1685008 w 3374270"/>
                <a:gd name="connsiteY5" fmla="*/ 0 h 1103003"/>
                <a:gd name="connsiteX6" fmla="*/ 2144445 w 3374270"/>
                <a:gd name="connsiteY6" fmla="*/ 0 h 1103003"/>
                <a:gd name="connsiteX7" fmla="*/ 2171186 w 3374270"/>
                <a:gd name="connsiteY7" fmla="*/ 1976 h 1103003"/>
                <a:gd name="connsiteX8" fmla="*/ 2197928 w 3374270"/>
                <a:gd name="connsiteY8" fmla="*/ 0 h 1103003"/>
                <a:gd name="connsiteX9" fmla="*/ 2657365 w 3374270"/>
                <a:gd name="connsiteY9" fmla="*/ 0 h 1103003"/>
                <a:gd name="connsiteX10" fmla="*/ 3116802 w 3374270"/>
                <a:gd name="connsiteY10" fmla="*/ 0 h 1103003"/>
                <a:gd name="connsiteX11" fmla="*/ 3371091 w 3374270"/>
                <a:gd name="connsiteY11" fmla="*/ 151919 h 1103003"/>
                <a:gd name="connsiteX12" fmla="*/ 3374270 w 3374270"/>
                <a:gd name="connsiteY12" fmla="*/ 175036 h 1103003"/>
                <a:gd name="connsiteX13" fmla="*/ 3374270 w 3374270"/>
                <a:gd name="connsiteY13" fmla="*/ 1103003 h 1103003"/>
                <a:gd name="connsiteX14" fmla="*/ 0 w 3374270"/>
                <a:gd name="connsiteY14" fmla="*/ 1103003 h 1103003"/>
                <a:gd name="connsiteX15" fmla="*/ 0 w 3374270"/>
                <a:gd name="connsiteY15" fmla="*/ 1076847 h 1103003"/>
                <a:gd name="connsiteX16" fmla="*/ 852 w 3374270"/>
                <a:gd name="connsiteY16" fmla="*/ 1075548 h 1103003"/>
                <a:gd name="connsiteX17" fmla="*/ 6614 w 3374270"/>
                <a:gd name="connsiteY17" fmla="*/ 1047613 h 1103003"/>
                <a:gd name="connsiteX18" fmla="*/ 6614 w 3374270"/>
                <a:gd name="connsiteY18" fmla="*/ 951291 h 1103003"/>
                <a:gd name="connsiteX19" fmla="*/ 6614 w 3374270"/>
                <a:gd name="connsiteY19" fmla="*/ 907873 h 1103003"/>
                <a:gd name="connsiteX20" fmla="*/ 6614 w 3374270"/>
                <a:gd name="connsiteY20" fmla="*/ 190264 h 1103003"/>
                <a:gd name="connsiteX21" fmla="*/ 266176 w 3374270"/>
                <a:gd name="connsiteY21" fmla="*/ 0 h 110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74270" h="1103003">
                  <a:moveTo>
                    <a:pt x="266176" y="0"/>
                  </a:moveTo>
                  <a:lnTo>
                    <a:pt x="725613" y="0"/>
                  </a:lnTo>
                  <a:lnTo>
                    <a:pt x="1185050" y="0"/>
                  </a:lnTo>
                  <a:lnTo>
                    <a:pt x="1205310" y="1498"/>
                  </a:lnTo>
                  <a:lnTo>
                    <a:pt x="1225571" y="0"/>
                  </a:lnTo>
                  <a:lnTo>
                    <a:pt x="1685008" y="0"/>
                  </a:lnTo>
                  <a:lnTo>
                    <a:pt x="2144445" y="0"/>
                  </a:lnTo>
                  <a:lnTo>
                    <a:pt x="2171186" y="1976"/>
                  </a:lnTo>
                  <a:lnTo>
                    <a:pt x="2197928" y="0"/>
                  </a:lnTo>
                  <a:lnTo>
                    <a:pt x="2657365" y="0"/>
                  </a:lnTo>
                  <a:lnTo>
                    <a:pt x="3116802" y="0"/>
                  </a:lnTo>
                  <a:cubicBezTo>
                    <a:pt x="3242235" y="0"/>
                    <a:pt x="3346888" y="65218"/>
                    <a:pt x="3371091" y="151919"/>
                  </a:cubicBezTo>
                  <a:lnTo>
                    <a:pt x="3374270" y="175036"/>
                  </a:lnTo>
                  <a:lnTo>
                    <a:pt x="3374270" y="1103003"/>
                  </a:lnTo>
                  <a:lnTo>
                    <a:pt x="0" y="1103003"/>
                  </a:lnTo>
                  <a:lnTo>
                    <a:pt x="0" y="1076847"/>
                  </a:lnTo>
                  <a:lnTo>
                    <a:pt x="852" y="1075548"/>
                  </a:lnTo>
                  <a:cubicBezTo>
                    <a:pt x="4597" y="1066723"/>
                    <a:pt x="6614" y="1057341"/>
                    <a:pt x="6614" y="1047613"/>
                  </a:cubicBezTo>
                  <a:lnTo>
                    <a:pt x="6614" y="951291"/>
                  </a:lnTo>
                  <a:lnTo>
                    <a:pt x="6614" y="907873"/>
                  </a:lnTo>
                  <a:lnTo>
                    <a:pt x="6614" y="190264"/>
                  </a:lnTo>
                  <a:cubicBezTo>
                    <a:pt x="6614" y="85183"/>
                    <a:pt x="122824" y="0"/>
                    <a:pt x="266176" y="0"/>
                  </a:cubicBezTo>
                  <a:close/>
                </a:path>
              </a:pathLst>
            </a:custGeom>
            <a:no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6000" rIns="54000" rtlCol="0" anchor="t">
              <a:noAutofit/>
            </a:bodyPr>
            <a:lstStyle/>
            <a:p>
              <a:pPr>
                <a:lnSpc>
                  <a:spcPct val="50000"/>
                </a:lnSpc>
              </a:pPr>
              <a:endParaRPr lang="en-US" sz="11500" b="1" dirty="0">
                <a:solidFill>
                  <a:srgbClr val="037B83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50000"/>
                </a:lnSpc>
              </a:pPr>
              <a:r>
                <a:rPr lang="en-US" b="1" spc="-300" dirty="0">
                  <a:solidFill>
                    <a:srgbClr val="D1178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500" b="1" spc="-300" baseline="-250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en-US" sz="4800" b="1" spc="-150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75BC34-63B0-074D-8AE0-79DD0CE19B59}"/>
                </a:ext>
              </a:extLst>
            </p:cNvPr>
            <p:cNvSpPr/>
            <p:nvPr/>
          </p:nvSpPr>
          <p:spPr>
            <a:xfrm rot="18900000">
              <a:off x="9427230" y="386205"/>
              <a:ext cx="1768669" cy="1768669"/>
            </a:xfrm>
            <a:custGeom>
              <a:avLst/>
              <a:gdLst>
                <a:gd name="connsiteX0" fmla="*/ 266176 w 3374270"/>
                <a:gd name="connsiteY0" fmla="*/ 0 h 1103003"/>
                <a:gd name="connsiteX1" fmla="*/ 725613 w 3374270"/>
                <a:gd name="connsiteY1" fmla="*/ 0 h 1103003"/>
                <a:gd name="connsiteX2" fmla="*/ 1185050 w 3374270"/>
                <a:gd name="connsiteY2" fmla="*/ 0 h 1103003"/>
                <a:gd name="connsiteX3" fmla="*/ 1205310 w 3374270"/>
                <a:gd name="connsiteY3" fmla="*/ 1498 h 1103003"/>
                <a:gd name="connsiteX4" fmla="*/ 1225571 w 3374270"/>
                <a:gd name="connsiteY4" fmla="*/ 0 h 1103003"/>
                <a:gd name="connsiteX5" fmla="*/ 1685008 w 3374270"/>
                <a:gd name="connsiteY5" fmla="*/ 0 h 1103003"/>
                <a:gd name="connsiteX6" fmla="*/ 2144445 w 3374270"/>
                <a:gd name="connsiteY6" fmla="*/ 0 h 1103003"/>
                <a:gd name="connsiteX7" fmla="*/ 2171186 w 3374270"/>
                <a:gd name="connsiteY7" fmla="*/ 1976 h 1103003"/>
                <a:gd name="connsiteX8" fmla="*/ 2197928 w 3374270"/>
                <a:gd name="connsiteY8" fmla="*/ 0 h 1103003"/>
                <a:gd name="connsiteX9" fmla="*/ 2657365 w 3374270"/>
                <a:gd name="connsiteY9" fmla="*/ 0 h 1103003"/>
                <a:gd name="connsiteX10" fmla="*/ 3116802 w 3374270"/>
                <a:gd name="connsiteY10" fmla="*/ 0 h 1103003"/>
                <a:gd name="connsiteX11" fmla="*/ 3371091 w 3374270"/>
                <a:gd name="connsiteY11" fmla="*/ 151919 h 1103003"/>
                <a:gd name="connsiteX12" fmla="*/ 3374270 w 3374270"/>
                <a:gd name="connsiteY12" fmla="*/ 175036 h 1103003"/>
                <a:gd name="connsiteX13" fmla="*/ 3374270 w 3374270"/>
                <a:gd name="connsiteY13" fmla="*/ 1103003 h 1103003"/>
                <a:gd name="connsiteX14" fmla="*/ 0 w 3374270"/>
                <a:gd name="connsiteY14" fmla="*/ 1103003 h 1103003"/>
                <a:gd name="connsiteX15" fmla="*/ 0 w 3374270"/>
                <a:gd name="connsiteY15" fmla="*/ 1076847 h 1103003"/>
                <a:gd name="connsiteX16" fmla="*/ 852 w 3374270"/>
                <a:gd name="connsiteY16" fmla="*/ 1075548 h 1103003"/>
                <a:gd name="connsiteX17" fmla="*/ 6614 w 3374270"/>
                <a:gd name="connsiteY17" fmla="*/ 1047613 h 1103003"/>
                <a:gd name="connsiteX18" fmla="*/ 6614 w 3374270"/>
                <a:gd name="connsiteY18" fmla="*/ 951291 h 1103003"/>
                <a:gd name="connsiteX19" fmla="*/ 6614 w 3374270"/>
                <a:gd name="connsiteY19" fmla="*/ 907873 h 1103003"/>
                <a:gd name="connsiteX20" fmla="*/ 6614 w 3374270"/>
                <a:gd name="connsiteY20" fmla="*/ 190264 h 1103003"/>
                <a:gd name="connsiteX21" fmla="*/ 266176 w 3374270"/>
                <a:gd name="connsiteY21" fmla="*/ 0 h 110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74270" h="1103003">
                  <a:moveTo>
                    <a:pt x="266176" y="0"/>
                  </a:moveTo>
                  <a:lnTo>
                    <a:pt x="725613" y="0"/>
                  </a:lnTo>
                  <a:lnTo>
                    <a:pt x="1185050" y="0"/>
                  </a:lnTo>
                  <a:lnTo>
                    <a:pt x="1205310" y="1498"/>
                  </a:lnTo>
                  <a:lnTo>
                    <a:pt x="1225571" y="0"/>
                  </a:lnTo>
                  <a:lnTo>
                    <a:pt x="1685008" y="0"/>
                  </a:lnTo>
                  <a:lnTo>
                    <a:pt x="2144445" y="0"/>
                  </a:lnTo>
                  <a:lnTo>
                    <a:pt x="2171186" y="1976"/>
                  </a:lnTo>
                  <a:lnTo>
                    <a:pt x="2197928" y="0"/>
                  </a:lnTo>
                  <a:lnTo>
                    <a:pt x="2657365" y="0"/>
                  </a:lnTo>
                  <a:lnTo>
                    <a:pt x="3116802" y="0"/>
                  </a:lnTo>
                  <a:cubicBezTo>
                    <a:pt x="3242235" y="0"/>
                    <a:pt x="3346888" y="65218"/>
                    <a:pt x="3371091" y="151919"/>
                  </a:cubicBezTo>
                  <a:lnTo>
                    <a:pt x="3374270" y="175036"/>
                  </a:lnTo>
                  <a:lnTo>
                    <a:pt x="3374270" y="1103003"/>
                  </a:lnTo>
                  <a:lnTo>
                    <a:pt x="0" y="1103003"/>
                  </a:lnTo>
                  <a:lnTo>
                    <a:pt x="0" y="1076847"/>
                  </a:lnTo>
                  <a:lnTo>
                    <a:pt x="852" y="1075548"/>
                  </a:lnTo>
                  <a:cubicBezTo>
                    <a:pt x="4597" y="1066723"/>
                    <a:pt x="6614" y="1057341"/>
                    <a:pt x="6614" y="1047613"/>
                  </a:cubicBezTo>
                  <a:lnTo>
                    <a:pt x="6614" y="951291"/>
                  </a:lnTo>
                  <a:lnTo>
                    <a:pt x="6614" y="907873"/>
                  </a:lnTo>
                  <a:lnTo>
                    <a:pt x="6614" y="190264"/>
                  </a:lnTo>
                  <a:cubicBezTo>
                    <a:pt x="6614" y="85183"/>
                    <a:pt x="122824" y="0"/>
                    <a:pt x="266176" y="0"/>
                  </a:cubicBezTo>
                  <a:close/>
                </a:path>
              </a:pathLst>
            </a:custGeom>
            <a:no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36000" rIns="54000" rtlCol="0" anchor="t">
              <a:noAutofit/>
            </a:bodyPr>
            <a:lstStyle/>
            <a:p>
              <a:pPr>
                <a:lnSpc>
                  <a:spcPct val="50000"/>
                </a:lnSpc>
              </a:pPr>
              <a:endParaRPr lang="en-US" sz="11500" b="1" dirty="0">
                <a:solidFill>
                  <a:srgbClr val="037B83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50000"/>
                </a:lnSpc>
              </a:pPr>
              <a:r>
                <a:rPr lang="en-US" b="1" spc="-300" dirty="0">
                  <a:solidFill>
                    <a:srgbClr val="D11784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500" b="1" spc="-300" baseline="-250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endParaRPr lang="en-US" sz="4800" b="1" spc="-150" baseline="-25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64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999579-F39C-1647-8E78-54191BDAFFAF}"/>
              </a:ext>
            </a:extLst>
          </p:cNvPr>
          <p:cNvSpPr/>
          <p:nvPr/>
        </p:nvSpPr>
        <p:spPr>
          <a:xfrm>
            <a:off x="6137752" y="534146"/>
            <a:ext cx="2994183" cy="4215199"/>
          </a:xfrm>
          <a:prstGeom prst="rect">
            <a:avLst/>
          </a:pr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BA279D-0664-774A-BDE9-0479DD144500}"/>
              </a:ext>
            </a:extLst>
          </p:cNvPr>
          <p:cNvSpPr/>
          <p:nvPr/>
        </p:nvSpPr>
        <p:spPr>
          <a:xfrm>
            <a:off x="1119963" y="1108363"/>
            <a:ext cx="8024500" cy="4215199"/>
          </a:xfrm>
          <a:prstGeom prst="rect">
            <a:avLst/>
          </a:pr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reeform 4">
            <a:hlinkClick r:id="rId2" action="ppaction://hlinksldjump"/>
            <a:extLst>
              <a:ext uri="{FF2B5EF4-FFF2-40B4-BE49-F238E27FC236}">
                <a16:creationId xmlns:a16="http://schemas.microsoft.com/office/drawing/2014/main" id="{14409884-56A9-8D45-AC10-46691D9BC30C}"/>
              </a:ext>
            </a:extLst>
          </p:cNvPr>
          <p:cNvSpPr/>
          <p:nvPr/>
        </p:nvSpPr>
        <p:spPr>
          <a:xfrm>
            <a:off x="3169916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History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6455FF8-AD99-804E-85B5-80E4A348F95E}"/>
              </a:ext>
            </a:extLst>
          </p:cNvPr>
          <p:cNvSpPr/>
          <p:nvPr/>
        </p:nvSpPr>
        <p:spPr>
          <a:xfrm>
            <a:off x="5232395" y="534147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289D96B-8EFF-0D45-A2BA-D0B587F44494}"/>
              </a:ext>
            </a:extLst>
          </p:cNvPr>
          <p:cNvSpPr/>
          <p:nvPr/>
        </p:nvSpPr>
        <p:spPr>
          <a:xfrm>
            <a:off x="1119964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Monitor</a:t>
            </a:r>
          </a:p>
        </p:txBody>
      </p:sp>
    </p:spTree>
    <p:extLst>
      <p:ext uri="{BB962C8B-B14F-4D97-AF65-F5344CB8AC3E}">
        <p14:creationId xmlns:p14="http://schemas.microsoft.com/office/powerpoint/2010/main" val="67735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999579-F39C-1647-8E78-54191BDAFFAF}"/>
              </a:ext>
            </a:extLst>
          </p:cNvPr>
          <p:cNvSpPr/>
          <p:nvPr/>
        </p:nvSpPr>
        <p:spPr>
          <a:xfrm>
            <a:off x="6137752" y="534146"/>
            <a:ext cx="2994183" cy="4215199"/>
          </a:xfrm>
          <a:prstGeom prst="rect">
            <a:avLst/>
          </a:pr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Freeform 11">
            <a:hlinkClick r:id="rId2" action="ppaction://hlinksldjump"/>
            <a:extLst>
              <a:ext uri="{FF2B5EF4-FFF2-40B4-BE49-F238E27FC236}">
                <a16:creationId xmlns:a16="http://schemas.microsoft.com/office/drawing/2014/main" id="{C7E60E41-05F3-D84C-B2A4-9244728EB7A2}"/>
              </a:ext>
            </a:extLst>
          </p:cNvPr>
          <p:cNvSpPr/>
          <p:nvPr/>
        </p:nvSpPr>
        <p:spPr>
          <a:xfrm>
            <a:off x="5232395" y="534147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</a:p>
        </p:txBody>
      </p:sp>
      <p:sp>
        <p:nvSpPr>
          <p:cNvPr id="5" name="Freeform 4">
            <a:hlinkClick r:id="rId3" action="ppaction://hlinksldjump"/>
            <a:extLst>
              <a:ext uri="{FF2B5EF4-FFF2-40B4-BE49-F238E27FC236}">
                <a16:creationId xmlns:a16="http://schemas.microsoft.com/office/drawing/2014/main" id="{14409884-56A9-8D45-AC10-46691D9BC30C}"/>
              </a:ext>
            </a:extLst>
          </p:cNvPr>
          <p:cNvSpPr/>
          <p:nvPr/>
        </p:nvSpPr>
        <p:spPr>
          <a:xfrm>
            <a:off x="3169916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History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1EEA02-50C8-0F4C-965D-0483C9F5BE32}"/>
              </a:ext>
            </a:extLst>
          </p:cNvPr>
          <p:cNvSpPr/>
          <p:nvPr/>
        </p:nvSpPr>
        <p:spPr>
          <a:xfrm>
            <a:off x="1119963" y="534148"/>
            <a:ext cx="8024500" cy="4789414"/>
          </a:xfrm>
          <a:custGeom>
            <a:avLst/>
            <a:gdLst>
              <a:gd name="connsiteX0" fmla="*/ 162698 w 8024500"/>
              <a:gd name="connsiteY0" fmla="*/ 0 h 4789414"/>
              <a:gd name="connsiteX1" fmla="*/ 443523 w 8024500"/>
              <a:gd name="connsiteY1" fmla="*/ 0 h 4789414"/>
              <a:gd name="connsiteX2" fmla="*/ 724347 w 8024500"/>
              <a:gd name="connsiteY2" fmla="*/ 0 h 4789414"/>
              <a:gd name="connsiteX3" fmla="*/ 736731 w 8024500"/>
              <a:gd name="connsiteY3" fmla="*/ 780 h 4789414"/>
              <a:gd name="connsiteX4" fmla="*/ 749115 w 8024500"/>
              <a:gd name="connsiteY4" fmla="*/ 0 h 4789414"/>
              <a:gd name="connsiteX5" fmla="*/ 1029940 w 8024500"/>
              <a:gd name="connsiteY5" fmla="*/ 0 h 4789414"/>
              <a:gd name="connsiteX6" fmla="*/ 1310765 w 8024500"/>
              <a:gd name="connsiteY6" fmla="*/ 0 h 4789414"/>
              <a:gd name="connsiteX7" fmla="*/ 1327110 w 8024500"/>
              <a:gd name="connsiteY7" fmla="*/ 1029 h 4789414"/>
              <a:gd name="connsiteX8" fmla="*/ 1343456 w 8024500"/>
              <a:gd name="connsiteY8" fmla="*/ 0 h 4789414"/>
              <a:gd name="connsiteX9" fmla="*/ 1624280 w 8024500"/>
              <a:gd name="connsiteY9" fmla="*/ 0 h 4789414"/>
              <a:gd name="connsiteX10" fmla="*/ 1905105 w 8024500"/>
              <a:gd name="connsiteY10" fmla="*/ 0 h 4789414"/>
              <a:gd name="connsiteX11" fmla="*/ 2060536 w 8024500"/>
              <a:gd name="connsiteY11" fmla="*/ 79088 h 4789414"/>
              <a:gd name="connsiteX12" fmla="*/ 2062479 w 8024500"/>
              <a:gd name="connsiteY12" fmla="*/ 91123 h 4789414"/>
              <a:gd name="connsiteX13" fmla="*/ 2062479 w 8024500"/>
              <a:gd name="connsiteY13" fmla="*/ 574215 h 4789414"/>
              <a:gd name="connsiteX14" fmla="*/ 8024500 w 8024500"/>
              <a:gd name="connsiteY14" fmla="*/ 574215 h 4789414"/>
              <a:gd name="connsiteX15" fmla="*/ 8024500 w 8024500"/>
              <a:gd name="connsiteY15" fmla="*/ 4789414 h 4789414"/>
              <a:gd name="connsiteX16" fmla="*/ 0 w 8024500"/>
              <a:gd name="connsiteY16" fmla="*/ 4789414 h 4789414"/>
              <a:gd name="connsiteX17" fmla="*/ 0 w 8024500"/>
              <a:gd name="connsiteY17" fmla="*/ 574215 h 4789414"/>
              <a:gd name="connsiteX18" fmla="*/ 1 w 8024500"/>
              <a:gd name="connsiteY18" fmla="*/ 574215 h 4789414"/>
              <a:gd name="connsiteX19" fmla="*/ 1 w 8024500"/>
              <a:gd name="connsiteY19" fmla="*/ 560600 h 4789414"/>
              <a:gd name="connsiteX20" fmla="*/ 522 w 8024500"/>
              <a:gd name="connsiteY20" fmla="*/ 559923 h 4789414"/>
              <a:gd name="connsiteX21" fmla="*/ 4044 w 8024500"/>
              <a:gd name="connsiteY21" fmla="*/ 545380 h 4789414"/>
              <a:gd name="connsiteX22" fmla="*/ 4044 w 8024500"/>
              <a:gd name="connsiteY22" fmla="*/ 495236 h 4789414"/>
              <a:gd name="connsiteX23" fmla="*/ 4044 w 8024500"/>
              <a:gd name="connsiteY23" fmla="*/ 472633 h 4789414"/>
              <a:gd name="connsiteX24" fmla="*/ 4044 w 8024500"/>
              <a:gd name="connsiteY24" fmla="*/ 99050 h 4789414"/>
              <a:gd name="connsiteX25" fmla="*/ 162698 w 8024500"/>
              <a:gd name="connsiteY25" fmla="*/ 0 h 478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024500" h="4789414">
                <a:moveTo>
                  <a:pt x="162698" y="0"/>
                </a:moveTo>
                <a:lnTo>
                  <a:pt x="443523" y="0"/>
                </a:lnTo>
                <a:lnTo>
                  <a:pt x="724347" y="0"/>
                </a:lnTo>
                <a:lnTo>
                  <a:pt x="736731" y="780"/>
                </a:lnTo>
                <a:lnTo>
                  <a:pt x="749115" y="0"/>
                </a:lnTo>
                <a:lnTo>
                  <a:pt x="1029940" y="0"/>
                </a:lnTo>
                <a:lnTo>
                  <a:pt x="1310765" y="0"/>
                </a:lnTo>
                <a:lnTo>
                  <a:pt x="1327110" y="1029"/>
                </a:lnTo>
                <a:lnTo>
                  <a:pt x="1343456" y="0"/>
                </a:lnTo>
                <a:lnTo>
                  <a:pt x="1624280" y="0"/>
                </a:lnTo>
                <a:lnTo>
                  <a:pt x="1905105" y="0"/>
                </a:lnTo>
                <a:cubicBezTo>
                  <a:pt x="1981775" y="0"/>
                  <a:pt x="2045742" y="33952"/>
                  <a:pt x="2060536" y="79088"/>
                </a:cubicBezTo>
                <a:lnTo>
                  <a:pt x="2062479" y="91123"/>
                </a:lnTo>
                <a:lnTo>
                  <a:pt x="2062479" y="574215"/>
                </a:lnTo>
                <a:lnTo>
                  <a:pt x="8024500" y="574215"/>
                </a:lnTo>
                <a:lnTo>
                  <a:pt x="8024500" y="4789414"/>
                </a:lnTo>
                <a:lnTo>
                  <a:pt x="0" y="4789414"/>
                </a:lnTo>
                <a:lnTo>
                  <a:pt x="0" y="574215"/>
                </a:lnTo>
                <a:lnTo>
                  <a:pt x="1" y="574215"/>
                </a:lnTo>
                <a:lnTo>
                  <a:pt x="1" y="560600"/>
                </a:lnTo>
                <a:lnTo>
                  <a:pt x="522" y="559923"/>
                </a:lnTo>
                <a:cubicBezTo>
                  <a:pt x="2811" y="555329"/>
                  <a:pt x="4044" y="550445"/>
                  <a:pt x="4044" y="545380"/>
                </a:cubicBezTo>
                <a:lnTo>
                  <a:pt x="4044" y="495236"/>
                </a:lnTo>
                <a:lnTo>
                  <a:pt x="4044" y="472633"/>
                </a:lnTo>
                <a:lnTo>
                  <a:pt x="4044" y="99050"/>
                </a:lnTo>
                <a:cubicBezTo>
                  <a:pt x="4044" y="44346"/>
                  <a:pt x="75076" y="0"/>
                  <a:pt x="162698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508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87DFAAB-6B9A-894C-B1AC-B080CF5624BD}"/>
              </a:ext>
            </a:extLst>
          </p:cNvPr>
          <p:cNvSpPr/>
          <p:nvPr/>
        </p:nvSpPr>
        <p:spPr>
          <a:xfrm>
            <a:off x="1119964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Monitor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EC271F-9B44-1B43-9B27-024364FA8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08563"/>
              </p:ext>
            </p:extLst>
          </p:nvPr>
        </p:nvGraphicFramePr>
        <p:xfrm>
          <a:off x="1706561" y="1351311"/>
          <a:ext cx="6826252" cy="33375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31889">
                  <a:extLst>
                    <a:ext uri="{9D8B030D-6E8A-4147-A177-3AD203B41FA5}">
                      <a16:colId xmlns:a16="http://schemas.microsoft.com/office/drawing/2014/main" val="3054654963"/>
                    </a:ext>
                  </a:extLst>
                </a:gridCol>
                <a:gridCol w="2869014">
                  <a:extLst>
                    <a:ext uri="{9D8B030D-6E8A-4147-A177-3AD203B41FA5}">
                      <a16:colId xmlns:a16="http://schemas.microsoft.com/office/drawing/2014/main" val="3927325538"/>
                    </a:ext>
                  </a:extLst>
                </a:gridCol>
                <a:gridCol w="1467059">
                  <a:extLst>
                    <a:ext uri="{9D8B030D-6E8A-4147-A177-3AD203B41FA5}">
                      <a16:colId xmlns:a16="http://schemas.microsoft.com/office/drawing/2014/main" val="2568163820"/>
                    </a:ext>
                  </a:extLst>
                </a:gridCol>
                <a:gridCol w="1358290">
                  <a:extLst>
                    <a:ext uri="{9D8B030D-6E8A-4147-A177-3AD203B41FA5}">
                      <a16:colId xmlns:a16="http://schemas.microsoft.com/office/drawing/2014/main" val="343012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Pin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00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sng" dirty="0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  <a:endParaRPr lang="en-US" sz="800" u="sng" dirty="0">
                        <a:solidFill>
                          <a:schemeClr val="accent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www.google.com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--:--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97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 video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www.youtube.com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--:--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69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Pink Pillow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www.amazon.co.uk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Amazon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00:27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26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Grey Pillow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www.amazon.co.uk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Amazon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00:27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61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Best Recipes You’ll Ever Try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www.bbcgoodfood.com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00:10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57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to skip stones – Google Search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www.google.com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03:45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55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why is the sky blue – Google Search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www.google.com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03:45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12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B95C4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muffin recipes – Google Search</a:t>
                      </a:r>
                      <a:endParaRPr kumimoji="0" 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B95C4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www.google.com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03:45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625252"/>
                  </a:ext>
                </a:extLst>
              </a:tr>
            </a:tbl>
          </a:graphicData>
        </a:graphic>
      </p:graphicFrame>
      <p:pic>
        <p:nvPicPr>
          <p:cNvPr id="14" name="Graphic 13" descr="Pin with solid fill">
            <a:extLst>
              <a:ext uri="{FF2B5EF4-FFF2-40B4-BE49-F238E27FC236}">
                <a16:creationId xmlns:a16="http://schemas.microsoft.com/office/drawing/2014/main" id="{F804AE85-53E8-3C42-A301-33C4E5BE8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65" y="1747262"/>
            <a:ext cx="299624" cy="299624"/>
          </a:xfrm>
          <a:prstGeom prst="rect">
            <a:avLst/>
          </a:prstGeom>
        </p:spPr>
      </p:pic>
      <p:pic>
        <p:nvPicPr>
          <p:cNvPr id="16" name="Graphic 15" descr="Pin with solid fill">
            <a:extLst>
              <a:ext uri="{FF2B5EF4-FFF2-40B4-BE49-F238E27FC236}">
                <a16:creationId xmlns:a16="http://schemas.microsoft.com/office/drawing/2014/main" id="{FBBE45D8-2C48-CC40-B3A1-EB40C193A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1391" y="2120853"/>
            <a:ext cx="299624" cy="299624"/>
          </a:xfrm>
          <a:prstGeom prst="rect">
            <a:avLst/>
          </a:prstGeom>
        </p:spPr>
      </p:pic>
      <p:pic>
        <p:nvPicPr>
          <p:cNvPr id="17" name="Graphic 16" descr="Pin with solid fill">
            <a:extLst>
              <a:ext uri="{FF2B5EF4-FFF2-40B4-BE49-F238E27FC236}">
                <a16:creationId xmlns:a16="http://schemas.microsoft.com/office/drawing/2014/main" id="{54F0CFB2-FD9F-6345-AE42-E31C6B5DF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1391" y="2499688"/>
            <a:ext cx="299624" cy="299624"/>
          </a:xfrm>
          <a:prstGeom prst="rect">
            <a:avLst/>
          </a:prstGeom>
        </p:spPr>
      </p:pic>
      <p:pic>
        <p:nvPicPr>
          <p:cNvPr id="18" name="Graphic 17" descr="Pin with solid fill">
            <a:extLst>
              <a:ext uri="{FF2B5EF4-FFF2-40B4-BE49-F238E27FC236}">
                <a16:creationId xmlns:a16="http://schemas.microsoft.com/office/drawing/2014/main" id="{36EFD478-8642-B448-9A3F-C2FD5F5632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1517" y="2873279"/>
            <a:ext cx="299624" cy="299624"/>
          </a:xfrm>
          <a:prstGeom prst="rect">
            <a:avLst/>
          </a:prstGeom>
        </p:spPr>
      </p:pic>
      <p:pic>
        <p:nvPicPr>
          <p:cNvPr id="19" name="Graphic 18" descr="Pin with solid fill">
            <a:extLst>
              <a:ext uri="{FF2B5EF4-FFF2-40B4-BE49-F238E27FC236}">
                <a16:creationId xmlns:a16="http://schemas.microsoft.com/office/drawing/2014/main" id="{8E3217E0-863F-CA48-86CA-E8E205F132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1391" y="3241626"/>
            <a:ext cx="299624" cy="299624"/>
          </a:xfrm>
          <a:prstGeom prst="rect">
            <a:avLst/>
          </a:prstGeom>
        </p:spPr>
      </p:pic>
      <p:pic>
        <p:nvPicPr>
          <p:cNvPr id="20" name="Graphic 19" descr="Pin with solid fill">
            <a:extLst>
              <a:ext uri="{FF2B5EF4-FFF2-40B4-BE49-F238E27FC236}">
                <a16:creationId xmlns:a16="http://schemas.microsoft.com/office/drawing/2014/main" id="{E3BC0E9C-3B28-DE46-A069-390FBED1C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1517" y="3615217"/>
            <a:ext cx="299624" cy="299624"/>
          </a:xfrm>
          <a:prstGeom prst="rect">
            <a:avLst/>
          </a:prstGeom>
        </p:spPr>
      </p:pic>
      <p:pic>
        <p:nvPicPr>
          <p:cNvPr id="21" name="Graphic 20" descr="Pin with solid fill">
            <a:extLst>
              <a:ext uri="{FF2B5EF4-FFF2-40B4-BE49-F238E27FC236}">
                <a16:creationId xmlns:a16="http://schemas.microsoft.com/office/drawing/2014/main" id="{1695558F-75C6-6F42-AA50-3B48436E6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21517" y="3994052"/>
            <a:ext cx="299624" cy="299624"/>
          </a:xfrm>
          <a:prstGeom prst="rect">
            <a:avLst/>
          </a:prstGeom>
        </p:spPr>
      </p:pic>
      <p:pic>
        <p:nvPicPr>
          <p:cNvPr id="22" name="Graphic 21" descr="Pin with solid fill">
            <a:extLst>
              <a:ext uri="{FF2B5EF4-FFF2-40B4-BE49-F238E27FC236}">
                <a16:creationId xmlns:a16="http://schemas.microsoft.com/office/drawing/2014/main" id="{3F8D5D0B-3E50-D646-A270-5204F612B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1643" y="4367643"/>
            <a:ext cx="299624" cy="29962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E58F7FCE-340D-B64F-97CF-6CC8849ECB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619" y="1802436"/>
            <a:ext cx="189030" cy="19223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3007FAD-2F46-974B-A32B-CE4E9497B1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017" y="2203956"/>
            <a:ext cx="192234" cy="13341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4CEA9C65-E9AD-5847-85A7-DECD86A2AE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017" y="2551863"/>
            <a:ext cx="192234" cy="19223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96DCC86-0BDA-FA4B-AFEB-4A16647D76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017" y="2923974"/>
            <a:ext cx="192234" cy="19223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2329554-FF0D-5E41-A910-1F2EB17872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017" y="3306365"/>
            <a:ext cx="192234" cy="19223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6CC2F7E-8812-1C4A-A720-7661BE7A2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619" y="3678476"/>
            <a:ext cx="189030" cy="19223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5AEE5D0-BE78-2848-86C1-65B84F635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619" y="4055792"/>
            <a:ext cx="189030" cy="19223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EC06ED6-E941-2148-9C8C-BB57EDF04A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1619" y="4427903"/>
            <a:ext cx="189030" cy="192234"/>
          </a:xfrm>
          <a:prstGeom prst="rect">
            <a:avLst/>
          </a:prstGeom>
        </p:spPr>
      </p:pic>
      <p:pic>
        <p:nvPicPr>
          <p:cNvPr id="33" name="Graphic 32" descr="Stopwatch 66% with solid fill">
            <a:extLst>
              <a:ext uri="{FF2B5EF4-FFF2-40B4-BE49-F238E27FC236}">
                <a16:creationId xmlns:a16="http://schemas.microsoft.com/office/drawing/2014/main" id="{6D2CBB6E-6E78-2447-92DB-F8C2BCFDA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76577" y="1395245"/>
            <a:ext cx="289832" cy="28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>
        <p:fade/>
      </p:transition>
    </mc:Choice>
    <mc:Fallback xmlns="">
      <p:transition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hlinkClick r:id="rId2" action="ppaction://hlinksldjump"/>
            <a:extLst>
              <a:ext uri="{FF2B5EF4-FFF2-40B4-BE49-F238E27FC236}">
                <a16:creationId xmlns:a16="http://schemas.microsoft.com/office/drawing/2014/main" id="{6289D96B-8EFF-0D45-A2BA-D0B587F44494}"/>
              </a:ext>
            </a:extLst>
          </p:cNvPr>
          <p:cNvSpPr/>
          <p:nvPr/>
        </p:nvSpPr>
        <p:spPr>
          <a:xfrm>
            <a:off x="1119964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Monitor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999579-F39C-1647-8E78-54191BDAFFAF}"/>
              </a:ext>
            </a:extLst>
          </p:cNvPr>
          <p:cNvSpPr/>
          <p:nvPr/>
        </p:nvSpPr>
        <p:spPr>
          <a:xfrm>
            <a:off x="6137752" y="534146"/>
            <a:ext cx="2994183" cy="4215199"/>
          </a:xfrm>
          <a:prstGeom prst="rect">
            <a:avLst/>
          </a:pr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Freeform 5">
            <a:hlinkClick r:id="rId3" action="ppaction://hlinksldjump"/>
            <a:extLst>
              <a:ext uri="{FF2B5EF4-FFF2-40B4-BE49-F238E27FC236}">
                <a16:creationId xmlns:a16="http://schemas.microsoft.com/office/drawing/2014/main" id="{66455FF8-AD99-804E-85B5-80E4A348F95E}"/>
              </a:ext>
            </a:extLst>
          </p:cNvPr>
          <p:cNvSpPr/>
          <p:nvPr/>
        </p:nvSpPr>
        <p:spPr>
          <a:xfrm>
            <a:off x="5232395" y="534147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7757BBF-E855-D842-9437-9D04F21C017C}"/>
              </a:ext>
            </a:extLst>
          </p:cNvPr>
          <p:cNvSpPr/>
          <p:nvPr/>
        </p:nvSpPr>
        <p:spPr>
          <a:xfrm>
            <a:off x="1119963" y="534148"/>
            <a:ext cx="8024500" cy="4789414"/>
          </a:xfrm>
          <a:custGeom>
            <a:avLst/>
            <a:gdLst>
              <a:gd name="connsiteX0" fmla="*/ 2212650 w 8024500"/>
              <a:gd name="connsiteY0" fmla="*/ 0 h 4789414"/>
              <a:gd name="connsiteX1" fmla="*/ 2493475 w 8024500"/>
              <a:gd name="connsiteY1" fmla="*/ 0 h 4789414"/>
              <a:gd name="connsiteX2" fmla="*/ 2774300 w 8024500"/>
              <a:gd name="connsiteY2" fmla="*/ 0 h 4789414"/>
              <a:gd name="connsiteX3" fmla="*/ 2786683 w 8024500"/>
              <a:gd name="connsiteY3" fmla="*/ 780 h 4789414"/>
              <a:gd name="connsiteX4" fmla="*/ 2799067 w 8024500"/>
              <a:gd name="connsiteY4" fmla="*/ 0 h 4789414"/>
              <a:gd name="connsiteX5" fmla="*/ 3079892 w 8024500"/>
              <a:gd name="connsiteY5" fmla="*/ 0 h 4789414"/>
              <a:gd name="connsiteX6" fmla="*/ 3360717 w 8024500"/>
              <a:gd name="connsiteY6" fmla="*/ 0 h 4789414"/>
              <a:gd name="connsiteX7" fmla="*/ 3377062 w 8024500"/>
              <a:gd name="connsiteY7" fmla="*/ 1029 h 4789414"/>
              <a:gd name="connsiteX8" fmla="*/ 3393408 w 8024500"/>
              <a:gd name="connsiteY8" fmla="*/ 0 h 4789414"/>
              <a:gd name="connsiteX9" fmla="*/ 3674232 w 8024500"/>
              <a:gd name="connsiteY9" fmla="*/ 0 h 4789414"/>
              <a:gd name="connsiteX10" fmla="*/ 3955057 w 8024500"/>
              <a:gd name="connsiteY10" fmla="*/ 0 h 4789414"/>
              <a:gd name="connsiteX11" fmla="*/ 4110488 w 8024500"/>
              <a:gd name="connsiteY11" fmla="*/ 79088 h 4789414"/>
              <a:gd name="connsiteX12" fmla="*/ 4112431 w 8024500"/>
              <a:gd name="connsiteY12" fmla="*/ 91123 h 4789414"/>
              <a:gd name="connsiteX13" fmla="*/ 4112431 w 8024500"/>
              <a:gd name="connsiteY13" fmla="*/ 574215 h 4789414"/>
              <a:gd name="connsiteX14" fmla="*/ 8024500 w 8024500"/>
              <a:gd name="connsiteY14" fmla="*/ 574215 h 4789414"/>
              <a:gd name="connsiteX15" fmla="*/ 8024500 w 8024500"/>
              <a:gd name="connsiteY15" fmla="*/ 4789414 h 4789414"/>
              <a:gd name="connsiteX16" fmla="*/ 0 w 8024500"/>
              <a:gd name="connsiteY16" fmla="*/ 4789414 h 4789414"/>
              <a:gd name="connsiteX17" fmla="*/ 0 w 8024500"/>
              <a:gd name="connsiteY17" fmla="*/ 574215 h 4789414"/>
              <a:gd name="connsiteX18" fmla="*/ 2049953 w 8024500"/>
              <a:gd name="connsiteY18" fmla="*/ 574215 h 4789414"/>
              <a:gd name="connsiteX19" fmla="*/ 2049953 w 8024500"/>
              <a:gd name="connsiteY19" fmla="*/ 560600 h 4789414"/>
              <a:gd name="connsiteX20" fmla="*/ 2050474 w 8024500"/>
              <a:gd name="connsiteY20" fmla="*/ 559923 h 4789414"/>
              <a:gd name="connsiteX21" fmla="*/ 2053996 w 8024500"/>
              <a:gd name="connsiteY21" fmla="*/ 545380 h 4789414"/>
              <a:gd name="connsiteX22" fmla="*/ 2053996 w 8024500"/>
              <a:gd name="connsiteY22" fmla="*/ 495236 h 4789414"/>
              <a:gd name="connsiteX23" fmla="*/ 2053996 w 8024500"/>
              <a:gd name="connsiteY23" fmla="*/ 472633 h 4789414"/>
              <a:gd name="connsiteX24" fmla="*/ 2053996 w 8024500"/>
              <a:gd name="connsiteY24" fmla="*/ 99050 h 4789414"/>
              <a:gd name="connsiteX25" fmla="*/ 2212650 w 8024500"/>
              <a:gd name="connsiteY25" fmla="*/ 0 h 478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024500" h="4789414">
                <a:moveTo>
                  <a:pt x="2212650" y="0"/>
                </a:moveTo>
                <a:lnTo>
                  <a:pt x="2493475" y="0"/>
                </a:lnTo>
                <a:lnTo>
                  <a:pt x="2774300" y="0"/>
                </a:lnTo>
                <a:lnTo>
                  <a:pt x="2786683" y="780"/>
                </a:lnTo>
                <a:lnTo>
                  <a:pt x="2799067" y="0"/>
                </a:lnTo>
                <a:lnTo>
                  <a:pt x="3079892" y="0"/>
                </a:lnTo>
                <a:lnTo>
                  <a:pt x="3360717" y="0"/>
                </a:lnTo>
                <a:lnTo>
                  <a:pt x="3377062" y="1029"/>
                </a:lnTo>
                <a:lnTo>
                  <a:pt x="3393408" y="0"/>
                </a:lnTo>
                <a:lnTo>
                  <a:pt x="3674232" y="0"/>
                </a:lnTo>
                <a:lnTo>
                  <a:pt x="3955057" y="0"/>
                </a:lnTo>
                <a:cubicBezTo>
                  <a:pt x="4031727" y="0"/>
                  <a:pt x="4095694" y="33952"/>
                  <a:pt x="4110488" y="79088"/>
                </a:cubicBezTo>
                <a:lnTo>
                  <a:pt x="4112431" y="91123"/>
                </a:lnTo>
                <a:lnTo>
                  <a:pt x="4112431" y="574215"/>
                </a:lnTo>
                <a:lnTo>
                  <a:pt x="8024500" y="574215"/>
                </a:lnTo>
                <a:lnTo>
                  <a:pt x="8024500" y="4789414"/>
                </a:lnTo>
                <a:lnTo>
                  <a:pt x="0" y="4789414"/>
                </a:lnTo>
                <a:lnTo>
                  <a:pt x="0" y="574215"/>
                </a:lnTo>
                <a:lnTo>
                  <a:pt x="2049953" y="574215"/>
                </a:lnTo>
                <a:lnTo>
                  <a:pt x="2049953" y="560600"/>
                </a:lnTo>
                <a:lnTo>
                  <a:pt x="2050474" y="559923"/>
                </a:lnTo>
                <a:cubicBezTo>
                  <a:pt x="2052763" y="555329"/>
                  <a:pt x="2053996" y="550445"/>
                  <a:pt x="2053996" y="545380"/>
                </a:cubicBezTo>
                <a:lnTo>
                  <a:pt x="2053996" y="495236"/>
                </a:lnTo>
                <a:lnTo>
                  <a:pt x="2053996" y="472633"/>
                </a:lnTo>
                <a:lnTo>
                  <a:pt x="2053996" y="99050"/>
                </a:lnTo>
                <a:cubicBezTo>
                  <a:pt x="2053996" y="44346"/>
                  <a:pt x="2125028" y="0"/>
                  <a:pt x="221265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508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453E781-0BBC-7549-B8F7-2E1BF6C6E479}"/>
              </a:ext>
            </a:extLst>
          </p:cNvPr>
          <p:cNvSpPr/>
          <p:nvPr/>
        </p:nvSpPr>
        <p:spPr>
          <a:xfrm>
            <a:off x="3169916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History</a:t>
            </a:r>
          </a:p>
        </p:txBody>
      </p:sp>
      <p:sp>
        <p:nvSpPr>
          <p:cNvPr id="15" name="Freeform 14">
            <a:hlinkClick r:id="rId3" action="ppaction://hlinksldjump"/>
            <a:extLst>
              <a:ext uri="{FF2B5EF4-FFF2-40B4-BE49-F238E27FC236}">
                <a16:creationId xmlns:a16="http://schemas.microsoft.com/office/drawing/2014/main" id="{72680867-81A7-AF49-B4E5-B771543B911D}"/>
              </a:ext>
            </a:extLst>
          </p:cNvPr>
          <p:cNvSpPr/>
          <p:nvPr/>
        </p:nvSpPr>
        <p:spPr>
          <a:xfrm>
            <a:off x="3184973" y="1863868"/>
            <a:ext cx="1490308" cy="414918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Groups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8E11F8EE-8706-2E4E-9B04-FF4E31C55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02095"/>
              </p:ext>
            </p:extLst>
          </p:nvPr>
        </p:nvGraphicFramePr>
        <p:xfrm>
          <a:off x="1706561" y="2278786"/>
          <a:ext cx="6843079" cy="26554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843079">
                  <a:extLst>
                    <a:ext uri="{9D8B030D-6E8A-4147-A177-3AD203B41FA5}">
                      <a16:colId xmlns:a16="http://schemas.microsoft.com/office/drawing/2014/main" val="3054654963"/>
                    </a:ext>
                  </a:extLst>
                </a:gridCol>
              </a:tblGrid>
              <a:tr h="2104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11:49 </a:t>
                      </a:r>
                      <a:r>
                        <a:rPr lang="en-GB" sz="1100" u="none" strike="noStrike" dirty="0">
                          <a:effectLst/>
                          <a:hlinkClick r:id="rId4" tooltip="CopyChar – Copy special characters to your clipboard"/>
                        </a:rPr>
                        <a:t>CopyChar – Copy special characters to your </a:t>
                      </a:r>
                      <a:r>
                        <a:rPr lang="en-GB" sz="1100" u="none" strike="noStrike" dirty="0" err="1">
                          <a:effectLst/>
                          <a:hlinkClick r:id="rId4" tooltip="CopyChar – Copy special characters to your clipboard"/>
                        </a:rPr>
                        <a:t>clipboard</a:t>
                      </a:r>
                      <a:r>
                        <a:rPr lang="en-GB" sz="1100" dirty="0" err="1">
                          <a:effectLst/>
                        </a:rPr>
                        <a:t>copychar.cc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11:40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>
                          <a:effectLst/>
                          <a:hlinkClick r:id="rId5" tooltip="Tab Wrangler - Chrome Web Store"/>
                        </a:rPr>
                        <a:t>Tab Wrangler - Chrome Web </a:t>
                      </a:r>
                      <a:r>
                        <a:rPr lang="en-GB" sz="1100" u="none" strike="noStrike" dirty="0" err="1">
                          <a:effectLst/>
                          <a:hlinkClick r:id="rId5" tooltip="Tab Wrangler - Chrome Web Store"/>
                        </a:rPr>
                        <a:t>Store</a:t>
                      </a:r>
                      <a:r>
                        <a:rPr lang="en-GB" sz="1100" dirty="0" err="1">
                          <a:effectLst/>
                        </a:rPr>
                        <a:t>chrome.google.com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11:40 </a:t>
                      </a:r>
                      <a:r>
                        <a:rPr lang="en-GB" sz="1100" u="none" strike="noStrike" dirty="0">
                          <a:effectLst/>
                          <a:hlinkClick r:id="rId6" tooltip="Tab Wrangler - Chrome Web Store"/>
                        </a:rPr>
                        <a:t>Tab Wrangler - Chrome Web </a:t>
                      </a:r>
                      <a:r>
                        <a:rPr lang="en-GB" sz="1100" u="none" strike="noStrike" dirty="0" err="1">
                          <a:effectLst/>
                          <a:hlinkClick r:id="rId6" tooltip="Tab Wrangler - Chrome Web Store"/>
                        </a:rPr>
                        <a:t>Store</a:t>
                      </a:r>
                      <a:r>
                        <a:rPr lang="en-GB" sz="1100" dirty="0" err="1">
                          <a:effectLst/>
                        </a:rPr>
                        <a:t>chrome.google.com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11:40 </a:t>
                      </a:r>
                      <a:r>
                        <a:rPr lang="en-GB" sz="1100" u="none" strike="noStrike" dirty="0">
                          <a:effectLst/>
                          <a:hlinkClick r:id="rId7" tooltip="tabwrangler - Google Search"/>
                        </a:rPr>
                        <a:t>tabwrangler - Google </a:t>
                      </a:r>
                      <a:r>
                        <a:rPr lang="en-GB" sz="1100" u="none" strike="noStrike" dirty="0" err="1">
                          <a:effectLst/>
                          <a:hlinkClick r:id="rId7" tooltip="tabwrangler - Google Search"/>
                        </a:rPr>
                        <a:t>Search</a:t>
                      </a:r>
                      <a:r>
                        <a:rPr lang="en-GB" sz="1100" dirty="0" err="1">
                          <a:effectLst/>
                        </a:rPr>
                        <a:t>www.google.com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11:35 </a:t>
                      </a:r>
                      <a:r>
                        <a:rPr lang="en-GB" sz="1100" u="none" strike="noStrike" dirty="0">
                          <a:effectLst/>
                          <a:hlinkClick r:id="rId8" tooltip="Good Food team - BBC Good Food"/>
                        </a:rPr>
                        <a:t>Good Food team - BBC Good </a:t>
                      </a:r>
                      <a:r>
                        <a:rPr lang="en-GB" sz="1100" u="none" strike="noStrike" dirty="0" err="1">
                          <a:effectLst/>
                          <a:hlinkClick r:id="rId8" tooltip="Good Food team - BBC Good Food"/>
                        </a:rPr>
                        <a:t>Food</a:t>
                      </a:r>
                      <a:r>
                        <a:rPr lang="en-GB" sz="1100" dirty="0" err="1">
                          <a:effectLst/>
                        </a:rPr>
                        <a:t>www.bbcgoodfood.com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11:35 </a:t>
                      </a:r>
                      <a:r>
                        <a:rPr lang="en-GB" sz="1100" u="none" strike="noStrike" dirty="0">
                          <a:effectLst/>
                          <a:hlinkClick r:id="rId9" tooltip="bbc good food favicon - Google Search"/>
                        </a:rPr>
                        <a:t>bbc good food favicon - Google </a:t>
                      </a:r>
                      <a:r>
                        <a:rPr lang="en-GB" sz="1100" u="none" strike="noStrike" dirty="0" err="1">
                          <a:effectLst/>
                          <a:hlinkClick r:id="rId9" tooltip="bbc good food favicon - Google Search"/>
                        </a:rPr>
                        <a:t>Search</a:t>
                      </a:r>
                      <a:r>
                        <a:rPr lang="en-GB" sz="1100" dirty="0" err="1">
                          <a:effectLst/>
                        </a:rPr>
                        <a:t>www.google.com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11:35 </a:t>
                      </a:r>
                      <a:r>
                        <a:rPr lang="en-GB" sz="1100" u="none" strike="noStrike" dirty="0">
                          <a:effectLst/>
                          <a:hlinkClick r:id="rId10" tooltip="bbc favicon - Google Search"/>
                        </a:rPr>
                        <a:t>bbc favicon - Google </a:t>
                      </a:r>
                      <a:r>
                        <a:rPr lang="en-GB" sz="1100" u="none" strike="noStrike" dirty="0" err="1">
                          <a:effectLst/>
                          <a:hlinkClick r:id="rId10" tooltip="bbc favicon - Google Search"/>
                        </a:rPr>
                        <a:t>Search</a:t>
                      </a:r>
                      <a:r>
                        <a:rPr lang="en-GB" sz="1100" dirty="0" err="1">
                          <a:effectLst/>
                        </a:rPr>
                        <a:t>www.google.com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dirty="0">
                          <a:effectLst/>
                        </a:rPr>
                        <a:t>11:35 </a:t>
                      </a:r>
                      <a:r>
                        <a:rPr lang="en-GB" sz="1100" u="none" strike="noStrike" dirty="0">
                          <a:effectLst/>
                          <a:hlinkClick r:id="rId11" tooltip="image26.png (300×168)"/>
                        </a:rPr>
                        <a:t>image26.png (300×168)</a:t>
                      </a:r>
                      <a:r>
                        <a:rPr lang="en-GB" sz="1100" dirty="0" err="1">
                          <a:effectLst/>
                        </a:rPr>
                        <a:t>www.seoptimer.com</a:t>
                      </a:r>
                      <a:endParaRPr lang="en-GB" sz="1100" dirty="0">
                        <a:effectLst/>
                      </a:endParaRPr>
                    </a:p>
                    <a:p>
                      <a:endParaRPr lang="en-GB" sz="1512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37B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973422"/>
                  </a:ext>
                </a:extLst>
              </a:tr>
              <a:tr h="210414">
                <a:tc>
                  <a:txBody>
                    <a:bodyPr/>
                    <a:lstStyle/>
                    <a:p>
                      <a:endParaRPr lang="en-GB" sz="1512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240806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45E6562-87DA-9747-81DC-79A294DE9EAF}"/>
              </a:ext>
            </a:extLst>
          </p:cNvPr>
          <p:cNvSpPr/>
          <p:nvPr/>
        </p:nvSpPr>
        <p:spPr>
          <a:xfrm>
            <a:off x="1706561" y="1312202"/>
            <a:ext cx="3108960" cy="3571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tabs...</a:t>
            </a:r>
          </a:p>
        </p:txBody>
      </p:sp>
      <p:sp>
        <p:nvSpPr>
          <p:cNvPr id="14" name="Freeform 13">
            <a:hlinkClick r:id="rId3" action="ppaction://hlinksldjump"/>
            <a:extLst>
              <a:ext uri="{FF2B5EF4-FFF2-40B4-BE49-F238E27FC236}">
                <a16:creationId xmlns:a16="http://schemas.microsoft.com/office/drawing/2014/main" id="{AD3A34F8-EFF9-1842-A73F-83FCFAA13639}"/>
              </a:ext>
            </a:extLst>
          </p:cNvPr>
          <p:cNvSpPr/>
          <p:nvPr/>
        </p:nvSpPr>
        <p:spPr>
          <a:xfrm>
            <a:off x="1692134" y="1848628"/>
            <a:ext cx="1490308" cy="414918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508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6941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>
        <p:fade/>
      </p:transition>
    </mc:Choice>
    <mc:Fallback xmlns="">
      <p:transition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hlinkClick r:id="rId2" action="ppaction://hlinksldjump"/>
            <a:extLst>
              <a:ext uri="{FF2B5EF4-FFF2-40B4-BE49-F238E27FC236}">
                <a16:creationId xmlns:a16="http://schemas.microsoft.com/office/drawing/2014/main" id="{D44DCAF3-2CCD-4C46-AD04-75629267CD2C}"/>
              </a:ext>
            </a:extLst>
          </p:cNvPr>
          <p:cNvSpPr/>
          <p:nvPr/>
        </p:nvSpPr>
        <p:spPr>
          <a:xfrm>
            <a:off x="1119964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Monitor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999579-F39C-1647-8E78-54191BDAFFAF}"/>
              </a:ext>
            </a:extLst>
          </p:cNvPr>
          <p:cNvSpPr/>
          <p:nvPr/>
        </p:nvSpPr>
        <p:spPr>
          <a:xfrm>
            <a:off x="6137752" y="534146"/>
            <a:ext cx="2994183" cy="4215199"/>
          </a:xfrm>
          <a:prstGeom prst="rect">
            <a:avLst/>
          </a:prstGeom>
          <a:solidFill>
            <a:schemeClr val="tx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Freeform 11">
            <a:hlinkClick r:id="rId3" action="ppaction://hlinksldjump"/>
            <a:extLst>
              <a:ext uri="{FF2B5EF4-FFF2-40B4-BE49-F238E27FC236}">
                <a16:creationId xmlns:a16="http://schemas.microsoft.com/office/drawing/2014/main" id="{142BBA24-028C-1F4D-B986-BBF90D9F87AC}"/>
              </a:ext>
            </a:extLst>
          </p:cNvPr>
          <p:cNvSpPr/>
          <p:nvPr/>
        </p:nvSpPr>
        <p:spPr>
          <a:xfrm>
            <a:off x="3169916" y="534148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C3C1C5"/>
          </a:solidFill>
          <a:ln w="127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History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902D377-5D40-D64A-98F1-0500C3558CD4}"/>
              </a:ext>
            </a:extLst>
          </p:cNvPr>
          <p:cNvSpPr/>
          <p:nvPr/>
        </p:nvSpPr>
        <p:spPr>
          <a:xfrm>
            <a:off x="1119963" y="534147"/>
            <a:ext cx="8024500" cy="9004613"/>
          </a:xfrm>
          <a:custGeom>
            <a:avLst/>
            <a:gdLst>
              <a:gd name="connsiteX0" fmla="*/ 4275129 w 8024500"/>
              <a:gd name="connsiteY0" fmla="*/ 0 h 9004613"/>
              <a:gd name="connsiteX1" fmla="*/ 4555954 w 8024500"/>
              <a:gd name="connsiteY1" fmla="*/ 0 h 9004613"/>
              <a:gd name="connsiteX2" fmla="*/ 4836778 w 8024500"/>
              <a:gd name="connsiteY2" fmla="*/ 0 h 9004613"/>
              <a:gd name="connsiteX3" fmla="*/ 4849162 w 8024500"/>
              <a:gd name="connsiteY3" fmla="*/ 780 h 9004613"/>
              <a:gd name="connsiteX4" fmla="*/ 4861546 w 8024500"/>
              <a:gd name="connsiteY4" fmla="*/ 0 h 9004613"/>
              <a:gd name="connsiteX5" fmla="*/ 5142371 w 8024500"/>
              <a:gd name="connsiteY5" fmla="*/ 0 h 9004613"/>
              <a:gd name="connsiteX6" fmla="*/ 5423196 w 8024500"/>
              <a:gd name="connsiteY6" fmla="*/ 0 h 9004613"/>
              <a:gd name="connsiteX7" fmla="*/ 5439541 w 8024500"/>
              <a:gd name="connsiteY7" fmla="*/ 1029 h 9004613"/>
              <a:gd name="connsiteX8" fmla="*/ 5455887 w 8024500"/>
              <a:gd name="connsiteY8" fmla="*/ 0 h 9004613"/>
              <a:gd name="connsiteX9" fmla="*/ 5736711 w 8024500"/>
              <a:gd name="connsiteY9" fmla="*/ 0 h 9004613"/>
              <a:gd name="connsiteX10" fmla="*/ 6017536 w 8024500"/>
              <a:gd name="connsiteY10" fmla="*/ 0 h 9004613"/>
              <a:gd name="connsiteX11" fmla="*/ 6172967 w 8024500"/>
              <a:gd name="connsiteY11" fmla="*/ 79088 h 9004613"/>
              <a:gd name="connsiteX12" fmla="*/ 6174910 w 8024500"/>
              <a:gd name="connsiteY12" fmla="*/ 91123 h 9004613"/>
              <a:gd name="connsiteX13" fmla="*/ 6174910 w 8024500"/>
              <a:gd name="connsiteY13" fmla="*/ 574216 h 9004613"/>
              <a:gd name="connsiteX14" fmla="*/ 8024500 w 8024500"/>
              <a:gd name="connsiteY14" fmla="*/ 574216 h 9004613"/>
              <a:gd name="connsiteX15" fmla="*/ 8024500 w 8024500"/>
              <a:gd name="connsiteY15" fmla="*/ 4789414 h 9004613"/>
              <a:gd name="connsiteX16" fmla="*/ 8024500 w 8024500"/>
              <a:gd name="connsiteY16" fmla="*/ 4789415 h 9004613"/>
              <a:gd name="connsiteX17" fmla="*/ 8024500 w 8024500"/>
              <a:gd name="connsiteY17" fmla="*/ 9004613 h 9004613"/>
              <a:gd name="connsiteX18" fmla="*/ 0 w 8024500"/>
              <a:gd name="connsiteY18" fmla="*/ 9004613 h 9004613"/>
              <a:gd name="connsiteX19" fmla="*/ 0 w 8024500"/>
              <a:gd name="connsiteY19" fmla="*/ 4789415 h 9004613"/>
              <a:gd name="connsiteX20" fmla="*/ 0 w 8024500"/>
              <a:gd name="connsiteY20" fmla="*/ 4789414 h 9004613"/>
              <a:gd name="connsiteX21" fmla="*/ 0 w 8024500"/>
              <a:gd name="connsiteY21" fmla="*/ 574216 h 9004613"/>
              <a:gd name="connsiteX22" fmla="*/ 4112432 w 8024500"/>
              <a:gd name="connsiteY22" fmla="*/ 574216 h 9004613"/>
              <a:gd name="connsiteX23" fmla="*/ 4112432 w 8024500"/>
              <a:gd name="connsiteY23" fmla="*/ 560599 h 9004613"/>
              <a:gd name="connsiteX24" fmla="*/ 4112953 w 8024500"/>
              <a:gd name="connsiteY24" fmla="*/ 559923 h 9004613"/>
              <a:gd name="connsiteX25" fmla="*/ 4116475 w 8024500"/>
              <a:gd name="connsiteY25" fmla="*/ 545380 h 9004613"/>
              <a:gd name="connsiteX26" fmla="*/ 4116475 w 8024500"/>
              <a:gd name="connsiteY26" fmla="*/ 495236 h 9004613"/>
              <a:gd name="connsiteX27" fmla="*/ 4116475 w 8024500"/>
              <a:gd name="connsiteY27" fmla="*/ 472633 h 9004613"/>
              <a:gd name="connsiteX28" fmla="*/ 4116475 w 8024500"/>
              <a:gd name="connsiteY28" fmla="*/ 99050 h 9004613"/>
              <a:gd name="connsiteX29" fmla="*/ 4275129 w 8024500"/>
              <a:gd name="connsiteY29" fmla="*/ 0 h 90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024500" h="9004613">
                <a:moveTo>
                  <a:pt x="4275129" y="0"/>
                </a:moveTo>
                <a:lnTo>
                  <a:pt x="4555954" y="0"/>
                </a:lnTo>
                <a:lnTo>
                  <a:pt x="4836778" y="0"/>
                </a:lnTo>
                <a:lnTo>
                  <a:pt x="4849162" y="780"/>
                </a:lnTo>
                <a:lnTo>
                  <a:pt x="4861546" y="0"/>
                </a:lnTo>
                <a:lnTo>
                  <a:pt x="5142371" y="0"/>
                </a:lnTo>
                <a:lnTo>
                  <a:pt x="5423196" y="0"/>
                </a:lnTo>
                <a:lnTo>
                  <a:pt x="5439541" y="1029"/>
                </a:lnTo>
                <a:lnTo>
                  <a:pt x="5455887" y="0"/>
                </a:lnTo>
                <a:lnTo>
                  <a:pt x="5736711" y="0"/>
                </a:lnTo>
                <a:lnTo>
                  <a:pt x="6017536" y="0"/>
                </a:lnTo>
                <a:cubicBezTo>
                  <a:pt x="6094206" y="0"/>
                  <a:pt x="6158173" y="33952"/>
                  <a:pt x="6172967" y="79088"/>
                </a:cubicBezTo>
                <a:lnTo>
                  <a:pt x="6174910" y="91123"/>
                </a:lnTo>
                <a:lnTo>
                  <a:pt x="6174910" y="574216"/>
                </a:lnTo>
                <a:lnTo>
                  <a:pt x="8024500" y="574216"/>
                </a:lnTo>
                <a:lnTo>
                  <a:pt x="8024500" y="4789414"/>
                </a:lnTo>
                <a:lnTo>
                  <a:pt x="8024500" y="4789415"/>
                </a:lnTo>
                <a:lnTo>
                  <a:pt x="8024500" y="9004613"/>
                </a:lnTo>
                <a:lnTo>
                  <a:pt x="0" y="9004613"/>
                </a:lnTo>
                <a:lnTo>
                  <a:pt x="0" y="4789415"/>
                </a:lnTo>
                <a:lnTo>
                  <a:pt x="0" y="4789414"/>
                </a:lnTo>
                <a:lnTo>
                  <a:pt x="0" y="574216"/>
                </a:lnTo>
                <a:lnTo>
                  <a:pt x="4112432" y="574216"/>
                </a:lnTo>
                <a:lnTo>
                  <a:pt x="4112432" y="560599"/>
                </a:lnTo>
                <a:lnTo>
                  <a:pt x="4112953" y="559923"/>
                </a:lnTo>
                <a:cubicBezTo>
                  <a:pt x="4115242" y="555329"/>
                  <a:pt x="4116475" y="550445"/>
                  <a:pt x="4116475" y="545380"/>
                </a:cubicBezTo>
                <a:lnTo>
                  <a:pt x="4116475" y="495236"/>
                </a:lnTo>
                <a:lnTo>
                  <a:pt x="4116475" y="472633"/>
                </a:lnTo>
                <a:lnTo>
                  <a:pt x="4116475" y="99050"/>
                </a:lnTo>
                <a:cubicBezTo>
                  <a:pt x="4116475" y="44346"/>
                  <a:pt x="4187507" y="0"/>
                  <a:pt x="4275129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508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2000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4EDA943-62B0-8043-B8DF-BF7ED2CFD085}"/>
              </a:ext>
            </a:extLst>
          </p:cNvPr>
          <p:cNvSpPr/>
          <p:nvPr/>
        </p:nvSpPr>
        <p:spPr>
          <a:xfrm>
            <a:off x="5232395" y="534147"/>
            <a:ext cx="2062478" cy="57421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7BEED272-59C3-9847-AFE8-CA55BF12C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42779"/>
              </p:ext>
            </p:extLst>
          </p:nvPr>
        </p:nvGraphicFramePr>
        <p:xfrm>
          <a:off x="1306286" y="1225589"/>
          <a:ext cx="4642339" cy="39168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79854">
                  <a:extLst>
                    <a:ext uri="{9D8B030D-6E8A-4147-A177-3AD203B41FA5}">
                      <a16:colId xmlns:a16="http://schemas.microsoft.com/office/drawing/2014/main" val="3927325538"/>
                    </a:ext>
                  </a:extLst>
                </a:gridCol>
                <a:gridCol w="2762485">
                  <a:extLst>
                    <a:ext uri="{9D8B030D-6E8A-4147-A177-3AD203B41FA5}">
                      <a16:colId xmlns:a16="http://schemas.microsoft.com/office/drawing/2014/main" val="2568163820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 timeout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hh:mm:ss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97342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tabs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On/off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695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 method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group/by tab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2639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 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26386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 criteria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tabs/Blacklisted only/Except whitelist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16705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by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Origin/Domain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61364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Warn before closing group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On/Off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57455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Warning timeout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mm:ss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55499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Clear history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close/After [time]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89153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Keyboard shortcuts: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12157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⌘^H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tab history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62525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⌘^M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tab monitor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30356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⌘↑T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Re-open closed tab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80358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⌘^T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Re-open closed group (pop-up)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13183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⌘^P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Pin/Unpin current tab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9052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marL="0" marR="0" lvl="0" indent="0" algn="ctr" defTabSz="7679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⌘^T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099657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2A41DF92-96DB-6C4A-9BF9-B57982FE6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43212"/>
              </p:ext>
            </p:extLst>
          </p:nvPr>
        </p:nvGraphicFramePr>
        <p:xfrm>
          <a:off x="6137751" y="1212302"/>
          <a:ext cx="2671672" cy="395999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71672">
                  <a:extLst>
                    <a:ext uri="{9D8B030D-6E8A-4147-A177-3AD203B41FA5}">
                      <a16:colId xmlns:a16="http://schemas.microsoft.com/office/drawing/2014/main" val="2568163820"/>
                    </a:ext>
                  </a:extLst>
                </a:gridCol>
              </a:tblGrid>
              <a:tr h="3267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 list (one per line)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973422"/>
                  </a:ext>
                </a:extLst>
              </a:tr>
              <a:tr h="1415937"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695014"/>
                  </a:ext>
                </a:extLst>
              </a:tr>
              <a:tr h="3267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 list (one per line)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613648"/>
                  </a:ext>
                </a:extLst>
              </a:tr>
              <a:tr h="1563902"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574550"/>
                  </a:ext>
                </a:extLst>
              </a:tr>
              <a:tr h="326720">
                <a:tc>
                  <a:txBody>
                    <a:bodyPr/>
                    <a:lstStyle/>
                    <a:p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625252"/>
                  </a:ext>
                </a:extLst>
              </a:tr>
            </a:tbl>
          </a:graphicData>
        </a:graphic>
      </p:graphicFrame>
      <p:pic>
        <p:nvPicPr>
          <p:cNvPr id="3" name="Graphic 2" descr="Information with solid fill">
            <a:extLst>
              <a:ext uri="{FF2B5EF4-FFF2-40B4-BE49-F238E27FC236}">
                <a16:creationId xmlns:a16="http://schemas.microsoft.com/office/drawing/2014/main" id="{6EEBAADF-197F-E147-A1BD-678E2EA2F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4720" y="1247199"/>
            <a:ext cx="199764" cy="199764"/>
          </a:xfrm>
          <a:prstGeom prst="rect">
            <a:avLst/>
          </a:prstGeom>
        </p:spPr>
      </p:pic>
      <p:pic>
        <p:nvPicPr>
          <p:cNvPr id="15" name="Graphic 14" descr="Information with solid fill">
            <a:extLst>
              <a:ext uri="{FF2B5EF4-FFF2-40B4-BE49-F238E27FC236}">
                <a16:creationId xmlns:a16="http://schemas.microsoft.com/office/drawing/2014/main" id="{B57E5586-167F-3D47-A47E-114A1A19E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4720" y="2998272"/>
            <a:ext cx="199764" cy="19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8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>
        <p:fade/>
      </p:transition>
    </mc:Choice>
    <mc:Fallback xmlns="">
      <p:transition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ED37568A-C211-D242-85D5-4DFC3208A414}"/>
              </a:ext>
            </a:extLst>
          </p:cNvPr>
          <p:cNvSpPr/>
          <p:nvPr/>
        </p:nvSpPr>
        <p:spPr>
          <a:xfrm>
            <a:off x="1304339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>
            <a:off x="2107339" y="640830"/>
            <a:ext cx="2558904" cy="2438091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>
            <a:off x="1315677" y="926360"/>
            <a:ext cx="93344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1500" b="1" spc="-300" dirty="0">
                <a:solidFill>
                  <a:srgbClr val="037B83"/>
                </a:solidFill>
              </a:rPr>
              <a:t>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201022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1EE5392-1138-4E4C-8CA8-364A7D089E69}"/>
              </a:ext>
            </a:extLst>
          </p:cNvPr>
          <p:cNvSpPr txBox="1">
            <a:spLocks/>
          </p:cNvSpPr>
          <p:nvPr/>
        </p:nvSpPr>
        <p:spPr>
          <a:xfrm>
            <a:off x="5480581" y="926360"/>
            <a:ext cx="93344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1500" b="1" spc="-300" dirty="0">
                <a:solidFill>
                  <a:srgbClr val="037B83"/>
                </a:solidFill>
              </a:rPr>
              <a:t>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1E7FF47-DD8D-EA43-B6B6-0B6F3BC6A56E}"/>
              </a:ext>
            </a:extLst>
          </p:cNvPr>
          <p:cNvSpPr/>
          <p:nvPr/>
        </p:nvSpPr>
        <p:spPr>
          <a:xfrm>
            <a:off x="3660120" y="3078921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D966CC1-2BBB-E944-9F77-FB4FDA83D544}"/>
              </a:ext>
            </a:extLst>
          </p:cNvPr>
          <p:cNvSpPr txBox="1">
            <a:spLocks/>
          </p:cNvSpPr>
          <p:nvPr/>
        </p:nvSpPr>
        <p:spPr>
          <a:xfrm>
            <a:off x="3809196" y="3233033"/>
            <a:ext cx="93344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1500" b="1" spc="-300" dirty="0">
                <a:solidFill>
                  <a:srgbClr val="037B83"/>
                </a:solidFill>
              </a:rPr>
              <a:t>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F9A315-513B-F048-9385-00ADDA7D8320}"/>
              </a:ext>
            </a:extLst>
          </p:cNvPr>
          <p:cNvSpPr/>
          <p:nvPr/>
        </p:nvSpPr>
        <p:spPr>
          <a:xfrm>
            <a:off x="5342843" y="3581903"/>
            <a:ext cx="1921268" cy="1839074"/>
          </a:xfrm>
          <a:prstGeom prst="rect">
            <a:avLst/>
          </a:prstGeom>
          <a:solidFill>
            <a:srgbClr val="CFCFC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3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16655FFC-CDFD-9944-A348-6373842DDFF9}"/>
              </a:ext>
            </a:extLst>
          </p:cNvPr>
          <p:cNvSpPr/>
          <p:nvPr/>
        </p:nvSpPr>
        <p:spPr>
          <a:xfrm rot="12558849">
            <a:off x="849908" y="2957841"/>
            <a:ext cx="2147370" cy="2069996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 rot="21293226">
            <a:off x="2282252" y="687090"/>
            <a:ext cx="2558904" cy="2189763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>
            <a:off x="2156794" y="833229"/>
            <a:ext cx="2846842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6600" b="1" spc="-300" dirty="0">
                <a:solidFill>
                  <a:srgbClr val="037B83"/>
                </a:solidFill>
              </a:rPr>
              <a:t>Tidy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217637" y="1565084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1EE5392-1138-4E4C-8CA8-364A7D089E69}"/>
              </a:ext>
            </a:extLst>
          </p:cNvPr>
          <p:cNvSpPr txBox="1">
            <a:spLocks/>
          </p:cNvSpPr>
          <p:nvPr/>
        </p:nvSpPr>
        <p:spPr>
          <a:xfrm rot="16200000">
            <a:off x="4433024" y="381515"/>
            <a:ext cx="3215817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Tidy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FA2DB7B-07C9-764E-8268-172607778F4E}"/>
              </a:ext>
            </a:extLst>
          </p:cNvPr>
          <p:cNvSpPr/>
          <p:nvPr/>
        </p:nvSpPr>
        <p:spPr>
          <a:xfrm rot="12315409">
            <a:off x="1451905" y="3788488"/>
            <a:ext cx="2147370" cy="1869880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0576D99-2CF7-1549-B129-24855B899937}"/>
              </a:ext>
            </a:extLst>
          </p:cNvPr>
          <p:cNvSpPr txBox="1">
            <a:spLocks/>
          </p:cNvSpPr>
          <p:nvPr/>
        </p:nvSpPr>
        <p:spPr>
          <a:xfrm rot="21262191">
            <a:off x="877231" y="3098997"/>
            <a:ext cx="26495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Tidy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4399D2-7C26-0D40-9CF1-5D6A0D1FA507}"/>
              </a:ext>
            </a:extLst>
          </p:cNvPr>
          <p:cNvSpPr txBox="1">
            <a:spLocks/>
          </p:cNvSpPr>
          <p:nvPr/>
        </p:nvSpPr>
        <p:spPr>
          <a:xfrm>
            <a:off x="1339439" y="4022971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n-US" sz="9000" spc="-3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9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16655FFC-CDFD-9944-A348-6373842DDFF9}"/>
              </a:ext>
            </a:extLst>
          </p:cNvPr>
          <p:cNvSpPr/>
          <p:nvPr/>
        </p:nvSpPr>
        <p:spPr>
          <a:xfrm rot="12558849">
            <a:off x="849908" y="2957841"/>
            <a:ext cx="2147370" cy="2069996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 rot="21293226">
            <a:off x="2282252" y="687090"/>
            <a:ext cx="2558904" cy="2189763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 rot="19640041">
            <a:off x="1400526" y="-366675"/>
            <a:ext cx="52392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375935" y="1055942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FA2DB7B-07C9-764E-8268-172607778F4E}"/>
              </a:ext>
            </a:extLst>
          </p:cNvPr>
          <p:cNvSpPr/>
          <p:nvPr/>
        </p:nvSpPr>
        <p:spPr>
          <a:xfrm rot="12315409">
            <a:off x="1451905" y="3788488"/>
            <a:ext cx="2147370" cy="1869880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0576D99-2CF7-1549-B129-24855B899937}"/>
              </a:ext>
            </a:extLst>
          </p:cNvPr>
          <p:cNvSpPr txBox="1">
            <a:spLocks/>
          </p:cNvSpPr>
          <p:nvPr/>
        </p:nvSpPr>
        <p:spPr>
          <a:xfrm rot="21262191">
            <a:off x="877231" y="3098997"/>
            <a:ext cx="26495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4399D2-7C26-0D40-9CF1-5D6A0D1FA507}"/>
              </a:ext>
            </a:extLst>
          </p:cNvPr>
          <p:cNvSpPr txBox="1">
            <a:spLocks/>
          </p:cNvSpPr>
          <p:nvPr/>
        </p:nvSpPr>
        <p:spPr>
          <a:xfrm>
            <a:off x="1339439" y="4022971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n-US" sz="9000" spc="-3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9AEA-7BD0-5442-B19A-807FA6988DB7}"/>
              </a:ext>
            </a:extLst>
          </p:cNvPr>
          <p:cNvSpPr txBox="1">
            <a:spLocks/>
          </p:cNvSpPr>
          <p:nvPr/>
        </p:nvSpPr>
        <p:spPr>
          <a:xfrm rot="5400000">
            <a:off x="6088457" y="3305970"/>
            <a:ext cx="1708653" cy="1263001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0750-3307-0646-B7F7-FFCC68A88437}"/>
              </a:ext>
            </a:extLst>
          </p:cNvPr>
          <p:cNvSpPr txBox="1">
            <a:spLocks/>
          </p:cNvSpPr>
          <p:nvPr/>
        </p:nvSpPr>
        <p:spPr>
          <a:xfrm rot="5400000">
            <a:off x="5860946" y="3568227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3076E3-B239-F24D-9F2E-543C3A87CD58}"/>
              </a:ext>
            </a:extLst>
          </p:cNvPr>
          <p:cNvSpPr txBox="1">
            <a:spLocks/>
          </p:cNvSpPr>
          <p:nvPr/>
        </p:nvSpPr>
        <p:spPr>
          <a:xfrm rot="5400000">
            <a:off x="5139610" y="4371982"/>
            <a:ext cx="1196562" cy="884474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03E70-F619-6A42-B1B0-F2A3A0DC656F}"/>
              </a:ext>
            </a:extLst>
          </p:cNvPr>
          <p:cNvGrpSpPr/>
          <p:nvPr/>
        </p:nvGrpSpPr>
        <p:grpSpPr>
          <a:xfrm rot="2700000">
            <a:off x="5851366" y="3267252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29ADC-88D2-C143-BC4C-ECCD0E4F1418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C8E024-E76D-5A46-A570-81376201473F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3361C6-BCC9-2145-AA59-5E34760CA834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196C6-9A5B-DE4E-A4E5-A68C06C1C26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89DCC5-184C-9643-9B98-69CE7F34DCF4}"/>
              </a:ext>
            </a:extLst>
          </p:cNvPr>
          <p:cNvGrpSpPr/>
          <p:nvPr/>
        </p:nvGrpSpPr>
        <p:grpSpPr>
          <a:xfrm rot="2700000">
            <a:off x="4700396" y="4125141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1C31806-0F57-F641-8107-8A2B5ACD66AE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CCE22D-5996-9247-B6AA-C7F101F25D7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452847-95CD-294A-9F83-A41FDADEF3B6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DA5C57-3EF1-D24A-80A3-F28204864D71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53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368CED4-DBD7-1C41-A5B5-4C3A9B8B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778" y="3433010"/>
            <a:ext cx="2832100" cy="21209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044A4297-C86A-154B-916A-7422176F826C}"/>
              </a:ext>
            </a:extLst>
          </p:cNvPr>
          <p:cNvSpPr/>
          <p:nvPr/>
        </p:nvSpPr>
        <p:spPr>
          <a:xfrm flipH="1">
            <a:off x="1663854" y="2880367"/>
            <a:ext cx="1548870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solidFill>
            <a:srgbClr val="C3C1C5"/>
          </a:solidFill>
          <a:ln w="762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108000" rtlCol="0" anchor="t">
            <a:noAutofit/>
          </a:bodyPr>
          <a:lstStyle/>
          <a:p>
            <a:pPr algn="ctr"/>
            <a:r>
              <a:rPr lang="en-US" sz="5000" dirty="0">
                <a:solidFill>
                  <a:schemeClr val="bg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6A1ECD-224C-AE4B-80F4-26D6157FCB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40000"/>
            <a:alphaModFix amt="50000"/>
          </a:blip>
          <a:srcRect r="58323" b="15043"/>
          <a:stretch/>
        </p:blipFill>
        <p:spPr>
          <a:xfrm>
            <a:off x="2354141" y="3063634"/>
            <a:ext cx="788642" cy="1262387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3205352-D6F6-9C4A-970A-17932BA6CB3F}"/>
              </a:ext>
            </a:extLst>
          </p:cNvPr>
          <p:cNvSpPr/>
          <p:nvPr/>
        </p:nvSpPr>
        <p:spPr>
          <a:xfrm flipH="1">
            <a:off x="2445460" y="3134125"/>
            <a:ext cx="1548870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762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50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5C771-8899-C74E-A842-2CFA12887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405" y="1827810"/>
            <a:ext cx="2641600" cy="1930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8D6986E-DFCD-C74A-A650-FDBE13DD9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727" y="2340715"/>
            <a:ext cx="2708224" cy="270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5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16655FFC-CDFD-9944-A348-6373842DDFF9}"/>
              </a:ext>
            </a:extLst>
          </p:cNvPr>
          <p:cNvSpPr/>
          <p:nvPr/>
        </p:nvSpPr>
        <p:spPr>
          <a:xfrm rot="12558849">
            <a:off x="849908" y="2957841"/>
            <a:ext cx="2147370" cy="2069996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AE965BE-6631-B740-935B-EED2C8AD239D}"/>
              </a:ext>
            </a:extLst>
          </p:cNvPr>
          <p:cNvSpPr/>
          <p:nvPr/>
        </p:nvSpPr>
        <p:spPr>
          <a:xfrm rot="21293226">
            <a:off x="2282252" y="687090"/>
            <a:ext cx="2558904" cy="2189763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 rot="19640041">
            <a:off x="1400526" y="-366675"/>
            <a:ext cx="52392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449C3-8C1D-AF42-8A6F-D110A367CC5E}"/>
              </a:ext>
            </a:extLst>
          </p:cNvPr>
          <p:cNvSpPr txBox="1">
            <a:spLocks/>
          </p:cNvSpPr>
          <p:nvPr/>
        </p:nvSpPr>
        <p:spPr>
          <a:xfrm>
            <a:off x="2375935" y="1055942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7A5EDE3-BCA5-274C-961C-3D87F8D1992C}"/>
              </a:ext>
            </a:extLst>
          </p:cNvPr>
          <p:cNvSpPr/>
          <p:nvPr/>
        </p:nvSpPr>
        <p:spPr>
          <a:xfrm>
            <a:off x="5469243" y="772248"/>
            <a:ext cx="1794868" cy="1827115"/>
          </a:xfrm>
          <a:custGeom>
            <a:avLst/>
            <a:gdLst>
              <a:gd name="connsiteX0" fmla="*/ 300503 w 1794868"/>
              <a:gd name="connsiteY0" fmla="*/ 0 h 1827115"/>
              <a:gd name="connsiteX1" fmla="*/ 834110 w 1794868"/>
              <a:gd name="connsiteY1" fmla="*/ 0 h 1827115"/>
              <a:gd name="connsiteX2" fmla="*/ 1367717 w 1794868"/>
              <a:gd name="connsiteY2" fmla="*/ 0 h 1827115"/>
              <a:gd name="connsiteX3" fmla="*/ 1669182 w 1794868"/>
              <a:gd name="connsiteY3" fmla="*/ 304787 h 1827115"/>
              <a:gd name="connsiteX4" fmla="*/ 1669182 w 1794868"/>
              <a:gd name="connsiteY4" fmla="*/ 1454343 h 1827115"/>
              <a:gd name="connsiteX5" fmla="*/ 1669182 w 1794868"/>
              <a:gd name="connsiteY5" fmla="*/ 1523896 h 1827115"/>
              <a:gd name="connsiteX6" fmla="*/ 1669182 w 1794868"/>
              <a:gd name="connsiteY6" fmla="*/ 1678194 h 1827115"/>
              <a:gd name="connsiteX7" fmla="*/ 1760091 w 1794868"/>
              <a:gd name="connsiteY7" fmla="*/ 1816856 h 1827115"/>
              <a:gd name="connsiteX8" fmla="*/ 1794868 w 1794868"/>
              <a:gd name="connsiteY8" fmla="*/ 1823955 h 1827115"/>
              <a:gd name="connsiteX9" fmla="*/ 834110 w 1794868"/>
              <a:gd name="connsiteY9" fmla="*/ 1827115 h 1827115"/>
              <a:gd name="connsiteX10" fmla="*/ 0 w 1794868"/>
              <a:gd name="connsiteY10" fmla="*/ 1817874 h 1827115"/>
              <a:gd name="connsiteX11" fmla="*/ 0 w 1794868"/>
              <a:gd name="connsiteY11" fmla="*/ 295140 h 1827115"/>
              <a:gd name="connsiteX12" fmla="*/ 5163 w 1794868"/>
              <a:gd name="connsiteY12" fmla="*/ 243362 h 1827115"/>
              <a:gd name="connsiteX13" fmla="*/ 300503 w 1794868"/>
              <a:gd name="connsiteY13" fmla="*/ 0 h 182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4868" h="1827115">
                <a:moveTo>
                  <a:pt x="300503" y="0"/>
                </a:moveTo>
                <a:lnTo>
                  <a:pt x="834110" y="0"/>
                </a:lnTo>
                <a:lnTo>
                  <a:pt x="1367717" y="0"/>
                </a:lnTo>
                <a:cubicBezTo>
                  <a:pt x="1534212" y="0"/>
                  <a:pt x="1669182" y="136457"/>
                  <a:pt x="1669182" y="304787"/>
                </a:cubicBezTo>
                <a:lnTo>
                  <a:pt x="1669182" y="1454343"/>
                </a:lnTo>
                <a:lnTo>
                  <a:pt x="1669182" y="1523896"/>
                </a:lnTo>
                <a:lnTo>
                  <a:pt x="1669182" y="1678194"/>
                </a:lnTo>
                <a:cubicBezTo>
                  <a:pt x="1669182" y="1740528"/>
                  <a:pt x="1706667" y="1794011"/>
                  <a:pt x="1760091" y="1816856"/>
                </a:cubicBezTo>
                <a:lnTo>
                  <a:pt x="1794868" y="1823955"/>
                </a:lnTo>
                <a:lnTo>
                  <a:pt x="834110" y="1827115"/>
                </a:lnTo>
                <a:lnTo>
                  <a:pt x="0" y="1817874"/>
                </a:lnTo>
                <a:lnTo>
                  <a:pt x="0" y="295140"/>
                </a:lnTo>
                <a:lnTo>
                  <a:pt x="5163" y="243362"/>
                </a:lnTo>
                <a:cubicBezTo>
                  <a:pt x="33273" y="104475"/>
                  <a:pt x="154820" y="0"/>
                  <a:pt x="300503" y="0"/>
                </a:cubicBezTo>
                <a:close/>
              </a:path>
            </a:pathLst>
          </a:custGeom>
          <a:solidFill>
            <a:srgbClr val="CFCFC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74320AD-4F69-0C4A-BA39-F77DCC74D263}"/>
              </a:ext>
            </a:extLst>
          </p:cNvPr>
          <p:cNvSpPr/>
          <p:nvPr/>
        </p:nvSpPr>
        <p:spPr>
          <a:xfrm>
            <a:off x="6365927" y="640830"/>
            <a:ext cx="2494270" cy="1958533"/>
          </a:xfrm>
          <a:custGeom>
            <a:avLst/>
            <a:gdLst>
              <a:gd name="connsiteX0" fmla="*/ 1666490 w 2558905"/>
              <a:gd name="connsiteY0" fmla="*/ 758 h 1958533"/>
              <a:gd name="connsiteX1" fmla="*/ 1909023 w 2558905"/>
              <a:gd name="connsiteY1" fmla="*/ 152313 h 1958533"/>
              <a:gd name="connsiteX2" fmla="*/ 2518056 w 2558905"/>
              <a:gd name="connsiteY2" fmla="*/ 1207188 h 1958533"/>
              <a:gd name="connsiteX3" fmla="*/ 2406592 w 2558905"/>
              <a:gd name="connsiteY3" fmla="*/ 1623177 h 1958533"/>
              <a:gd name="connsiteX4" fmla="*/ 1825739 w 2558905"/>
              <a:gd name="connsiteY4" fmla="*/ 1958533 h 1958533"/>
              <a:gd name="connsiteX5" fmla="*/ 460948 w 2558905"/>
              <a:gd name="connsiteY5" fmla="*/ 1958533 h 1958533"/>
              <a:gd name="connsiteX6" fmla="*/ 40851 w 2558905"/>
              <a:gd name="connsiteY6" fmla="*/ 1230903 h 1958533"/>
              <a:gd name="connsiteX7" fmla="*/ 152314 w 2558905"/>
              <a:gd name="connsiteY7" fmla="*/ 814914 h 1958533"/>
              <a:gd name="connsiteX8" fmla="*/ 1493034 w 2558905"/>
              <a:gd name="connsiteY8" fmla="*/ 40849 h 1958533"/>
              <a:gd name="connsiteX9" fmla="*/ 1666490 w 2558905"/>
              <a:gd name="connsiteY9" fmla="*/ 758 h 195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58905" h="1958533">
                <a:moveTo>
                  <a:pt x="1666490" y="758"/>
                </a:moveTo>
                <a:cubicBezTo>
                  <a:pt x="1764005" y="7649"/>
                  <a:pt x="1856466" y="61280"/>
                  <a:pt x="1909023" y="152313"/>
                </a:cubicBezTo>
                <a:lnTo>
                  <a:pt x="2518056" y="1207188"/>
                </a:lnTo>
                <a:cubicBezTo>
                  <a:pt x="2602148" y="1352841"/>
                  <a:pt x="2552244" y="1539085"/>
                  <a:pt x="2406592" y="1623177"/>
                </a:cubicBezTo>
                <a:lnTo>
                  <a:pt x="1825739" y="1958533"/>
                </a:lnTo>
                <a:lnTo>
                  <a:pt x="460948" y="1958533"/>
                </a:lnTo>
                <a:lnTo>
                  <a:pt x="40851" y="1230903"/>
                </a:lnTo>
                <a:cubicBezTo>
                  <a:pt x="-43242" y="1085250"/>
                  <a:pt x="6662" y="899007"/>
                  <a:pt x="152314" y="814914"/>
                </a:cubicBezTo>
                <a:lnTo>
                  <a:pt x="1493034" y="40849"/>
                </a:lnTo>
                <a:cubicBezTo>
                  <a:pt x="1547654" y="9314"/>
                  <a:pt x="1607982" y="-3377"/>
                  <a:pt x="1666490" y="75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8D39E7-339D-7E47-A4FA-E3FE7957540A}"/>
              </a:ext>
            </a:extLst>
          </p:cNvPr>
          <p:cNvSpPr txBox="1">
            <a:spLocks/>
          </p:cNvSpPr>
          <p:nvPr/>
        </p:nvSpPr>
        <p:spPr>
          <a:xfrm>
            <a:off x="6365926" y="1258010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9000" spc="-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FA2DB7B-07C9-764E-8268-172607778F4E}"/>
              </a:ext>
            </a:extLst>
          </p:cNvPr>
          <p:cNvSpPr/>
          <p:nvPr/>
        </p:nvSpPr>
        <p:spPr>
          <a:xfrm rot="12315409">
            <a:off x="1451905" y="3788488"/>
            <a:ext cx="2147370" cy="1869880"/>
          </a:xfrm>
          <a:custGeom>
            <a:avLst/>
            <a:gdLst>
              <a:gd name="connsiteX0" fmla="*/ 1666489 w 2558904"/>
              <a:gd name="connsiteY0" fmla="*/ 758 h 2438091"/>
              <a:gd name="connsiteX1" fmla="*/ 1909022 w 2558904"/>
              <a:gd name="connsiteY1" fmla="*/ 152313 h 2438091"/>
              <a:gd name="connsiteX2" fmla="*/ 2518055 w 2558904"/>
              <a:gd name="connsiteY2" fmla="*/ 1207188 h 2438091"/>
              <a:gd name="connsiteX3" fmla="*/ 2406591 w 2558904"/>
              <a:gd name="connsiteY3" fmla="*/ 1623177 h 2438091"/>
              <a:gd name="connsiteX4" fmla="*/ 1825738 w 2558904"/>
              <a:gd name="connsiteY4" fmla="*/ 1958533 h 2438091"/>
              <a:gd name="connsiteX5" fmla="*/ 1065871 w 2558904"/>
              <a:gd name="connsiteY5" fmla="*/ 2397242 h 2438091"/>
              <a:gd name="connsiteX6" fmla="*/ 649882 w 2558904"/>
              <a:gd name="connsiteY6" fmla="*/ 2285778 h 2438091"/>
              <a:gd name="connsiteX7" fmla="*/ 460947 w 2558904"/>
              <a:gd name="connsiteY7" fmla="*/ 1958533 h 2438091"/>
              <a:gd name="connsiteX8" fmla="*/ 40850 w 2558904"/>
              <a:gd name="connsiteY8" fmla="*/ 1230903 h 2438091"/>
              <a:gd name="connsiteX9" fmla="*/ 152313 w 2558904"/>
              <a:gd name="connsiteY9" fmla="*/ 814914 h 2438091"/>
              <a:gd name="connsiteX10" fmla="*/ 1493033 w 2558904"/>
              <a:gd name="connsiteY10" fmla="*/ 40849 h 2438091"/>
              <a:gd name="connsiteX11" fmla="*/ 1666489 w 2558904"/>
              <a:gd name="connsiteY11" fmla="*/ 758 h 24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04" h="2438091">
                <a:moveTo>
                  <a:pt x="1666489" y="758"/>
                </a:moveTo>
                <a:cubicBezTo>
                  <a:pt x="1764004" y="7649"/>
                  <a:pt x="1856465" y="61280"/>
                  <a:pt x="1909022" y="152313"/>
                </a:cubicBezTo>
                <a:lnTo>
                  <a:pt x="2518055" y="1207188"/>
                </a:lnTo>
                <a:cubicBezTo>
                  <a:pt x="2602147" y="1352841"/>
                  <a:pt x="2552243" y="1539085"/>
                  <a:pt x="2406591" y="1623177"/>
                </a:cubicBezTo>
                <a:lnTo>
                  <a:pt x="1825738" y="1958533"/>
                </a:lnTo>
                <a:lnTo>
                  <a:pt x="1065871" y="2397242"/>
                </a:lnTo>
                <a:cubicBezTo>
                  <a:pt x="920218" y="2481335"/>
                  <a:pt x="733975" y="2431431"/>
                  <a:pt x="649882" y="2285778"/>
                </a:cubicBezTo>
                <a:lnTo>
                  <a:pt x="460947" y="1958533"/>
                </a:lnTo>
                <a:lnTo>
                  <a:pt x="40850" y="1230903"/>
                </a:lnTo>
                <a:cubicBezTo>
                  <a:pt x="-43243" y="1085250"/>
                  <a:pt x="6661" y="899007"/>
                  <a:pt x="152313" y="814914"/>
                </a:cubicBezTo>
                <a:lnTo>
                  <a:pt x="1493033" y="40849"/>
                </a:lnTo>
                <a:cubicBezTo>
                  <a:pt x="1547653" y="9314"/>
                  <a:pt x="1607981" y="-3377"/>
                  <a:pt x="1666489" y="758"/>
                </a:cubicBezTo>
                <a:close/>
              </a:path>
            </a:pathLst>
          </a:custGeom>
          <a:solidFill>
            <a:srgbClr val="CFCFC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90576D99-2CF7-1549-B129-24855B899937}"/>
              </a:ext>
            </a:extLst>
          </p:cNvPr>
          <p:cNvSpPr txBox="1">
            <a:spLocks/>
          </p:cNvSpPr>
          <p:nvPr/>
        </p:nvSpPr>
        <p:spPr>
          <a:xfrm rot="21262191">
            <a:off x="877231" y="3098997"/>
            <a:ext cx="2649535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6600" b="1" spc="-300" dirty="0">
                <a:solidFill>
                  <a:srgbClr val="037B83"/>
                </a:solidFill>
              </a:rPr>
              <a:t>Tamer</a:t>
            </a:r>
            <a:endParaRPr lang="en-US" sz="6600" spc="-300" dirty="0">
              <a:solidFill>
                <a:srgbClr val="037B83"/>
              </a:solidFill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84399D2-7C26-0D40-9CF1-5D6A0D1FA507}"/>
              </a:ext>
            </a:extLst>
          </p:cNvPr>
          <p:cNvSpPr txBox="1">
            <a:spLocks/>
          </p:cNvSpPr>
          <p:nvPr/>
        </p:nvSpPr>
        <p:spPr>
          <a:xfrm>
            <a:off x="1339439" y="4022971"/>
            <a:ext cx="2494270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sz="8000" spc="-3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tabs</a:t>
            </a:r>
            <a:endParaRPr lang="en-US" sz="9000" spc="-3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9AEA-7BD0-5442-B19A-807FA6988DB7}"/>
              </a:ext>
            </a:extLst>
          </p:cNvPr>
          <p:cNvSpPr txBox="1">
            <a:spLocks/>
          </p:cNvSpPr>
          <p:nvPr/>
        </p:nvSpPr>
        <p:spPr>
          <a:xfrm rot="5400000">
            <a:off x="6088457" y="3305970"/>
            <a:ext cx="1708653" cy="1263001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0750-3307-0646-B7F7-FFCC68A88437}"/>
              </a:ext>
            </a:extLst>
          </p:cNvPr>
          <p:cNvSpPr txBox="1">
            <a:spLocks/>
          </p:cNvSpPr>
          <p:nvPr/>
        </p:nvSpPr>
        <p:spPr>
          <a:xfrm rot="5400000">
            <a:off x="5860946" y="3568227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03E70-F619-6A42-B1B0-F2A3A0DC656F}"/>
              </a:ext>
            </a:extLst>
          </p:cNvPr>
          <p:cNvGrpSpPr/>
          <p:nvPr/>
        </p:nvGrpSpPr>
        <p:grpSpPr>
          <a:xfrm rot="2700000">
            <a:off x="5851366" y="3267252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29ADC-88D2-C143-BC4C-ECCD0E4F1418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C8E024-E76D-5A46-A570-81376201473F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3361C6-BCC9-2145-AA59-5E34760CA834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196C6-9A5B-DE4E-A4E5-A68C06C1C26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1C31806-0F57-F641-8107-8A2B5ACD66AE}"/>
              </a:ext>
            </a:extLst>
          </p:cNvPr>
          <p:cNvSpPr txBox="1">
            <a:spLocks/>
          </p:cNvSpPr>
          <p:nvPr/>
        </p:nvSpPr>
        <p:spPr>
          <a:xfrm rot="2700000">
            <a:off x="3992809" y="4393429"/>
            <a:ext cx="1196562" cy="884474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CCE22D-5996-9247-B6AA-C7F101F25D77}"/>
              </a:ext>
            </a:extLst>
          </p:cNvPr>
          <p:cNvSpPr txBox="1">
            <a:spLocks/>
          </p:cNvSpPr>
          <p:nvPr/>
        </p:nvSpPr>
        <p:spPr>
          <a:xfrm rot="2700000">
            <a:off x="3892041" y="4953382"/>
            <a:ext cx="25779" cy="25780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452847-95CD-294A-9F83-A41FDADEF3B6}"/>
              </a:ext>
            </a:extLst>
          </p:cNvPr>
          <p:cNvSpPr txBox="1">
            <a:spLocks/>
          </p:cNvSpPr>
          <p:nvPr/>
        </p:nvSpPr>
        <p:spPr>
          <a:xfrm rot="2700000">
            <a:off x="3911398" y="5146270"/>
            <a:ext cx="304952" cy="189672"/>
          </a:xfrm>
          <a:custGeom>
            <a:avLst/>
            <a:gdLst/>
            <a:ahLst/>
            <a:cxnLst/>
            <a:rect l="l" t="t" r="r" b="b"/>
            <a:pathLst>
              <a:path w="304952" h="189672">
                <a:moveTo>
                  <a:pt x="0" y="0"/>
                </a:moveTo>
                <a:lnTo>
                  <a:pt x="304952" y="0"/>
                </a:lnTo>
                <a:lnTo>
                  <a:pt x="148069" y="156882"/>
                </a:lnTo>
                <a:cubicBezTo>
                  <a:pt x="115279" y="189673"/>
                  <a:pt x="67207" y="197870"/>
                  <a:pt x="26777" y="181475"/>
                </a:cubicBezTo>
                <a:lnTo>
                  <a:pt x="0" y="163694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DA5C57-3EF1-D24A-80A3-F28204864D71}"/>
              </a:ext>
            </a:extLst>
          </p:cNvPr>
          <p:cNvSpPr txBox="1">
            <a:spLocks/>
          </p:cNvSpPr>
          <p:nvPr/>
        </p:nvSpPr>
        <p:spPr>
          <a:xfrm rot="2700000">
            <a:off x="4328565" y="5131026"/>
            <a:ext cx="301674" cy="301674"/>
          </a:xfrm>
          <a:custGeom>
            <a:avLst/>
            <a:gdLst/>
            <a:ahLst/>
            <a:cxnLst/>
            <a:rect l="l" t="t" r="r" b="b"/>
            <a:pathLst>
              <a:path w="301674" h="301674">
                <a:moveTo>
                  <a:pt x="0" y="0"/>
                </a:moveTo>
                <a:lnTo>
                  <a:pt x="301674" y="0"/>
                </a:lnTo>
                <a:lnTo>
                  <a:pt x="0" y="301674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F2A0159-E368-2B4B-8CA3-BE606E26FE73}"/>
              </a:ext>
            </a:extLst>
          </p:cNvPr>
          <p:cNvSpPr/>
          <p:nvPr/>
        </p:nvSpPr>
        <p:spPr>
          <a:xfrm>
            <a:off x="4258090" y="4256987"/>
            <a:ext cx="1151644" cy="671716"/>
          </a:xfrm>
          <a:custGeom>
            <a:avLst/>
            <a:gdLst>
              <a:gd name="connsiteX0" fmla="*/ 111955 w 1151644"/>
              <a:gd name="connsiteY0" fmla="*/ 0 h 671716"/>
              <a:gd name="connsiteX1" fmla="*/ 1039689 w 1151644"/>
              <a:gd name="connsiteY1" fmla="*/ 0 h 671716"/>
              <a:gd name="connsiteX2" fmla="*/ 1151644 w 1151644"/>
              <a:gd name="connsiteY2" fmla="*/ 111955 h 671716"/>
              <a:gd name="connsiteX3" fmla="*/ 1151644 w 1151644"/>
              <a:gd name="connsiteY3" fmla="*/ 559761 h 671716"/>
              <a:gd name="connsiteX4" fmla="*/ 1039688 w 1151644"/>
              <a:gd name="connsiteY4" fmla="*/ 671716 h 671716"/>
              <a:gd name="connsiteX5" fmla="*/ 987703 w 1151644"/>
              <a:gd name="connsiteY5" fmla="*/ 671716 h 671716"/>
              <a:gd name="connsiteX6" fmla="*/ 674430 w 1151644"/>
              <a:gd name="connsiteY6" fmla="*/ 358443 h 671716"/>
              <a:gd name="connsiteX7" fmla="*/ 899077 w 1151644"/>
              <a:gd name="connsiteY7" fmla="*/ 133797 h 671716"/>
              <a:gd name="connsiteX8" fmla="*/ 812516 w 1151644"/>
              <a:gd name="connsiteY8" fmla="*/ 47236 h 671716"/>
              <a:gd name="connsiteX9" fmla="*/ 347489 w 1151644"/>
              <a:gd name="connsiteY9" fmla="*/ 512263 h 671716"/>
              <a:gd name="connsiteX10" fmla="*/ 130788 w 1151644"/>
              <a:gd name="connsiteY10" fmla="*/ 295563 h 671716"/>
              <a:gd name="connsiteX11" fmla="*/ 130788 w 1151644"/>
              <a:gd name="connsiteY11" fmla="*/ 298253 h 671716"/>
              <a:gd name="connsiteX12" fmla="*/ 613 w 1151644"/>
              <a:gd name="connsiteY12" fmla="*/ 298253 h 671716"/>
              <a:gd name="connsiteX13" fmla="*/ 613 w 1151644"/>
              <a:gd name="connsiteY13" fmla="*/ 165388 h 671716"/>
              <a:gd name="connsiteX14" fmla="*/ 0 w 1151644"/>
              <a:gd name="connsiteY14" fmla="*/ 164775 h 671716"/>
              <a:gd name="connsiteX15" fmla="*/ 0 w 1151644"/>
              <a:gd name="connsiteY15" fmla="*/ 111955 h 671716"/>
              <a:gd name="connsiteX16" fmla="*/ 111955 w 1151644"/>
              <a:gd name="connsiteY16" fmla="*/ 0 h 67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1644" h="671716">
                <a:moveTo>
                  <a:pt x="111955" y="0"/>
                </a:moveTo>
                <a:lnTo>
                  <a:pt x="1039689" y="0"/>
                </a:lnTo>
                <a:cubicBezTo>
                  <a:pt x="1101520" y="0"/>
                  <a:pt x="1151644" y="50124"/>
                  <a:pt x="1151644" y="111955"/>
                </a:cubicBezTo>
                <a:lnTo>
                  <a:pt x="1151644" y="559761"/>
                </a:lnTo>
                <a:cubicBezTo>
                  <a:pt x="1151644" y="621591"/>
                  <a:pt x="1101520" y="671715"/>
                  <a:pt x="1039688" y="671716"/>
                </a:cubicBezTo>
                <a:lnTo>
                  <a:pt x="987703" y="671716"/>
                </a:lnTo>
                <a:lnTo>
                  <a:pt x="674430" y="358443"/>
                </a:lnTo>
                <a:lnTo>
                  <a:pt x="899077" y="133797"/>
                </a:lnTo>
                <a:lnTo>
                  <a:pt x="812516" y="47236"/>
                </a:lnTo>
                <a:lnTo>
                  <a:pt x="347489" y="512263"/>
                </a:lnTo>
                <a:lnTo>
                  <a:pt x="130788" y="295563"/>
                </a:lnTo>
                <a:lnTo>
                  <a:pt x="130788" y="298253"/>
                </a:lnTo>
                <a:lnTo>
                  <a:pt x="613" y="298253"/>
                </a:lnTo>
                <a:lnTo>
                  <a:pt x="613" y="165388"/>
                </a:lnTo>
                <a:lnTo>
                  <a:pt x="0" y="164775"/>
                </a:lnTo>
                <a:lnTo>
                  <a:pt x="0" y="111955"/>
                </a:lnTo>
                <a:cubicBezTo>
                  <a:pt x="0" y="50124"/>
                  <a:pt x="50124" y="0"/>
                  <a:pt x="111955" y="0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29ACD1E-2B58-354B-8C01-BCC7BBB4225E}"/>
              </a:ext>
            </a:extLst>
          </p:cNvPr>
          <p:cNvSpPr/>
          <p:nvPr/>
        </p:nvSpPr>
        <p:spPr>
          <a:xfrm rot="18900000">
            <a:off x="3711394" y="4532935"/>
            <a:ext cx="962416" cy="516337"/>
          </a:xfrm>
          <a:custGeom>
            <a:avLst/>
            <a:gdLst>
              <a:gd name="connsiteX0" fmla="*/ 402526 w 962416"/>
              <a:gd name="connsiteY0" fmla="*/ 0 h 516337"/>
              <a:gd name="connsiteX1" fmla="*/ 476874 w 962416"/>
              <a:gd name="connsiteY1" fmla="*/ 30796 h 516337"/>
              <a:gd name="connsiteX2" fmla="*/ 962416 w 962416"/>
              <a:gd name="connsiteY2" fmla="*/ 516337 h 516337"/>
              <a:gd name="connsiteX3" fmla="*/ 70259 w 962416"/>
              <a:gd name="connsiteY3" fmla="*/ 516337 h 516337"/>
              <a:gd name="connsiteX4" fmla="*/ 30796 w 962416"/>
              <a:gd name="connsiteY4" fmla="*/ 476874 h 516337"/>
              <a:gd name="connsiteX5" fmla="*/ 30796 w 962416"/>
              <a:gd name="connsiteY5" fmla="*/ 328178 h 516337"/>
              <a:gd name="connsiteX6" fmla="*/ 328178 w 962416"/>
              <a:gd name="connsiteY6" fmla="*/ 30796 h 516337"/>
              <a:gd name="connsiteX7" fmla="*/ 402526 w 962416"/>
              <a:gd name="connsiteY7" fmla="*/ 0 h 51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2416" h="516337">
                <a:moveTo>
                  <a:pt x="402526" y="0"/>
                </a:moveTo>
                <a:cubicBezTo>
                  <a:pt x="429435" y="0"/>
                  <a:pt x="456344" y="10265"/>
                  <a:pt x="476874" y="30796"/>
                </a:cubicBezTo>
                <a:lnTo>
                  <a:pt x="962416" y="516337"/>
                </a:lnTo>
                <a:lnTo>
                  <a:pt x="70259" y="516337"/>
                </a:lnTo>
                <a:lnTo>
                  <a:pt x="30796" y="476874"/>
                </a:lnTo>
                <a:cubicBezTo>
                  <a:pt x="-10265" y="435813"/>
                  <a:pt x="-10265" y="369239"/>
                  <a:pt x="30796" y="328178"/>
                </a:cubicBezTo>
                <a:lnTo>
                  <a:pt x="328178" y="30796"/>
                </a:lnTo>
                <a:cubicBezTo>
                  <a:pt x="348709" y="10265"/>
                  <a:pt x="375617" y="0"/>
                  <a:pt x="402526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21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4629B10F-FE92-A145-9F96-2E604A170FBF}"/>
              </a:ext>
            </a:extLst>
          </p:cNvPr>
          <p:cNvSpPr txBox="1">
            <a:spLocks/>
          </p:cNvSpPr>
          <p:nvPr/>
        </p:nvSpPr>
        <p:spPr>
          <a:xfrm rot="5400000">
            <a:off x="3773023" y="428428"/>
            <a:ext cx="2078946" cy="1536712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9AEA-7BD0-5442-B19A-807FA6988DB7}"/>
              </a:ext>
            </a:extLst>
          </p:cNvPr>
          <p:cNvSpPr txBox="1">
            <a:spLocks/>
          </p:cNvSpPr>
          <p:nvPr/>
        </p:nvSpPr>
        <p:spPr>
          <a:xfrm rot="5400000">
            <a:off x="6088457" y="3305970"/>
            <a:ext cx="1708653" cy="1263001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720750-3307-0646-B7F7-FFCC68A88437}"/>
              </a:ext>
            </a:extLst>
          </p:cNvPr>
          <p:cNvSpPr txBox="1">
            <a:spLocks/>
          </p:cNvSpPr>
          <p:nvPr/>
        </p:nvSpPr>
        <p:spPr>
          <a:xfrm rot="5400000">
            <a:off x="3280204" y="3060227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703E70-F619-6A42-B1B0-F2A3A0DC656F}"/>
              </a:ext>
            </a:extLst>
          </p:cNvPr>
          <p:cNvGrpSpPr/>
          <p:nvPr/>
        </p:nvGrpSpPr>
        <p:grpSpPr>
          <a:xfrm rot="2700000">
            <a:off x="5851366" y="3267252"/>
            <a:ext cx="1141286" cy="1196562"/>
            <a:chOff x="5851366" y="3267252"/>
            <a:chExt cx="1141286" cy="1196562"/>
          </a:xfrm>
          <a:solidFill>
            <a:srgbClr val="CFCFCF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629ADC-88D2-C143-BC4C-ECCD0E4F1418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952134" y="3423296"/>
              <a:ext cx="1196562" cy="884474"/>
            </a:xfrm>
            <a:custGeom>
              <a:avLst/>
              <a:gdLst/>
              <a:ahLst/>
              <a:cxnLst/>
              <a:rect l="l" t="t" r="r" b="b"/>
              <a:pathLst>
                <a:path w="1196562" h="884474">
                  <a:moveTo>
                    <a:pt x="32791" y="688797"/>
                  </a:moveTo>
                  <a:lnTo>
                    <a:pt x="688798" y="32790"/>
                  </a:lnTo>
                  <a:cubicBezTo>
                    <a:pt x="732519" y="-10931"/>
                    <a:pt x="803405" y="-10931"/>
                    <a:pt x="847126" y="32790"/>
                  </a:cubicBezTo>
                  <a:lnTo>
                    <a:pt x="1163772" y="349436"/>
                  </a:lnTo>
                  <a:cubicBezTo>
                    <a:pt x="1207493" y="393157"/>
                    <a:pt x="1207493" y="464043"/>
                    <a:pt x="1163772" y="507765"/>
                  </a:cubicBezTo>
                  <a:lnTo>
                    <a:pt x="1127013" y="544524"/>
                  </a:lnTo>
                  <a:lnTo>
                    <a:pt x="683978" y="544524"/>
                  </a:lnTo>
                  <a:lnTo>
                    <a:pt x="683978" y="226826"/>
                  </a:lnTo>
                  <a:lnTo>
                    <a:pt x="561563" y="226827"/>
                  </a:lnTo>
                  <a:lnTo>
                    <a:pt x="561563" y="884474"/>
                  </a:lnTo>
                  <a:lnTo>
                    <a:pt x="70140" y="884474"/>
                  </a:lnTo>
                  <a:lnTo>
                    <a:pt x="32791" y="847125"/>
                  </a:lnTo>
                  <a:cubicBezTo>
                    <a:pt x="-10930" y="803404"/>
                    <a:pt x="-10930" y="732518"/>
                    <a:pt x="32791" y="688797"/>
                  </a:cubicBez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C8E024-E76D-5A46-A570-81376201473F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51366" y="3983249"/>
              <a:ext cx="25779" cy="25780"/>
            </a:xfrm>
            <a:custGeom>
              <a:avLst/>
              <a:gdLst/>
              <a:ahLst/>
              <a:cxnLst/>
              <a:rect l="l" t="t" r="r" b="b"/>
              <a:pathLst>
                <a:path w="25779" h="25780">
                  <a:moveTo>
                    <a:pt x="0" y="0"/>
                  </a:moveTo>
                  <a:lnTo>
                    <a:pt x="25779" y="0"/>
                  </a:lnTo>
                  <a:lnTo>
                    <a:pt x="25779" y="257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3361C6-BCC9-2145-AA59-5E34760CA834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5870723" y="4176137"/>
              <a:ext cx="304952" cy="189672"/>
            </a:xfrm>
            <a:custGeom>
              <a:avLst/>
              <a:gdLst/>
              <a:ahLst/>
              <a:cxnLst/>
              <a:rect l="l" t="t" r="r" b="b"/>
              <a:pathLst>
                <a:path w="304952" h="189672">
                  <a:moveTo>
                    <a:pt x="0" y="0"/>
                  </a:moveTo>
                  <a:lnTo>
                    <a:pt x="304952" y="0"/>
                  </a:lnTo>
                  <a:lnTo>
                    <a:pt x="148069" y="156882"/>
                  </a:lnTo>
                  <a:cubicBezTo>
                    <a:pt x="115279" y="189673"/>
                    <a:pt x="67207" y="197870"/>
                    <a:pt x="26777" y="181475"/>
                  </a:cubicBezTo>
                  <a:lnTo>
                    <a:pt x="0" y="163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1196C6-9A5B-DE4E-A4E5-A68C06C1C267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6287890" y="4160893"/>
              <a:ext cx="301674" cy="301674"/>
            </a:xfrm>
            <a:custGeom>
              <a:avLst/>
              <a:gdLst/>
              <a:ahLst/>
              <a:cxnLst/>
              <a:rect l="l" t="t" r="r" b="b"/>
              <a:pathLst>
                <a:path w="301674" h="301674">
                  <a:moveTo>
                    <a:pt x="0" y="0"/>
                  </a:moveTo>
                  <a:lnTo>
                    <a:pt x="301674" y="0"/>
                  </a:lnTo>
                  <a:lnTo>
                    <a:pt x="0" y="3016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7150">
              <a:solidFill>
                <a:schemeClr val="tx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endParaRPr lang="en-US" sz="11500" spc="-300" dirty="0">
                <a:solidFill>
                  <a:srgbClr val="037B83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1C31806-0F57-F641-8107-8A2B5ACD66AE}"/>
              </a:ext>
            </a:extLst>
          </p:cNvPr>
          <p:cNvSpPr txBox="1">
            <a:spLocks/>
          </p:cNvSpPr>
          <p:nvPr/>
        </p:nvSpPr>
        <p:spPr>
          <a:xfrm rot="2700000">
            <a:off x="3992809" y="4393429"/>
            <a:ext cx="1196562" cy="884474"/>
          </a:xfrm>
          <a:custGeom>
            <a:avLst/>
            <a:gdLst/>
            <a:ahLst/>
            <a:cxnLst/>
            <a:rect l="l" t="t" r="r" b="b"/>
            <a:pathLst>
              <a:path w="1196562" h="884474">
                <a:moveTo>
                  <a:pt x="32791" y="688797"/>
                </a:moveTo>
                <a:lnTo>
                  <a:pt x="688798" y="32790"/>
                </a:lnTo>
                <a:cubicBezTo>
                  <a:pt x="732519" y="-10931"/>
                  <a:pt x="803405" y="-10931"/>
                  <a:pt x="847126" y="32790"/>
                </a:cubicBezTo>
                <a:lnTo>
                  <a:pt x="1163772" y="349436"/>
                </a:lnTo>
                <a:cubicBezTo>
                  <a:pt x="1207493" y="393157"/>
                  <a:pt x="1207493" y="464043"/>
                  <a:pt x="1163772" y="507765"/>
                </a:cubicBezTo>
                <a:lnTo>
                  <a:pt x="1127013" y="544524"/>
                </a:lnTo>
                <a:lnTo>
                  <a:pt x="683978" y="544524"/>
                </a:lnTo>
                <a:lnTo>
                  <a:pt x="683978" y="226826"/>
                </a:lnTo>
                <a:lnTo>
                  <a:pt x="561563" y="226827"/>
                </a:lnTo>
                <a:lnTo>
                  <a:pt x="561563" y="884474"/>
                </a:lnTo>
                <a:lnTo>
                  <a:pt x="70140" y="884474"/>
                </a:lnTo>
                <a:lnTo>
                  <a:pt x="32791" y="847125"/>
                </a:lnTo>
                <a:cubicBezTo>
                  <a:pt x="-10930" y="803404"/>
                  <a:pt x="-10930" y="732518"/>
                  <a:pt x="32791" y="688797"/>
                </a:cubicBez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DA5C57-3EF1-D24A-80A3-F28204864D71}"/>
              </a:ext>
            </a:extLst>
          </p:cNvPr>
          <p:cNvSpPr txBox="1">
            <a:spLocks/>
          </p:cNvSpPr>
          <p:nvPr/>
        </p:nvSpPr>
        <p:spPr>
          <a:xfrm rot="2700000">
            <a:off x="4328565" y="5131026"/>
            <a:ext cx="301674" cy="301674"/>
          </a:xfrm>
          <a:custGeom>
            <a:avLst/>
            <a:gdLst/>
            <a:ahLst/>
            <a:cxnLst/>
            <a:rect l="l" t="t" r="r" b="b"/>
            <a:pathLst>
              <a:path w="301674" h="301674">
                <a:moveTo>
                  <a:pt x="0" y="0"/>
                </a:moveTo>
                <a:lnTo>
                  <a:pt x="301674" y="0"/>
                </a:lnTo>
                <a:lnTo>
                  <a:pt x="0" y="301674"/>
                </a:lnTo>
                <a:lnTo>
                  <a:pt x="0" y="0"/>
                </a:lnTo>
                <a:close/>
              </a:path>
            </a:pathLst>
          </a:custGeom>
          <a:solidFill>
            <a:srgbClr val="CFCFCF"/>
          </a:solidFill>
          <a:ln w="381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F2A0159-E368-2B4B-8CA3-BE606E26FE73}"/>
              </a:ext>
            </a:extLst>
          </p:cNvPr>
          <p:cNvSpPr/>
          <p:nvPr/>
        </p:nvSpPr>
        <p:spPr>
          <a:xfrm>
            <a:off x="4258090" y="4256987"/>
            <a:ext cx="1151644" cy="671716"/>
          </a:xfrm>
          <a:custGeom>
            <a:avLst/>
            <a:gdLst>
              <a:gd name="connsiteX0" fmla="*/ 111955 w 1151644"/>
              <a:gd name="connsiteY0" fmla="*/ 0 h 671716"/>
              <a:gd name="connsiteX1" fmla="*/ 1039689 w 1151644"/>
              <a:gd name="connsiteY1" fmla="*/ 0 h 671716"/>
              <a:gd name="connsiteX2" fmla="*/ 1151644 w 1151644"/>
              <a:gd name="connsiteY2" fmla="*/ 111955 h 671716"/>
              <a:gd name="connsiteX3" fmla="*/ 1151644 w 1151644"/>
              <a:gd name="connsiteY3" fmla="*/ 559761 h 671716"/>
              <a:gd name="connsiteX4" fmla="*/ 1039688 w 1151644"/>
              <a:gd name="connsiteY4" fmla="*/ 671716 h 671716"/>
              <a:gd name="connsiteX5" fmla="*/ 987703 w 1151644"/>
              <a:gd name="connsiteY5" fmla="*/ 671716 h 671716"/>
              <a:gd name="connsiteX6" fmla="*/ 674430 w 1151644"/>
              <a:gd name="connsiteY6" fmla="*/ 358443 h 671716"/>
              <a:gd name="connsiteX7" fmla="*/ 899077 w 1151644"/>
              <a:gd name="connsiteY7" fmla="*/ 133797 h 671716"/>
              <a:gd name="connsiteX8" fmla="*/ 812516 w 1151644"/>
              <a:gd name="connsiteY8" fmla="*/ 47236 h 671716"/>
              <a:gd name="connsiteX9" fmla="*/ 347489 w 1151644"/>
              <a:gd name="connsiteY9" fmla="*/ 512263 h 671716"/>
              <a:gd name="connsiteX10" fmla="*/ 130788 w 1151644"/>
              <a:gd name="connsiteY10" fmla="*/ 295563 h 671716"/>
              <a:gd name="connsiteX11" fmla="*/ 130788 w 1151644"/>
              <a:gd name="connsiteY11" fmla="*/ 298253 h 671716"/>
              <a:gd name="connsiteX12" fmla="*/ 613 w 1151644"/>
              <a:gd name="connsiteY12" fmla="*/ 298253 h 671716"/>
              <a:gd name="connsiteX13" fmla="*/ 613 w 1151644"/>
              <a:gd name="connsiteY13" fmla="*/ 165388 h 671716"/>
              <a:gd name="connsiteX14" fmla="*/ 0 w 1151644"/>
              <a:gd name="connsiteY14" fmla="*/ 164775 h 671716"/>
              <a:gd name="connsiteX15" fmla="*/ 0 w 1151644"/>
              <a:gd name="connsiteY15" fmla="*/ 111955 h 671716"/>
              <a:gd name="connsiteX16" fmla="*/ 111955 w 1151644"/>
              <a:gd name="connsiteY16" fmla="*/ 0 h 67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51644" h="671716">
                <a:moveTo>
                  <a:pt x="111955" y="0"/>
                </a:moveTo>
                <a:lnTo>
                  <a:pt x="1039689" y="0"/>
                </a:lnTo>
                <a:cubicBezTo>
                  <a:pt x="1101520" y="0"/>
                  <a:pt x="1151644" y="50124"/>
                  <a:pt x="1151644" y="111955"/>
                </a:cubicBezTo>
                <a:lnTo>
                  <a:pt x="1151644" y="559761"/>
                </a:lnTo>
                <a:cubicBezTo>
                  <a:pt x="1151644" y="621591"/>
                  <a:pt x="1101520" y="671715"/>
                  <a:pt x="1039688" y="671716"/>
                </a:cubicBezTo>
                <a:lnTo>
                  <a:pt x="987703" y="671716"/>
                </a:lnTo>
                <a:lnTo>
                  <a:pt x="674430" y="358443"/>
                </a:lnTo>
                <a:lnTo>
                  <a:pt x="899077" y="133797"/>
                </a:lnTo>
                <a:lnTo>
                  <a:pt x="812516" y="47236"/>
                </a:lnTo>
                <a:lnTo>
                  <a:pt x="347489" y="512263"/>
                </a:lnTo>
                <a:lnTo>
                  <a:pt x="130788" y="295563"/>
                </a:lnTo>
                <a:lnTo>
                  <a:pt x="130788" y="298253"/>
                </a:lnTo>
                <a:lnTo>
                  <a:pt x="613" y="298253"/>
                </a:lnTo>
                <a:lnTo>
                  <a:pt x="613" y="165388"/>
                </a:lnTo>
                <a:lnTo>
                  <a:pt x="0" y="164775"/>
                </a:lnTo>
                <a:lnTo>
                  <a:pt x="0" y="111955"/>
                </a:lnTo>
                <a:cubicBezTo>
                  <a:pt x="0" y="50124"/>
                  <a:pt x="50124" y="0"/>
                  <a:pt x="111955" y="0"/>
                </a:cubicBezTo>
                <a:close/>
              </a:path>
            </a:pathLst>
          </a:cu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29ACD1E-2B58-354B-8C01-BCC7BBB4225E}"/>
              </a:ext>
            </a:extLst>
          </p:cNvPr>
          <p:cNvSpPr/>
          <p:nvPr/>
        </p:nvSpPr>
        <p:spPr>
          <a:xfrm rot="18900000">
            <a:off x="3711394" y="4532935"/>
            <a:ext cx="962416" cy="516337"/>
          </a:xfrm>
          <a:custGeom>
            <a:avLst/>
            <a:gdLst>
              <a:gd name="connsiteX0" fmla="*/ 402526 w 962416"/>
              <a:gd name="connsiteY0" fmla="*/ 0 h 516337"/>
              <a:gd name="connsiteX1" fmla="*/ 476874 w 962416"/>
              <a:gd name="connsiteY1" fmla="*/ 30796 h 516337"/>
              <a:gd name="connsiteX2" fmla="*/ 962416 w 962416"/>
              <a:gd name="connsiteY2" fmla="*/ 516337 h 516337"/>
              <a:gd name="connsiteX3" fmla="*/ 70259 w 962416"/>
              <a:gd name="connsiteY3" fmla="*/ 516337 h 516337"/>
              <a:gd name="connsiteX4" fmla="*/ 30796 w 962416"/>
              <a:gd name="connsiteY4" fmla="*/ 476874 h 516337"/>
              <a:gd name="connsiteX5" fmla="*/ 30796 w 962416"/>
              <a:gd name="connsiteY5" fmla="*/ 328178 h 516337"/>
              <a:gd name="connsiteX6" fmla="*/ 328178 w 962416"/>
              <a:gd name="connsiteY6" fmla="*/ 30796 h 516337"/>
              <a:gd name="connsiteX7" fmla="*/ 402526 w 962416"/>
              <a:gd name="connsiteY7" fmla="*/ 0 h 51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2416" h="516337">
                <a:moveTo>
                  <a:pt x="402526" y="0"/>
                </a:moveTo>
                <a:cubicBezTo>
                  <a:pt x="429435" y="0"/>
                  <a:pt x="456344" y="10265"/>
                  <a:pt x="476874" y="30796"/>
                </a:cubicBezTo>
                <a:lnTo>
                  <a:pt x="962416" y="516337"/>
                </a:lnTo>
                <a:lnTo>
                  <a:pt x="70259" y="516337"/>
                </a:lnTo>
                <a:lnTo>
                  <a:pt x="30796" y="476874"/>
                </a:lnTo>
                <a:cubicBezTo>
                  <a:pt x="-10265" y="435813"/>
                  <a:pt x="-10265" y="369239"/>
                  <a:pt x="30796" y="328178"/>
                </a:cubicBezTo>
                <a:lnTo>
                  <a:pt x="328178" y="30796"/>
                </a:lnTo>
                <a:cubicBezTo>
                  <a:pt x="348709" y="10265"/>
                  <a:pt x="375617" y="0"/>
                  <a:pt x="402526" y="0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B67F30E-96C4-4142-94F9-B7E5B1FA5D55}"/>
              </a:ext>
            </a:extLst>
          </p:cNvPr>
          <p:cNvSpPr txBox="1">
            <a:spLocks/>
          </p:cNvSpPr>
          <p:nvPr/>
        </p:nvSpPr>
        <p:spPr>
          <a:xfrm>
            <a:off x="1327504" y="537227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9900" b="1" spc="-300" dirty="0">
                <a:solidFill>
                  <a:srgbClr val="037B83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C752AFF-C93F-0947-ABEF-840FAF2D62C7}"/>
              </a:ext>
            </a:extLst>
          </p:cNvPr>
          <p:cNvSpPr txBox="1">
            <a:spLocks/>
          </p:cNvSpPr>
          <p:nvPr/>
        </p:nvSpPr>
        <p:spPr>
          <a:xfrm>
            <a:off x="537359" y="371087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9900" b="1" spc="-300" dirty="0">
                <a:solidFill>
                  <a:srgbClr val="CFCFCF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D7F149-9B18-BF4D-B99A-A7C08C2B1008}"/>
              </a:ext>
            </a:extLst>
          </p:cNvPr>
          <p:cNvGrpSpPr/>
          <p:nvPr/>
        </p:nvGrpSpPr>
        <p:grpSpPr>
          <a:xfrm>
            <a:off x="6782063" y="778667"/>
            <a:ext cx="1906482" cy="1899419"/>
            <a:chOff x="6782063" y="778667"/>
            <a:chExt cx="1906482" cy="189941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80A41FC-93F6-0C45-A3B5-C71B0C25409C}"/>
                </a:ext>
              </a:extLst>
            </p:cNvPr>
            <p:cNvSpPr/>
            <p:nvPr/>
          </p:nvSpPr>
          <p:spPr>
            <a:xfrm rot="4248767">
              <a:off x="7096503" y="1117407"/>
              <a:ext cx="1701301" cy="1152047"/>
            </a:xfrm>
            <a:prstGeom prst="roundRect">
              <a:avLst/>
            </a:prstGeom>
            <a:solidFill>
              <a:srgbClr val="037B8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94272907-B3BC-0545-A22A-3A0AC7F6ADF6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7214083" y="778667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94AE542A-F392-6D48-8945-2313017BCFAF}"/>
                </a:ext>
              </a:extLst>
            </p:cNvPr>
            <p:cNvSpPr/>
            <p:nvPr/>
          </p:nvSpPr>
          <p:spPr>
            <a:xfrm rot="4248767">
              <a:off x="6987887" y="1344379"/>
              <a:ext cx="1152341" cy="980667"/>
            </a:xfrm>
            <a:prstGeom prst="roundRect">
              <a:avLst/>
            </a:prstGeom>
            <a:solidFill>
              <a:srgbClr val="CFCFC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E361D386-2A22-2D43-A299-BCDC250454D0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6782063" y="928140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C1680B4-BE2A-FB4E-AF04-6A2818074633}"/>
              </a:ext>
            </a:extLst>
          </p:cNvPr>
          <p:cNvGrpSpPr/>
          <p:nvPr/>
        </p:nvGrpSpPr>
        <p:grpSpPr>
          <a:xfrm rot="1140138">
            <a:off x="531185" y="2802563"/>
            <a:ext cx="1906482" cy="1899419"/>
            <a:chOff x="6782063" y="778667"/>
            <a:chExt cx="1906482" cy="189941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A69CC85-C18D-3F4A-AF0F-92B364E629C7}"/>
                </a:ext>
              </a:extLst>
            </p:cNvPr>
            <p:cNvSpPr/>
            <p:nvPr/>
          </p:nvSpPr>
          <p:spPr>
            <a:xfrm rot="4248767">
              <a:off x="7096503" y="1117407"/>
              <a:ext cx="1701301" cy="1152047"/>
            </a:xfrm>
            <a:prstGeom prst="roundRect">
              <a:avLst/>
            </a:prstGeom>
            <a:solidFill>
              <a:srgbClr val="037B8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>
              <a:extLst>
                <a:ext uri="{FF2B5EF4-FFF2-40B4-BE49-F238E27FC236}">
                  <a16:creationId xmlns:a16="http://schemas.microsoft.com/office/drawing/2014/main" id="{7FA47CA8-6721-1F41-B233-787B5966104C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7214083" y="778667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04DCEF7D-6F36-9F49-83C2-679BB5B078EC}"/>
                </a:ext>
              </a:extLst>
            </p:cNvPr>
            <p:cNvSpPr/>
            <p:nvPr/>
          </p:nvSpPr>
          <p:spPr>
            <a:xfrm rot="4248767">
              <a:off x="6987887" y="1344379"/>
              <a:ext cx="1152341" cy="980667"/>
            </a:xfrm>
            <a:prstGeom prst="roundRect">
              <a:avLst/>
            </a:prstGeom>
            <a:solidFill>
              <a:srgbClr val="CFCFC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10A748E3-2ADF-5443-84E3-C0754C911963}"/>
                </a:ext>
              </a:extLst>
            </p:cNvPr>
            <p:cNvSpPr txBox="1">
              <a:spLocks/>
            </p:cNvSpPr>
            <p:nvPr/>
          </p:nvSpPr>
          <p:spPr>
            <a:xfrm rot="20479915">
              <a:off x="6782063" y="928140"/>
              <a:ext cx="1474462" cy="1749946"/>
            </a:xfrm>
            <a:prstGeom prst="rect">
              <a:avLst/>
            </a:prstGeom>
          </p:spPr>
          <p:txBody>
            <a:bodyPr/>
            <a:lstStyle>
              <a:lvl1pPr algn="l" defTabSz="682521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84" b="0" i="0" kern="1200">
                  <a:solidFill>
                    <a:schemeClr val="bg1"/>
                  </a:solidFill>
                  <a:latin typeface="Ubuntu" panose="020B0504030602030204" pitchFamily="34" charset="0"/>
                  <a:ea typeface="+mj-ea"/>
                  <a:cs typeface="Helvetica Neue" panose="02000503000000020004" pitchFamily="2" charset="0"/>
                </a:defRPr>
              </a:lvl1pPr>
            </a:lstStyle>
            <a:p>
              <a:r>
                <a:rPr lang="en-US" sz="19900" b="1" spc="-300" dirty="0">
                  <a:solidFill>
                    <a:schemeClr val="tx1"/>
                  </a:solidFill>
                  <a:latin typeface="Apple Symbols" panose="02000000000000000000" pitchFamily="2" charset="-79"/>
                  <a:ea typeface="Apple Symbols" panose="02000000000000000000" pitchFamily="2" charset="-79"/>
                  <a:cs typeface="Apple Symbols" panose="02000000000000000000" pitchFamily="2" charset="-79"/>
                </a:rPr>
                <a:t>T</a:t>
              </a:r>
            </a:p>
          </p:txBody>
        </p:sp>
      </p:grp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1021A97-2D0F-6141-8062-0BD26A313E82}"/>
              </a:ext>
            </a:extLst>
          </p:cNvPr>
          <p:cNvSpPr/>
          <p:nvPr/>
        </p:nvSpPr>
        <p:spPr>
          <a:xfrm rot="2700000">
            <a:off x="7738512" y="3483883"/>
            <a:ext cx="2248105" cy="1167103"/>
          </a:xfrm>
          <a:prstGeom prst="roundRect">
            <a:avLst/>
          </a:prstGeom>
          <a:solidFill>
            <a:srgbClr val="037B83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83829D5E-7355-814F-8795-43C3FBC74140}"/>
              </a:ext>
            </a:extLst>
          </p:cNvPr>
          <p:cNvSpPr txBox="1">
            <a:spLocks/>
          </p:cNvSpPr>
          <p:nvPr/>
        </p:nvSpPr>
        <p:spPr>
          <a:xfrm>
            <a:off x="8475910" y="3450729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6600" b="1" spc="-300" dirty="0">
                <a:solidFill>
                  <a:schemeClr val="tx1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E2A9712-E68C-6C46-9E1B-E7122F729727}"/>
              </a:ext>
            </a:extLst>
          </p:cNvPr>
          <p:cNvSpPr/>
          <p:nvPr/>
        </p:nvSpPr>
        <p:spPr>
          <a:xfrm rot="2700000">
            <a:off x="7716057" y="3573133"/>
            <a:ext cx="1634887" cy="777474"/>
          </a:xfrm>
          <a:prstGeom prst="roundRect">
            <a:avLst/>
          </a:prstGeom>
          <a:solidFill>
            <a:srgbClr val="CFCFCF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6247AD94-8977-CC4E-AAD7-2ABC210EED17}"/>
              </a:ext>
            </a:extLst>
          </p:cNvPr>
          <p:cNvSpPr txBox="1">
            <a:spLocks/>
          </p:cNvSpPr>
          <p:nvPr/>
        </p:nvSpPr>
        <p:spPr>
          <a:xfrm>
            <a:off x="7757378" y="3450729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6600" b="1" spc="-300" dirty="0">
                <a:solidFill>
                  <a:schemeClr val="tx1"/>
                </a:solidFill>
                <a:latin typeface="Consolas" panose="020B0609020204030204" pitchFamily="49" charset="0"/>
                <a:ea typeface="Apple Symbols" panose="02000000000000000000" pitchFamily="2" charset="-79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550BB8-2DD1-FE4F-AD06-42A69CEB0706}"/>
              </a:ext>
            </a:extLst>
          </p:cNvPr>
          <p:cNvSpPr txBox="1">
            <a:spLocks/>
          </p:cNvSpPr>
          <p:nvPr/>
        </p:nvSpPr>
        <p:spPr>
          <a:xfrm rot="5400000">
            <a:off x="6221026" y="3175450"/>
            <a:ext cx="36812" cy="36813"/>
          </a:xfrm>
          <a:custGeom>
            <a:avLst/>
            <a:gdLst/>
            <a:ahLst/>
            <a:cxnLst/>
            <a:rect l="l" t="t" r="r" b="b"/>
            <a:pathLst>
              <a:path w="25779" h="25780">
                <a:moveTo>
                  <a:pt x="0" y="0"/>
                </a:moveTo>
                <a:lnTo>
                  <a:pt x="25779" y="0"/>
                </a:lnTo>
                <a:lnTo>
                  <a:pt x="25779" y="257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5715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endParaRPr lang="en-US" sz="11500" spc="-300" dirty="0">
              <a:solidFill>
                <a:srgbClr val="037B83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5C8F301-37B1-3A46-8969-DD2C9D86F97C}"/>
              </a:ext>
            </a:extLst>
          </p:cNvPr>
          <p:cNvSpPr/>
          <p:nvPr/>
        </p:nvSpPr>
        <p:spPr>
          <a:xfrm rot="2700000">
            <a:off x="3691224" y="921867"/>
            <a:ext cx="1152341" cy="980667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D8DEEAAB-5684-364C-96F4-CBC501DAEE21}"/>
              </a:ext>
            </a:extLst>
          </p:cNvPr>
          <p:cNvSpPr txBox="1">
            <a:spLocks/>
          </p:cNvSpPr>
          <p:nvPr/>
        </p:nvSpPr>
        <p:spPr>
          <a:xfrm>
            <a:off x="3478181" y="486310"/>
            <a:ext cx="1474462" cy="1749946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sz="19900" b="1" spc="-300" dirty="0">
                <a:solidFill>
                  <a:schemeClr val="tx1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0113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8C61C713-D4C7-8140-92C4-B023C7D3B034}"/>
              </a:ext>
            </a:extLst>
          </p:cNvPr>
          <p:cNvSpPr/>
          <p:nvPr/>
        </p:nvSpPr>
        <p:spPr>
          <a:xfrm>
            <a:off x="8378021" y="2323136"/>
            <a:ext cx="1687447" cy="86110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9DE4A82-E771-374B-9EF5-4CA2A36EEDC0}"/>
              </a:ext>
            </a:extLst>
          </p:cNvPr>
          <p:cNvSpPr/>
          <p:nvPr/>
        </p:nvSpPr>
        <p:spPr>
          <a:xfrm>
            <a:off x="178264" y="526304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ctr"/>
          <a:lstStyle/>
          <a:p>
            <a:pPr algn="ctr"/>
            <a:r>
              <a:rPr lang="en-US" sz="6600" dirty="0">
                <a:solidFill>
                  <a:srgbClr val="037B83"/>
                </a:solidFill>
              </a:rPr>
              <a:t>tidy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22B2E0E-A628-6345-926F-4A2CBA49B79C}"/>
              </a:ext>
            </a:extLst>
          </p:cNvPr>
          <p:cNvSpPr/>
          <p:nvPr/>
        </p:nvSpPr>
        <p:spPr>
          <a:xfrm>
            <a:off x="1092664" y="526304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B28D5C9-8794-AF47-9A7B-A972BEB4ECC4}"/>
              </a:ext>
            </a:extLst>
          </p:cNvPr>
          <p:cNvSpPr/>
          <p:nvPr/>
        </p:nvSpPr>
        <p:spPr>
          <a:xfrm>
            <a:off x="178264" y="1438853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E54C144-76EC-084F-93F7-E54E4F71D716}"/>
              </a:ext>
            </a:extLst>
          </p:cNvPr>
          <p:cNvSpPr/>
          <p:nvPr/>
        </p:nvSpPr>
        <p:spPr>
          <a:xfrm>
            <a:off x="1092664" y="1438853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r>
              <a:rPr lang="en-US" sz="6600" dirty="0">
                <a:solidFill>
                  <a:schemeClr val="tx2">
                    <a:lumMod val="50000"/>
                  </a:schemeClr>
                </a:solidFill>
              </a:rPr>
              <a:t>tabs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EE9FC8F-8614-BA49-AFED-F5B72772097C}"/>
              </a:ext>
            </a:extLst>
          </p:cNvPr>
          <p:cNvSpPr/>
          <p:nvPr/>
        </p:nvSpPr>
        <p:spPr>
          <a:xfrm>
            <a:off x="4563662" y="840597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E410379-A820-804B-8F0B-FD74C7A91706}"/>
              </a:ext>
            </a:extLst>
          </p:cNvPr>
          <p:cNvSpPr/>
          <p:nvPr/>
        </p:nvSpPr>
        <p:spPr>
          <a:xfrm>
            <a:off x="5478062" y="840597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/>
          <a:lstStyle/>
          <a:p>
            <a:pPr algn="ctr"/>
            <a:r>
              <a:rPr lang="en-US" sz="6600" dirty="0">
                <a:solidFill>
                  <a:srgbClr val="037B83"/>
                </a:solidFill>
              </a:rPr>
              <a:t>tabs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5C3EDDB-709D-F541-8604-1B8A897F075B}"/>
              </a:ext>
            </a:extLst>
          </p:cNvPr>
          <p:cNvSpPr/>
          <p:nvPr/>
        </p:nvSpPr>
        <p:spPr>
          <a:xfrm>
            <a:off x="4563662" y="227065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bIns="251999" rtlCol="0" anchor="ctr"/>
          <a:lstStyle/>
          <a:p>
            <a:pPr algn="ctr"/>
            <a:r>
              <a:rPr lang="en-US" sz="5400" dirty="0">
                <a:solidFill>
                  <a:srgbClr val="D11784"/>
                </a:solidFill>
              </a:rPr>
              <a:t>tidy</a:t>
            </a:r>
            <a:endParaRPr lang="en-US" sz="6600" dirty="0">
              <a:solidFill>
                <a:srgbClr val="D11784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FE61B47-C5D3-244F-AD22-9641EF021DC9}"/>
              </a:ext>
            </a:extLst>
          </p:cNvPr>
          <p:cNvSpPr/>
          <p:nvPr/>
        </p:nvSpPr>
        <p:spPr>
          <a:xfrm>
            <a:off x="5478062" y="227065"/>
            <a:ext cx="914400" cy="598034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28A27E0-C4CF-3643-8978-FF056BD2DB67}"/>
              </a:ext>
            </a:extLst>
          </p:cNvPr>
          <p:cNvSpPr/>
          <p:nvPr/>
        </p:nvSpPr>
        <p:spPr>
          <a:xfrm>
            <a:off x="852487" y="3560449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5473433-333B-9842-8E06-0023AC91ECD5}"/>
              </a:ext>
            </a:extLst>
          </p:cNvPr>
          <p:cNvSpPr/>
          <p:nvPr/>
        </p:nvSpPr>
        <p:spPr>
          <a:xfrm>
            <a:off x="1766887" y="3560449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3033DA2-F548-0349-A390-06F6A8582585}"/>
              </a:ext>
            </a:extLst>
          </p:cNvPr>
          <p:cNvSpPr/>
          <p:nvPr/>
        </p:nvSpPr>
        <p:spPr>
          <a:xfrm>
            <a:off x="852487" y="4472998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A596D1A-67F9-DE41-9AD2-EA56DB1685F0}"/>
              </a:ext>
            </a:extLst>
          </p:cNvPr>
          <p:cNvSpPr/>
          <p:nvPr/>
        </p:nvSpPr>
        <p:spPr>
          <a:xfrm>
            <a:off x="1766887" y="4472998"/>
            <a:ext cx="914400" cy="912549"/>
          </a:xfrm>
          <a:prstGeom prst="roundRect">
            <a:avLst/>
          </a:prstGeom>
          <a:solidFill>
            <a:srgbClr val="CFCFC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40EDFAF-6E61-DF40-B80E-FB98909AA102}"/>
              </a:ext>
            </a:extLst>
          </p:cNvPr>
          <p:cNvSpPr/>
          <p:nvPr/>
        </p:nvSpPr>
        <p:spPr>
          <a:xfrm>
            <a:off x="3835864" y="1621448"/>
            <a:ext cx="914400" cy="912549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2B158A9-E021-894C-98EF-6EE53CFEE9AF}"/>
              </a:ext>
            </a:extLst>
          </p:cNvPr>
          <p:cNvSpPr/>
          <p:nvPr/>
        </p:nvSpPr>
        <p:spPr>
          <a:xfrm>
            <a:off x="4750264" y="1621448"/>
            <a:ext cx="914400" cy="912549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5715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7139706-2BCB-BA46-978F-68E62372488C}"/>
              </a:ext>
            </a:extLst>
          </p:cNvPr>
          <p:cNvSpPr/>
          <p:nvPr/>
        </p:nvSpPr>
        <p:spPr>
          <a:xfrm>
            <a:off x="3835864" y="2533997"/>
            <a:ext cx="914400" cy="912549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5715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6363569-A15E-5941-A9E7-9CDD48AB4BF8}"/>
              </a:ext>
            </a:extLst>
          </p:cNvPr>
          <p:cNvSpPr/>
          <p:nvPr/>
        </p:nvSpPr>
        <p:spPr>
          <a:xfrm>
            <a:off x="4854606" y="2638129"/>
            <a:ext cx="705716" cy="704286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01D4482-10D4-884D-8BE4-A1EF0534A395}"/>
              </a:ext>
            </a:extLst>
          </p:cNvPr>
          <p:cNvSpPr/>
          <p:nvPr/>
        </p:nvSpPr>
        <p:spPr>
          <a:xfrm>
            <a:off x="4233864" y="3951300"/>
            <a:ext cx="914400" cy="912549"/>
          </a:xfrm>
          <a:prstGeom prst="round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463B57E-AE95-AE43-A75C-16FE8270C53F}"/>
              </a:ext>
            </a:extLst>
          </p:cNvPr>
          <p:cNvSpPr/>
          <p:nvPr/>
        </p:nvSpPr>
        <p:spPr>
          <a:xfrm>
            <a:off x="5119687" y="4359095"/>
            <a:ext cx="914400" cy="912549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79E4BE0B-86D8-0D43-A904-C343C4B8715A}"/>
              </a:ext>
            </a:extLst>
          </p:cNvPr>
          <p:cNvSpPr/>
          <p:nvPr/>
        </p:nvSpPr>
        <p:spPr>
          <a:xfrm>
            <a:off x="5211042" y="4549419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E59225E-D723-5A4F-B78B-BDAF53A6A16C}"/>
              </a:ext>
            </a:extLst>
          </p:cNvPr>
          <p:cNvSpPr/>
          <p:nvPr/>
        </p:nvSpPr>
        <p:spPr>
          <a:xfrm>
            <a:off x="8263803" y="4031476"/>
            <a:ext cx="914400" cy="912549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324000" rIns="144000" bIns="1296000" rtlCol="0" anchor="ctr"/>
          <a:lstStyle/>
          <a:p>
            <a:pPr algn="ctr"/>
            <a:r>
              <a:rPr lang="en-US" sz="66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CD8E8926-E871-E445-B72E-C422694EC8A1}"/>
              </a:ext>
            </a:extLst>
          </p:cNvPr>
          <p:cNvSpPr/>
          <p:nvPr/>
        </p:nvSpPr>
        <p:spPr>
          <a:xfrm>
            <a:off x="8115084" y="4332430"/>
            <a:ext cx="914400" cy="912549"/>
          </a:xfrm>
          <a:prstGeom prst="roundRect">
            <a:avLst/>
          </a:prstGeom>
          <a:solidFill>
            <a:srgbClr val="D11784">
              <a:alpha val="34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980163A-345A-CD41-B43F-FB5A539F9A24}"/>
              </a:ext>
            </a:extLst>
          </p:cNvPr>
          <p:cNvSpPr/>
          <p:nvPr/>
        </p:nvSpPr>
        <p:spPr>
          <a:xfrm>
            <a:off x="7836586" y="4429389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B2C7F9A-ADAE-A94A-8ED7-E4D306DD8D2A}"/>
              </a:ext>
            </a:extLst>
          </p:cNvPr>
          <p:cNvSpPr/>
          <p:nvPr/>
        </p:nvSpPr>
        <p:spPr>
          <a:xfrm>
            <a:off x="8716455" y="3607140"/>
            <a:ext cx="914400" cy="91254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ACA3EFC-F07C-2841-9FDB-5B0F3A96AAF7}"/>
              </a:ext>
            </a:extLst>
          </p:cNvPr>
          <p:cNvSpPr/>
          <p:nvPr/>
        </p:nvSpPr>
        <p:spPr>
          <a:xfrm>
            <a:off x="8831512" y="2388450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03C9AB7-82B9-0246-BA80-A1A361FAD458}"/>
              </a:ext>
            </a:extLst>
          </p:cNvPr>
          <p:cNvSpPr/>
          <p:nvPr/>
        </p:nvSpPr>
        <p:spPr>
          <a:xfrm>
            <a:off x="8374312" y="1798357"/>
            <a:ext cx="914400" cy="912549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tidy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3F6C0C9-20EC-5E4D-9F5C-09383A35750C}"/>
              </a:ext>
            </a:extLst>
          </p:cNvPr>
          <p:cNvSpPr/>
          <p:nvPr/>
        </p:nvSpPr>
        <p:spPr>
          <a:xfrm>
            <a:off x="8831512" y="645629"/>
            <a:ext cx="693382" cy="86110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8E9B139-B168-0B44-BC2E-A3627D0AE86F}"/>
              </a:ext>
            </a:extLst>
          </p:cNvPr>
          <p:cNvSpPr/>
          <p:nvPr/>
        </p:nvSpPr>
        <p:spPr>
          <a:xfrm>
            <a:off x="8721003" y="670279"/>
            <a:ext cx="705716" cy="704286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60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</a:t>
            </a:r>
            <a:endParaRPr lang="en-US" sz="66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B7CF351-5EAE-4144-A6E0-E66AF6DE2BC1}"/>
              </a:ext>
            </a:extLst>
          </p:cNvPr>
          <p:cNvSpPr/>
          <p:nvPr/>
        </p:nvSpPr>
        <p:spPr>
          <a:xfrm>
            <a:off x="8263803" y="80186"/>
            <a:ext cx="914400" cy="912549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6000" spc="-150" dirty="0">
                <a:solidFill>
                  <a:srgbClr val="037B83"/>
                </a:solidFill>
                <a:latin typeface="Rockwell Nova" panose="020F0502020204030204" pitchFamily="34" charset="0"/>
                <a:cs typeface="Rockwell Nova" panose="020F0502020204030204" pitchFamily="34" charset="0"/>
              </a:rPr>
              <a:t>t</a:t>
            </a:r>
            <a:endParaRPr lang="en-US" sz="6600" spc="-150" dirty="0">
              <a:solidFill>
                <a:srgbClr val="037B83"/>
              </a:solidFill>
              <a:latin typeface="Rockwell Nova" panose="020F0502020204030204" pitchFamily="34" charset="0"/>
              <a:cs typeface="Rockwell Nova" panose="020F0502020204030204" pitchFamily="34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9DD3058-4236-4C44-AE2C-5DF99AA07F60}"/>
              </a:ext>
            </a:extLst>
          </p:cNvPr>
          <p:cNvSpPr/>
          <p:nvPr/>
        </p:nvSpPr>
        <p:spPr>
          <a:xfrm>
            <a:off x="8374312" y="-881"/>
            <a:ext cx="693382" cy="861109"/>
          </a:xfrm>
          <a:prstGeom prst="roundRect">
            <a:avLst/>
          </a:prstGeom>
          <a:solidFill>
            <a:schemeClr val="bg2">
              <a:lumMod val="60000"/>
              <a:lumOff val="40000"/>
              <a:alpha val="26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rgbClr val="037B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61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FAA24C-300A-A348-94A1-082795B27D9C}"/>
              </a:ext>
            </a:extLst>
          </p:cNvPr>
          <p:cNvSpPr/>
          <p:nvPr/>
        </p:nvSpPr>
        <p:spPr>
          <a:xfrm>
            <a:off x="2757326" y="2747170"/>
            <a:ext cx="6880869" cy="2871852"/>
          </a:xfrm>
          <a:prstGeom prst="roundRect">
            <a:avLst/>
          </a:prstGeom>
          <a:solidFill>
            <a:srgbClr val="CFCFCF"/>
          </a:solidFill>
          <a:ln w="130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 dirty="0">
              <a:solidFill>
                <a:srgbClr val="037B8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D71424-FD12-B643-BED9-51F772BB90B1}"/>
              </a:ext>
            </a:extLst>
          </p:cNvPr>
          <p:cNvSpPr/>
          <p:nvPr/>
        </p:nvSpPr>
        <p:spPr>
          <a:xfrm>
            <a:off x="4758918" y="2708464"/>
            <a:ext cx="2877684" cy="287185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23900" spc="-150" dirty="0">
                <a:solidFill>
                  <a:schemeClr val="bg2"/>
                </a:solidFill>
                <a:latin typeface="Rockwell Nova" panose="02060503020205020403" pitchFamily="18" charset="0"/>
              </a:rPr>
              <a:t>tabs</a:t>
            </a:r>
            <a:endParaRPr lang="en-US" sz="28700" spc="-150" dirty="0">
              <a:solidFill>
                <a:schemeClr val="bg2"/>
              </a:solidFill>
              <a:latin typeface="Rockwell Nova" panose="02060503020205020403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6FE29-1660-F948-AE1E-A91FC5E88FE3}"/>
              </a:ext>
            </a:extLst>
          </p:cNvPr>
          <p:cNvSpPr/>
          <p:nvPr/>
        </p:nvSpPr>
        <p:spPr>
          <a:xfrm>
            <a:off x="2692012" y="-182566"/>
            <a:ext cx="3728631" cy="372108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23900" spc="-150" dirty="0">
                <a:solidFill>
                  <a:srgbClr val="037B83"/>
                </a:solidFill>
                <a:latin typeface="Rockwell Nova" panose="020F0502020204030204" pitchFamily="34" charset="0"/>
                <a:cs typeface="Arial" panose="020B0604020202020204" pitchFamily="34" charset="0"/>
              </a:rPr>
              <a:t>tidy</a:t>
            </a:r>
            <a:endParaRPr lang="en-US" sz="28700" spc="-150" dirty="0">
              <a:solidFill>
                <a:srgbClr val="037B83"/>
              </a:solidFill>
              <a:latin typeface="Rockwell Nova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Books on shelf with solid fill">
            <a:extLst>
              <a:ext uri="{FF2B5EF4-FFF2-40B4-BE49-F238E27FC236}">
                <a16:creationId xmlns:a16="http://schemas.microsoft.com/office/drawing/2014/main" id="{17BE33C8-A8B9-6542-A330-842EDCDC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5369" y="1028886"/>
            <a:ext cx="6593342" cy="6593342"/>
          </a:xfrm>
          <a:prstGeom prst="rect">
            <a:avLst/>
          </a:prstGeom>
        </p:spPr>
      </p:pic>
      <p:pic>
        <p:nvPicPr>
          <p:cNvPr id="19" name="Graphic 18" descr="Stopwatch 75% with solid fill">
            <a:extLst>
              <a:ext uri="{FF2B5EF4-FFF2-40B4-BE49-F238E27FC236}">
                <a16:creationId xmlns:a16="http://schemas.microsoft.com/office/drawing/2014/main" id="{FB342FAC-C92B-A34F-8FB2-67FF84D62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54983">
            <a:off x="583432" y="2792605"/>
            <a:ext cx="2703570" cy="27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47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Paperclip with solid fill">
            <a:extLst>
              <a:ext uri="{FF2B5EF4-FFF2-40B4-BE49-F238E27FC236}">
                <a16:creationId xmlns:a16="http://schemas.microsoft.com/office/drawing/2014/main" id="{D759F7A8-2202-1748-9CFC-8CE9B73A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2467" y="893418"/>
            <a:ext cx="2985854" cy="298585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9E7799-E061-C144-8B3A-9E7B227A6F4E}"/>
              </a:ext>
            </a:extLst>
          </p:cNvPr>
          <p:cNvSpPr/>
          <p:nvPr/>
        </p:nvSpPr>
        <p:spPr>
          <a:xfrm>
            <a:off x="1115892" y="98315"/>
            <a:ext cx="7113708" cy="2730611"/>
          </a:xfrm>
          <a:prstGeom prst="roundRect">
            <a:avLst/>
          </a:prstGeom>
          <a:solidFill>
            <a:srgbClr val="037B83">
              <a:alpha val="13000"/>
            </a:srgbClr>
          </a:solidFill>
          <a:ln w="177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 dirty="0">
              <a:solidFill>
                <a:srgbClr val="037B83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FAA24C-300A-A348-94A1-082795B27D9C}"/>
              </a:ext>
            </a:extLst>
          </p:cNvPr>
          <p:cNvSpPr/>
          <p:nvPr/>
        </p:nvSpPr>
        <p:spPr>
          <a:xfrm>
            <a:off x="2757326" y="2747170"/>
            <a:ext cx="6880869" cy="2871852"/>
          </a:xfrm>
          <a:prstGeom prst="roundRect">
            <a:avLst/>
          </a:prstGeom>
          <a:solidFill>
            <a:srgbClr val="CFCFCF">
              <a:alpha val="50000"/>
            </a:srgbClr>
          </a:solidFill>
          <a:ln w="177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00" dirty="0">
              <a:solidFill>
                <a:srgbClr val="037B8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D71424-FD12-B643-BED9-51F772BB90B1}"/>
              </a:ext>
            </a:extLst>
          </p:cNvPr>
          <p:cNvSpPr/>
          <p:nvPr/>
        </p:nvSpPr>
        <p:spPr>
          <a:xfrm>
            <a:off x="4758918" y="2708464"/>
            <a:ext cx="2877684" cy="287185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bIns="0" rtlCol="0" anchor="ctr"/>
          <a:lstStyle/>
          <a:p>
            <a:pPr algn="ctr"/>
            <a:r>
              <a:rPr lang="en-US" sz="23900" spc="-150" dirty="0">
                <a:solidFill>
                  <a:schemeClr val="tx2">
                    <a:lumMod val="50000"/>
                  </a:schemeClr>
                </a:solidFill>
                <a:latin typeface="Rockwell Nova" panose="02060503020205020403" pitchFamily="18" charset="0"/>
              </a:rPr>
              <a:t>tabs</a:t>
            </a:r>
            <a:endParaRPr lang="en-US" sz="28700" spc="-150" dirty="0">
              <a:solidFill>
                <a:schemeClr val="tx2">
                  <a:lumMod val="50000"/>
                </a:schemeClr>
              </a:solidFill>
              <a:latin typeface="Rockwell Nova" panose="02060503020205020403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6FE29-1660-F948-AE1E-A91FC5E88FE3}"/>
              </a:ext>
            </a:extLst>
          </p:cNvPr>
          <p:cNvSpPr/>
          <p:nvPr/>
        </p:nvSpPr>
        <p:spPr>
          <a:xfrm>
            <a:off x="2692012" y="-182566"/>
            <a:ext cx="3728631" cy="372108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Ins="144000" bIns="324000" rtlCol="0" anchor="ctr"/>
          <a:lstStyle/>
          <a:p>
            <a:pPr algn="ctr"/>
            <a:r>
              <a:rPr lang="en-US" sz="23900" spc="-150" dirty="0">
                <a:solidFill>
                  <a:srgbClr val="037B83"/>
                </a:solidFill>
                <a:latin typeface="Rockwell Nova" panose="020F0502020204030204" pitchFamily="34" charset="0"/>
                <a:cs typeface="Arial" panose="020B0604020202020204" pitchFamily="34" charset="0"/>
              </a:rPr>
              <a:t>tidy</a:t>
            </a:r>
            <a:endParaRPr lang="en-US" sz="28700" spc="-150" dirty="0">
              <a:solidFill>
                <a:srgbClr val="037B83"/>
              </a:solidFill>
              <a:latin typeface="Rockwell Nova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Books on shelf with solid fill">
            <a:extLst>
              <a:ext uri="{FF2B5EF4-FFF2-40B4-BE49-F238E27FC236}">
                <a16:creationId xmlns:a16="http://schemas.microsoft.com/office/drawing/2014/main" id="{17BE33C8-A8B9-6542-A330-842EDCDC7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35369" y="1028886"/>
            <a:ext cx="6593342" cy="6593342"/>
          </a:xfrm>
          <a:prstGeom prst="rect">
            <a:avLst/>
          </a:prstGeom>
        </p:spPr>
      </p:pic>
      <p:pic>
        <p:nvPicPr>
          <p:cNvPr id="16" name="Graphic 15" descr="Paperclip with solid fill">
            <a:extLst>
              <a:ext uri="{FF2B5EF4-FFF2-40B4-BE49-F238E27FC236}">
                <a16:creationId xmlns:a16="http://schemas.microsoft.com/office/drawing/2014/main" id="{5CB2EF8B-1126-7D44-923C-44A0950EB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807" t="38456" r="38069" b="21053"/>
          <a:stretch/>
        </p:blipFill>
        <p:spPr>
          <a:xfrm>
            <a:off x="7781471" y="2045707"/>
            <a:ext cx="720320" cy="12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13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1245550-3C50-F84C-969E-8EB7F6823D1A}"/>
              </a:ext>
            </a:extLst>
          </p:cNvPr>
          <p:cNvSpPr/>
          <p:nvPr/>
        </p:nvSpPr>
        <p:spPr>
          <a:xfrm>
            <a:off x="2710684" y="569369"/>
            <a:ext cx="3854504" cy="3854502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22C9E32B-02F4-2845-AE97-38F8EC773B94}"/>
              </a:ext>
            </a:extLst>
          </p:cNvPr>
          <p:cNvSpPr/>
          <p:nvPr/>
        </p:nvSpPr>
        <p:spPr>
          <a:xfrm>
            <a:off x="2710684" y="569368"/>
            <a:ext cx="3854504" cy="3854502"/>
          </a:xfrm>
          <a:prstGeom prst="pie">
            <a:avLst>
              <a:gd name="adj1" fmla="val 0"/>
              <a:gd name="adj2" fmla="val 1079375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FC5360A8-01BC-D04E-B5F8-3EFF3172A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745" t="40549" b="18902"/>
          <a:stretch/>
        </p:blipFill>
        <p:spPr>
          <a:xfrm>
            <a:off x="3284208" y="2496619"/>
            <a:ext cx="2851292" cy="150002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5D28617-F437-8443-AD31-A8DB2440A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745" t="-1" b="40288"/>
          <a:stretch/>
        </p:blipFill>
        <p:spPr>
          <a:xfrm>
            <a:off x="3284208" y="996593"/>
            <a:ext cx="2851292" cy="22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2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43ABA6EE-2D88-EC48-B097-11D48B22865B}"/>
              </a:ext>
            </a:extLst>
          </p:cNvPr>
          <p:cNvSpPr txBox="1">
            <a:spLocks/>
          </p:cNvSpPr>
          <p:nvPr/>
        </p:nvSpPr>
        <p:spPr>
          <a:xfrm>
            <a:off x="2341916" y="1834458"/>
            <a:ext cx="4097356" cy="1219878"/>
          </a:xfrm>
          <a:prstGeom prst="rect">
            <a:avLst/>
          </a:prstGeom>
        </p:spPr>
        <p:txBody>
          <a:bodyPr/>
          <a:lstStyle>
            <a:lvl1pPr algn="l" defTabSz="682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84" b="0" i="0" kern="1200">
                <a:solidFill>
                  <a:schemeClr val="bg1"/>
                </a:solidFill>
                <a:latin typeface="Ubuntu" panose="020B0504030602030204" pitchFamily="34" charset="0"/>
                <a:ea typeface="+mj-ea"/>
                <a:cs typeface="Helvetica Neue" panose="02000503000000020004" pitchFamily="2" charset="0"/>
              </a:defRPr>
            </a:lvl1pPr>
          </a:lstStyle>
          <a:p>
            <a:pPr algn="ctr"/>
            <a:endParaRPr lang="en-US" sz="11500" b="1" spc="-300" dirty="0">
              <a:solidFill>
                <a:schemeClr val="accent5"/>
              </a:solidFill>
              <a:latin typeface="Ubuntu Condensed" panose="020B050603060203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3E4DF43-D8C3-4142-9AFA-335863193202}"/>
              </a:ext>
            </a:extLst>
          </p:cNvPr>
          <p:cNvSpPr/>
          <p:nvPr/>
        </p:nvSpPr>
        <p:spPr>
          <a:xfrm>
            <a:off x="1773382" y="1284375"/>
            <a:ext cx="2701636" cy="2858134"/>
          </a:xfrm>
          <a:custGeom>
            <a:avLst/>
            <a:gdLst>
              <a:gd name="connsiteX0" fmla="*/ 0 w 2701636"/>
              <a:gd name="connsiteY0" fmla="*/ 0 h 2858134"/>
              <a:gd name="connsiteX1" fmla="*/ 2701636 w 2701636"/>
              <a:gd name="connsiteY1" fmla="*/ 0 h 2858134"/>
              <a:gd name="connsiteX2" fmla="*/ 2701636 w 2701636"/>
              <a:gd name="connsiteY2" fmla="*/ 734290 h 2858134"/>
              <a:gd name="connsiteX3" fmla="*/ 1717963 w 2701636"/>
              <a:gd name="connsiteY3" fmla="*/ 734290 h 2858134"/>
              <a:gd name="connsiteX4" fmla="*/ 1717963 w 2701636"/>
              <a:gd name="connsiteY4" fmla="*/ 2858134 h 2858134"/>
              <a:gd name="connsiteX5" fmla="*/ 983673 w 2701636"/>
              <a:gd name="connsiteY5" fmla="*/ 2858134 h 2858134"/>
              <a:gd name="connsiteX6" fmla="*/ 983673 w 2701636"/>
              <a:gd name="connsiteY6" fmla="*/ 734290 h 2858134"/>
              <a:gd name="connsiteX7" fmla="*/ 0 w 2701636"/>
              <a:gd name="connsiteY7" fmla="*/ 734290 h 285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1636" h="2858134">
                <a:moveTo>
                  <a:pt x="0" y="0"/>
                </a:moveTo>
                <a:lnTo>
                  <a:pt x="2701636" y="0"/>
                </a:lnTo>
                <a:lnTo>
                  <a:pt x="2701636" y="734290"/>
                </a:lnTo>
                <a:lnTo>
                  <a:pt x="1717963" y="734290"/>
                </a:lnTo>
                <a:lnTo>
                  <a:pt x="1717963" y="2858134"/>
                </a:lnTo>
                <a:lnTo>
                  <a:pt x="983673" y="2858134"/>
                </a:lnTo>
                <a:lnTo>
                  <a:pt x="983673" y="734290"/>
                </a:lnTo>
                <a:lnTo>
                  <a:pt x="0" y="734290"/>
                </a:lnTo>
                <a:close/>
              </a:path>
            </a:pathLst>
          </a:custGeom>
          <a:noFill/>
          <a:ln w="228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EC1C633-00FA-DC4E-B6E1-657047ED0457}"/>
              </a:ext>
            </a:extLst>
          </p:cNvPr>
          <p:cNvSpPr/>
          <p:nvPr/>
        </p:nvSpPr>
        <p:spPr>
          <a:xfrm>
            <a:off x="3039776" y="1625269"/>
            <a:ext cx="2701636" cy="2858134"/>
          </a:xfrm>
          <a:custGeom>
            <a:avLst/>
            <a:gdLst>
              <a:gd name="connsiteX0" fmla="*/ 0 w 2701636"/>
              <a:gd name="connsiteY0" fmla="*/ 0 h 2858134"/>
              <a:gd name="connsiteX1" fmla="*/ 2701636 w 2701636"/>
              <a:gd name="connsiteY1" fmla="*/ 0 h 2858134"/>
              <a:gd name="connsiteX2" fmla="*/ 2701636 w 2701636"/>
              <a:gd name="connsiteY2" fmla="*/ 734290 h 2858134"/>
              <a:gd name="connsiteX3" fmla="*/ 1717963 w 2701636"/>
              <a:gd name="connsiteY3" fmla="*/ 734290 h 2858134"/>
              <a:gd name="connsiteX4" fmla="*/ 1717963 w 2701636"/>
              <a:gd name="connsiteY4" fmla="*/ 2858134 h 2858134"/>
              <a:gd name="connsiteX5" fmla="*/ 983673 w 2701636"/>
              <a:gd name="connsiteY5" fmla="*/ 2858134 h 2858134"/>
              <a:gd name="connsiteX6" fmla="*/ 983673 w 2701636"/>
              <a:gd name="connsiteY6" fmla="*/ 734290 h 2858134"/>
              <a:gd name="connsiteX7" fmla="*/ 0 w 2701636"/>
              <a:gd name="connsiteY7" fmla="*/ 734290 h 285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1636" h="2858134">
                <a:moveTo>
                  <a:pt x="0" y="0"/>
                </a:moveTo>
                <a:lnTo>
                  <a:pt x="2701636" y="0"/>
                </a:lnTo>
                <a:lnTo>
                  <a:pt x="2701636" y="734290"/>
                </a:lnTo>
                <a:lnTo>
                  <a:pt x="1717963" y="734290"/>
                </a:lnTo>
                <a:lnTo>
                  <a:pt x="1717963" y="2858134"/>
                </a:lnTo>
                <a:lnTo>
                  <a:pt x="983673" y="2858134"/>
                </a:lnTo>
                <a:lnTo>
                  <a:pt x="983673" y="734290"/>
                </a:lnTo>
                <a:lnTo>
                  <a:pt x="0" y="734290"/>
                </a:lnTo>
                <a:close/>
              </a:path>
            </a:pathLst>
          </a:custGeom>
          <a:noFill/>
          <a:ln w="228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368CED4-DBD7-1C41-A5B5-4C3A9B8B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778" y="3433010"/>
            <a:ext cx="2832100" cy="21209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A850F30-8AF4-9E4B-BCCC-4A4958995080}"/>
              </a:ext>
            </a:extLst>
          </p:cNvPr>
          <p:cNvGrpSpPr>
            <a:grpSpLocks noChangeAspect="1"/>
          </p:cNvGrpSpPr>
          <p:nvPr/>
        </p:nvGrpSpPr>
        <p:grpSpPr>
          <a:xfrm>
            <a:off x="1865119" y="2566247"/>
            <a:ext cx="1627200" cy="1627200"/>
            <a:chOff x="1865119" y="2566247"/>
            <a:chExt cx="2188586" cy="218858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8D6986E-DFCD-C74A-A650-FDBE13DD9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5119" y="2566247"/>
              <a:ext cx="2188586" cy="2188586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B1AA85-2311-224A-BA1C-4B7BC2401A2A}"/>
                </a:ext>
              </a:extLst>
            </p:cNvPr>
            <p:cNvGrpSpPr/>
            <p:nvPr/>
          </p:nvGrpSpPr>
          <p:grpSpPr>
            <a:xfrm>
              <a:off x="1958457" y="2728465"/>
              <a:ext cx="2035873" cy="1814749"/>
              <a:chOff x="1958457" y="2728465"/>
              <a:chExt cx="2035873" cy="1814749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044A4297-C86A-154B-916A-7422176F826C}"/>
                  </a:ext>
                </a:extLst>
              </p:cNvPr>
              <p:cNvSpPr/>
              <p:nvPr/>
            </p:nvSpPr>
            <p:spPr>
              <a:xfrm flipH="1">
                <a:off x="1958457" y="2728465"/>
                <a:ext cx="1548870" cy="1409089"/>
              </a:xfrm>
              <a:custGeom>
                <a:avLst/>
                <a:gdLst>
                  <a:gd name="connsiteX0" fmla="*/ 643908 w 1287816"/>
                  <a:gd name="connsiteY0" fmla="*/ 0 h 1052693"/>
                  <a:gd name="connsiteX1" fmla="*/ 286280 w 1287816"/>
                  <a:gd name="connsiteY1" fmla="*/ 0 h 1052693"/>
                  <a:gd name="connsiteX2" fmla="*/ 84236 w 1287816"/>
                  <a:gd name="connsiteY2" fmla="*/ 175603 h 1052693"/>
                  <a:gd name="connsiteX3" fmla="*/ 84236 w 1287816"/>
                  <a:gd name="connsiteY3" fmla="*/ 837920 h 1052693"/>
                  <a:gd name="connsiteX4" fmla="*/ 84236 w 1287816"/>
                  <a:gd name="connsiteY4" fmla="*/ 877993 h 1052693"/>
                  <a:gd name="connsiteX5" fmla="*/ 84236 w 1287816"/>
                  <a:gd name="connsiteY5" fmla="*/ 966892 h 1052693"/>
                  <a:gd name="connsiteX6" fmla="*/ 23308 w 1287816"/>
                  <a:gd name="connsiteY6" fmla="*/ 1046782 h 1052693"/>
                  <a:gd name="connsiteX7" fmla="*/ 0 w 1287816"/>
                  <a:gd name="connsiteY7" fmla="*/ 1050872 h 1052693"/>
                  <a:gd name="connsiteX8" fmla="*/ 643908 w 1287816"/>
                  <a:gd name="connsiteY8" fmla="*/ 1052693 h 1052693"/>
                  <a:gd name="connsiteX9" fmla="*/ 1287816 w 1287816"/>
                  <a:gd name="connsiteY9" fmla="*/ 1050872 h 1052693"/>
                  <a:gd name="connsiteX10" fmla="*/ 1264508 w 1287816"/>
                  <a:gd name="connsiteY10" fmla="*/ 1046782 h 1052693"/>
                  <a:gd name="connsiteX11" fmla="*/ 1203580 w 1287816"/>
                  <a:gd name="connsiteY11" fmla="*/ 966892 h 1052693"/>
                  <a:gd name="connsiteX12" fmla="*/ 1203580 w 1287816"/>
                  <a:gd name="connsiteY12" fmla="*/ 877993 h 1052693"/>
                  <a:gd name="connsiteX13" fmla="*/ 1203580 w 1287816"/>
                  <a:gd name="connsiteY13" fmla="*/ 837920 h 1052693"/>
                  <a:gd name="connsiteX14" fmla="*/ 1203580 w 1287816"/>
                  <a:gd name="connsiteY14" fmla="*/ 175603 h 1052693"/>
                  <a:gd name="connsiteX15" fmla="*/ 1001536 w 1287816"/>
                  <a:gd name="connsiteY15" fmla="*/ 0 h 1052693"/>
                  <a:gd name="connsiteX16" fmla="*/ 643908 w 1287816"/>
                  <a:gd name="connsiteY16" fmla="*/ 0 h 1052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87816" h="1052693">
                    <a:moveTo>
                      <a:pt x="643908" y="0"/>
                    </a:moveTo>
                    <a:lnTo>
                      <a:pt x="286280" y="0"/>
                    </a:lnTo>
                    <a:cubicBezTo>
                      <a:pt x="174694" y="0"/>
                      <a:pt x="84236" y="78620"/>
                      <a:pt x="84236" y="175603"/>
                    </a:cubicBezTo>
                    <a:lnTo>
                      <a:pt x="84236" y="837920"/>
                    </a:lnTo>
                    <a:lnTo>
                      <a:pt x="84236" y="877993"/>
                    </a:lnTo>
                    <a:lnTo>
                      <a:pt x="84236" y="966892"/>
                    </a:lnTo>
                    <a:cubicBezTo>
                      <a:pt x="84236" y="1002806"/>
                      <a:pt x="59113" y="1033620"/>
                      <a:pt x="23308" y="1046782"/>
                    </a:cubicBezTo>
                    <a:lnTo>
                      <a:pt x="0" y="1050872"/>
                    </a:lnTo>
                    <a:lnTo>
                      <a:pt x="643908" y="1052693"/>
                    </a:lnTo>
                    <a:lnTo>
                      <a:pt x="1287816" y="1050872"/>
                    </a:lnTo>
                    <a:lnTo>
                      <a:pt x="1264508" y="1046782"/>
                    </a:lnTo>
                    <a:cubicBezTo>
                      <a:pt x="1228704" y="1033620"/>
                      <a:pt x="1203580" y="1002806"/>
                      <a:pt x="1203580" y="966892"/>
                    </a:cubicBezTo>
                    <a:lnTo>
                      <a:pt x="1203580" y="877993"/>
                    </a:lnTo>
                    <a:lnTo>
                      <a:pt x="1203580" y="837920"/>
                    </a:lnTo>
                    <a:lnTo>
                      <a:pt x="1203580" y="175603"/>
                    </a:lnTo>
                    <a:cubicBezTo>
                      <a:pt x="1203580" y="78620"/>
                      <a:pt x="1113122" y="0"/>
                      <a:pt x="1001536" y="0"/>
                    </a:cubicBezTo>
                    <a:lnTo>
                      <a:pt x="643908" y="0"/>
                    </a:lnTo>
                    <a:close/>
                  </a:path>
                </a:pathLst>
              </a:custGeom>
              <a:solidFill>
                <a:srgbClr val="C3C1C5"/>
              </a:solidFill>
              <a:ln w="76200">
                <a:solidFill>
                  <a:srgbClr val="D117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lIns="108000" rtlCol="0" anchor="t">
                <a:noAutofit/>
              </a:bodyPr>
              <a:lstStyle/>
              <a:p>
                <a:pPr algn="ctr"/>
                <a:endParaRPr lang="en-US" sz="4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B6A1ECD-224C-AE4B-80F4-26D6157FCB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lum bright="-40000"/>
                <a:alphaModFix amt="50000"/>
              </a:blip>
              <a:srcRect t="1" r="42303" b="24984"/>
              <a:stretch/>
            </p:blipFill>
            <p:spPr>
              <a:xfrm>
                <a:off x="2354141" y="3063635"/>
                <a:ext cx="1091792" cy="1114666"/>
              </a:xfrm>
              <a:prstGeom prst="rect">
                <a:avLst/>
              </a:prstGeom>
            </p:spPr>
          </p:pic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3205352-D6F6-9C4A-970A-17932BA6CB3F}"/>
                  </a:ext>
                </a:extLst>
              </p:cNvPr>
              <p:cNvSpPr/>
              <p:nvPr/>
            </p:nvSpPr>
            <p:spPr>
              <a:xfrm flipH="1">
                <a:off x="2445460" y="3134125"/>
                <a:ext cx="1548870" cy="1409089"/>
              </a:xfrm>
              <a:custGeom>
                <a:avLst/>
                <a:gdLst>
                  <a:gd name="connsiteX0" fmla="*/ 643908 w 1287816"/>
                  <a:gd name="connsiteY0" fmla="*/ 0 h 1052693"/>
                  <a:gd name="connsiteX1" fmla="*/ 286280 w 1287816"/>
                  <a:gd name="connsiteY1" fmla="*/ 0 h 1052693"/>
                  <a:gd name="connsiteX2" fmla="*/ 84236 w 1287816"/>
                  <a:gd name="connsiteY2" fmla="*/ 175603 h 1052693"/>
                  <a:gd name="connsiteX3" fmla="*/ 84236 w 1287816"/>
                  <a:gd name="connsiteY3" fmla="*/ 837920 h 1052693"/>
                  <a:gd name="connsiteX4" fmla="*/ 84236 w 1287816"/>
                  <a:gd name="connsiteY4" fmla="*/ 877993 h 1052693"/>
                  <a:gd name="connsiteX5" fmla="*/ 84236 w 1287816"/>
                  <a:gd name="connsiteY5" fmla="*/ 966892 h 1052693"/>
                  <a:gd name="connsiteX6" fmla="*/ 23308 w 1287816"/>
                  <a:gd name="connsiteY6" fmla="*/ 1046782 h 1052693"/>
                  <a:gd name="connsiteX7" fmla="*/ 0 w 1287816"/>
                  <a:gd name="connsiteY7" fmla="*/ 1050872 h 1052693"/>
                  <a:gd name="connsiteX8" fmla="*/ 643908 w 1287816"/>
                  <a:gd name="connsiteY8" fmla="*/ 1052693 h 1052693"/>
                  <a:gd name="connsiteX9" fmla="*/ 1287816 w 1287816"/>
                  <a:gd name="connsiteY9" fmla="*/ 1050872 h 1052693"/>
                  <a:gd name="connsiteX10" fmla="*/ 1264508 w 1287816"/>
                  <a:gd name="connsiteY10" fmla="*/ 1046782 h 1052693"/>
                  <a:gd name="connsiteX11" fmla="*/ 1203580 w 1287816"/>
                  <a:gd name="connsiteY11" fmla="*/ 966892 h 1052693"/>
                  <a:gd name="connsiteX12" fmla="*/ 1203580 w 1287816"/>
                  <a:gd name="connsiteY12" fmla="*/ 877993 h 1052693"/>
                  <a:gd name="connsiteX13" fmla="*/ 1203580 w 1287816"/>
                  <a:gd name="connsiteY13" fmla="*/ 837920 h 1052693"/>
                  <a:gd name="connsiteX14" fmla="*/ 1203580 w 1287816"/>
                  <a:gd name="connsiteY14" fmla="*/ 175603 h 1052693"/>
                  <a:gd name="connsiteX15" fmla="*/ 1001536 w 1287816"/>
                  <a:gd name="connsiteY15" fmla="*/ 0 h 1052693"/>
                  <a:gd name="connsiteX16" fmla="*/ 643908 w 1287816"/>
                  <a:gd name="connsiteY16" fmla="*/ 0 h 1052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87816" h="1052693">
                    <a:moveTo>
                      <a:pt x="643908" y="0"/>
                    </a:moveTo>
                    <a:lnTo>
                      <a:pt x="286280" y="0"/>
                    </a:lnTo>
                    <a:cubicBezTo>
                      <a:pt x="174694" y="0"/>
                      <a:pt x="84236" y="78620"/>
                      <a:pt x="84236" y="175603"/>
                    </a:cubicBezTo>
                    <a:lnTo>
                      <a:pt x="84236" y="837920"/>
                    </a:lnTo>
                    <a:lnTo>
                      <a:pt x="84236" y="877993"/>
                    </a:lnTo>
                    <a:lnTo>
                      <a:pt x="84236" y="966892"/>
                    </a:lnTo>
                    <a:cubicBezTo>
                      <a:pt x="84236" y="1002806"/>
                      <a:pt x="59113" y="1033620"/>
                      <a:pt x="23308" y="1046782"/>
                    </a:cubicBezTo>
                    <a:lnTo>
                      <a:pt x="0" y="1050872"/>
                    </a:lnTo>
                    <a:lnTo>
                      <a:pt x="643908" y="1052693"/>
                    </a:lnTo>
                    <a:lnTo>
                      <a:pt x="1287816" y="1050872"/>
                    </a:lnTo>
                    <a:lnTo>
                      <a:pt x="1264508" y="1046782"/>
                    </a:lnTo>
                    <a:cubicBezTo>
                      <a:pt x="1228704" y="1033620"/>
                      <a:pt x="1203580" y="1002806"/>
                      <a:pt x="1203580" y="966892"/>
                    </a:cubicBezTo>
                    <a:lnTo>
                      <a:pt x="1203580" y="877993"/>
                    </a:lnTo>
                    <a:lnTo>
                      <a:pt x="1203580" y="837920"/>
                    </a:lnTo>
                    <a:lnTo>
                      <a:pt x="1203580" y="175603"/>
                    </a:lnTo>
                    <a:cubicBezTo>
                      <a:pt x="1203580" y="78620"/>
                      <a:pt x="1113122" y="0"/>
                      <a:pt x="1001536" y="0"/>
                    </a:cubicBezTo>
                    <a:lnTo>
                      <a:pt x="643908" y="0"/>
                    </a:lnTo>
                    <a:close/>
                  </a:path>
                </a:pathLst>
              </a:custGeom>
              <a:gradFill>
                <a:gsLst>
                  <a:gs pos="56000">
                    <a:srgbClr val="CFCFCF">
                      <a:lumMod val="72000"/>
                      <a:lumOff val="28000"/>
                    </a:srgbClr>
                  </a:gs>
                  <a:gs pos="13000">
                    <a:schemeClr val="tx1">
                      <a:lumMod val="92000"/>
                    </a:schemeClr>
                  </a:gs>
                  <a:gs pos="0">
                    <a:schemeClr val="tx1">
                      <a:lumMod val="95000"/>
                    </a:schemeClr>
                  </a:gs>
                </a:gsLst>
                <a:lin ang="9600000" scaled="0"/>
              </a:gradFill>
              <a:ln w="76200">
                <a:solidFill>
                  <a:srgbClr val="037B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rIns="54000" rtlCol="0" anchor="ctr">
                <a:no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4000" b="1" spc="-300" dirty="0">
                    <a:solidFill>
                      <a:schemeClr val="tx2">
                        <a:lumMod val="1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Tab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3600" spc="-300" dirty="0">
                    <a:solidFill>
                      <a:schemeClr val="tx2">
                        <a:lumMod val="1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Hero</a:t>
                </a:r>
              </a:p>
            </p:txBody>
          </p:sp>
        </p:grp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C7269E-1015-DE44-B281-72EC9E34C6D5}"/>
              </a:ext>
            </a:extLst>
          </p:cNvPr>
          <p:cNvSpPr/>
          <p:nvPr/>
        </p:nvSpPr>
        <p:spPr>
          <a:xfrm>
            <a:off x="7090021" y="2619400"/>
            <a:ext cx="997527" cy="997527"/>
          </a:xfrm>
          <a:prstGeom prst="roundRect">
            <a:avLst/>
          </a:pr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76200">
            <a:solidFill>
              <a:srgbClr val="037B8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40000" rIns="54000" rtlCol="0" anchor="ctr">
            <a:noAutofit/>
          </a:bodyPr>
          <a:lstStyle/>
          <a:p>
            <a:pPr>
              <a:lnSpc>
                <a:spcPct val="30000"/>
              </a:lnSpc>
            </a:pPr>
            <a:r>
              <a:rPr lang="en-US" sz="6000" b="1" i="1" spc="-150" dirty="0">
                <a:solidFill>
                  <a:schemeClr val="bg2">
                    <a:lumMod val="75000"/>
                  </a:schemeClr>
                </a:solidFill>
                <a:effectLst>
                  <a:outerShdw blurRad="63500" dist="25400" dir="5400000" algn="t" rotWithShape="0">
                    <a:prstClr val="black">
                      <a:alpha val="40000"/>
                    </a:prstClr>
                  </a:outerShdw>
                </a:effectLst>
                <a:latin typeface="Rockwell" panose="02060603020205020403" pitchFamily="18" charset="77"/>
                <a:cs typeface="Consolas" panose="020B0609020204030204" pitchFamily="49" charset="0"/>
              </a:rPr>
              <a:t>T</a:t>
            </a:r>
            <a:endParaRPr lang="en-US" sz="6000" b="1" i="1" spc="-150" baseline="30000" dirty="0">
              <a:solidFill>
                <a:schemeClr val="bg2">
                  <a:lumMod val="75000"/>
                </a:schemeClr>
              </a:solidFill>
              <a:effectLst>
                <a:outerShdw blurRad="63500" dist="25400" dir="5400000" algn="t" rotWithShape="0">
                  <a:prstClr val="black">
                    <a:alpha val="40000"/>
                  </a:prstClr>
                </a:outerShdw>
              </a:effectLst>
              <a:latin typeface="Rockwell" panose="02060603020205020403" pitchFamily="18" charset="77"/>
              <a:cs typeface="Consolas" panose="020B0609020204030204" pitchFamily="49" charset="0"/>
            </a:endParaRPr>
          </a:p>
          <a:p>
            <a:pPr algn="r">
              <a:lnSpc>
                <a:spcPct val="30000"/>
              </a:lnSpc>
            </a:pPr>
            <a:r>
              <a:rPr lang="en-US" sz="6000" b="1" i="1" spc="-150" dirty="0">
                <a:solidFill>
                  <a:schemeClr val="bg2">
                    <a:lumMod val="75000"/>
                  </a:schemeClr>
                </a:solidFill>
                <a:effectLst>
                  <a:outerShdw blurRad="63500" dist="25400" dir="5400000" algn="t" rotWithShape="0">
                    <a:prstClr val="black">
                      <a:alpha val="40000"/>
                    </a:prstClr>
                  </a:outerShdw>
                </a:effectLst>
                <a:latin typeface="Rockwell" panose="02060603020205020403" pitchFamily="18" charset="77"/>
                <a:cs typeface="Consolas" panose="020B0609020204030204" pitchFamily="49" charset="0"/>
              </a:rPr>
              <a:t>H</a:t>
            </a:r>
            <a:endParaRPr lang="en-US" sz="6000" b="1" i="1" spc="-150" baseline="30000" dirty="0">
              <a:solidFill>
                <a:schemeClr val="bg2">
                  <a:lumMod val="75000"/>
                </a:schemeClr>
              </a:solidFill>
              <a:effectLst>
                <a:outerShdw blurRad="63500" dist="25400" dir="5400000" algn="t" rotWithShape="0">
                  <a:prstClr val="black">
                    <a:alpha val="40000"/>
                  </a:prstClr>
                </a:outerShdw>
              </a:effectLst>
              <a:latin typeface="Rockwell" panose="02060603020205020403" pitchFamily="18" charset="77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88433-C4FF-3445-9A44-8D13DA4E9A8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/>
          <a:srcRect l="21494" t="15101" r="16891" b="27183"/>
          <a:stretch/>
        </p:blipFill>
        <p:spPr>
          <a:xfrm>
            <a:off x="4512624" y="846359"/>
            <a:ext cx="1627199" cy="1627199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9EC7D87-0B1D-C744-8008-CBEBC056CE3A}"/>
              </a:ext>
            </a:extLst>
          </p:cNvPr>
          <p:cNvSpPr/>
          <p:nvPr/>
        </p:nvSpPr>
        <p:spPr>
          <a:xfrm>
            <a:off x="4510808" y="3694683"/>
            <a:ext cx="997527" cy="997527"/>
          </a:xfrm>
          <a:prstGeom prst="roundRect">
            <a:avLst/>
          </a:pr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40000" rIns="72000" rtlCol="0" anchor="ctr">
            <a:noAutofit/>
          </a:bodyPr>
          <a:lstStyle/>
          <a:p>
            <a:pPr>
              <a:lnSpc>
                <a:spcPct val="30000"/>
              </a:lnSpc>
            </a:pPr>
            <a:r>
              <a:rPr lang="en-US" sz="6000" b="1" spc="-150" dirty="0">
                <a:gradFill>
                  <a:gsLst>
                    <a:gs pos="100000">
                      <a:srgbClr val="FFFF00">
                        <a:lumMod val="85000"/>
                      </a:srgbClr>
                    </a:gs>
                    <a:gs pos="65000">
                      <a:srgbClr val="037B83"/>
                    </a:gs>
                    <a:gs pos="30000">
                      <a:srgbClr val="D11784"/>
                    </a:gs>
                  </a:gsLst>
                  <a:lin ang="9600000" scaled="0"/>
                </a:gradFill>
                <a:effectLst>
                  <a:outerShdw blurRad="63500" dist="254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US" sz="6000" b="1" spc="-150" baseline="30000" dirty="0">
              <a:gradFill>
                <a:gsLst>
                  <a:gs pos="100000">
                    <a:srgbClr val="FFFF00">
                      <a:lumMod val="85000"/>
                    </a:srgbClr>
                  </a:gs>
                  <a:gs pos="65000">
                    <a:srgbClr val="037B83"/>
                  </a:gs>
                  <a:gs pos="30000">
                    <a:srgbClr val="D11784"/>
                  </a:gs>
                </a:gsLst>
                <a:lin ang="9600000" scaled="0"/>
              </a:gradFill>
              <a:effectLst>
                <a:outerShdw blurRad="63500" dist="254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>
              <a:lnSpc>
                <a:spcPct val="30000"/>
              </a:lnSpc>
            </a:pPr>
            <a:r>
              <a:rPr lang="en-US" sz="6000" b="1" spc="-150" dirty="0">
                <a:gradFill>
                  <a:gsLst>
                    <a:gs pos="100000">
                      <a:srgbClr val="FFFF00">
                        <a:lumMod val="85000"/>
                      </a:srgbClr>
                    </a:gs>
                    <a:gs pos="65000">
                      <a:srgbClr val="037B83"/>
                    </a:gs>
                    <a:gs pos="30000">
                      <a:srgbClr val="D11784"/>
                    </a:gs>
                  </a:gsLst>
                  <a:lin ang="9600000" scaled="0"/>
                </a:gradFill>
                <a:effectLst>
                  <a:outerShdw blurRad="63500" dist="254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en-US" sz="6000" b="1" spc="-150" baseline="30000" dirty="0">
              <a:gradFill>
                <a:gsLst>
                  <a:gs pos="100000">
                    <a:srgbClr val="FFFF00">
                      <a:lumMod val="85000"/>
                    </a:srgbClr>
                  </a:gs>
                  <a:gs pos="65000">
                    <a:srgbClr val="037B83"/>
                  </a:gs>
                  <a:gs pos="30000">
                    <a:srgbClr val="D11784"/>
                  </a:gs>
                </a:gsLst>
                <a:lin ang="9600000" scaled="0"/>
              </a:gradFill>
              <a:effectLst>
                <a:outerShdw blurRad="63500" dist="25400" dir="5400000" algn="t" rotWithShape="0">
                  <a:prstClr val="black">
                    <a:alpha val="40000"/>
                  </a:prst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4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CCCD6CA1-88DF-BD4E-8FC2-43C12545582B}"/>
              </a:ext>
            </a:extLst>
          </p:cNvPr>
          <p:cNvSpPr/>
          <p:nvPr/>
        </p:nvSpPr>
        <p:spPr>
          <a:xfrm>
            <a:off x="3249480" y="2963066"/>
            <a:ext cx="1768670" cy="17686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4328C80-9113-7E4A-9F6B-CADF43BCD93B}"/>
              </a:ext>
            </a:extLst>
          </p:cNvPr>
          <p:cNvSpPr/>
          <p:nvPr/>
        </p:nvSpPr>
        <p:spPr>
          <a:xfrm flipH="1">
            <a:off x="4309533" y="-296775"/>
            <a:ext cx="2027525" cy="1140576"/>
          </a:xfrm>
          <a:custGeom>
            <a:avLst/>
            <a:gdLst>
              <a:gd name="connsiteX0" fmla="*/ 3218404 w 3586182"/>
              <a:gd name="connsiteY0" fmla="*/ 0 h 1409089"/>
              <a:gd name="connsiteX1" fmla="*/ 2758967 w 3586182"/>
              <a:gd name="connsiteY1" fmla="*/ 0 h 1409089"/>
              <a:gd name="connsiteX2" fmla="*/ 2299530 w 3586182"/>
              <a:gd name="connsiteY2" fmla="*/ 0 h 1409089"/>
              <a:gd name="connsiteX3" fmla="*/ 2279270 w 3586182"/>
              <a:gd name="connsiteY3" fmla="*/ 1850 h 1409089"/>
              <a:gd name="connsiteX4" fmla="*/ 2259009 w 3586182"/>
              <a:gd name="connsiteY4" fmla="*/ 0 h 1409089"/>
              <a:gd name="connsiteX5" fmla="*/ 1799572 w 3586182"/>
              <a:gd name="connsiteY5" fmla="*/ 0 h 1409089"/>
              <a:gd name="connsiteX6" fmla="*/ 1340135 w 3586182"/>
              <a:gd name="connsiteY6" fmla="*/ 0 h 1409089"/>
              <a:gd name="connsiteX7" fmla="*/ 1313394 w 3586182"/>
              <a:gd name="connsiteY7" fmla="*/ 2441 h 1409089"/>
              <a:gd name="connsiteX8" fmla="*/ 1286652 w 3586182"/>
              <a:gd name="connsiteY8" fmla="*/ 0 h 1409089"/>
              <a:gd name="connsiteX9" fmla="*/ 827215 w 3586182"/>
              <a:gd name="connsiteY9" fmla="*/ 0 h 1409089"/>
              <a:gd name="connsiteX10" fmla="*/ 367778 w 3586182"/>
              <a:gd name="connsiteY10" fmla="*/ 0 h 1409089"/>
              <a:gd name="connsiteX11" fmla="*/ 108216 w 3586182"/>
              <a:gd name="connsiteY11" fmla="*/ 235055 h 1409089"/>
              <a:gd name="connsiteX12" fmla="*/ 108216 w 3586182"/>
              <a:gd name="connsiteY12" fmla="*/ 1121603 h 1409089"/>
              <a:gd name="connsiteX13" fmla="*/ 108216 w 3586182"/>
              <a:gd name="connsiteY13" fmla="*/ 1175243 h 1409089"/>
              <a:gd name="connsiteX14" fmla="*/ 108216 w 3586182"/>
              <a:gd name="connsiteY14" fmla="*/ 1294240 h 1409089"/>
              <a:gd name="connsiteX15" fmla="*/ 29944 w 3586182"/>
              <a:gd name="connsiteY15" fmla="*/ 1401177 h 1409089"/>
              <a:gd name="connsiteX16" fmla="*/ 0 w 3586182"/>
              <a:gd name="connsiteY16" fmla="*/ 1406652 h 1409089"/>
              <a:gd name="connsiteX17" fmla="*/ 827215 w 3586182"/>
              <a:gd name="connsiteY17" fmla="*/ 1409089 h 1409089"/>
              <a:gd name="connsiteX18" fmla="*/ 1313394 w 3586182"/>
              <a:gd name="connsiteY18" fmla="*/ 1407657 h 1409089"/>
              <a:gd name="connsiteX19" fmla="*/ 1799572 w 3586182"/>
              <a:gd name="connsiteY19" fmla="*/ 1409089 h 1409089"/>
              <a:gd name="connsiteX20" fmla="*/ 2279270 w 3586182"/>
              <a:gd name="connsiteY20" fmla="*/ 1407676 h 1409089"/>
              <a:gd name="connsiteX21" fmla="*/ 2758967 w 3586182"/>
              <a:gd name="connsiteY21" fmla="*/ 1409089 h 1409089"/>
              <a:gd name="connsiteX22" fmla="*/ 3586182 w 3586182"/>
              <a:gd name="connsiteY22" fmla="*/ 1406652 h 1409089"/>
              <a:gd name="connsiteX23" fmla="*/ 3556239 w 3586182"/>
              <a:gd name="connsiteY23" fmla="*/ 1401177 h 1409089"/>
              <a:gd name="connsiteX24" fmla="*/ 3477966 w 3586182"/>
              <a:gd name="connsiteY24" fmla="*/ 1294240 h 1409089"/>
              <a:gd name="connsiteX25" fmla="*/ 3477966 w 3586182"/>
              <a:gd name="connsiteY25" fmla="*/ 1175243 h 1409089"/>
              <a:gd name="connsiteX26" fmla="*/ 3477966 w 3586182"/>
              <a:gd name="connsiteY26" fmla="*/ 1121603 h 1409089"/>
              <a:gd name="connsiteX27" fmla="*/ 3477966 w 3586182"/>
              <a:gd name="connsiteY27" fmla="*/ 235055 h 1409089"/>
              <a:gd name="connsiteX28" fmla="*/ 3218404 w 3586182"/>
              <a:gd name="connsiteY28" fmla="*/ 0 h 14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86182" h="1409089">
                <a:moveTo>
                  <a:pt x="3218404" y="0"/>
                </a:moveTo>
                <a:lnTo>
                  <a:pt x="2758967" y="0"/>
                </a:lnTo>
                <a:lnTo>
                  <a:pt x="2299530" y="0"/>
                </a:lnTo>
                <a:lnTo>
                  <a:pt x="2279270" y="1850"/>
                </a:lnTo>
                <a:lnTo>
                  <a:pt x="2259009" y="0"/>
                </a:lnTo>
                <a:lnTo>
                  <a:pt x="1799572" y="0"/>
                </a:lnTo>
                <a:lnTo>
                  <a:pt x="1340135" y="0"/>
                </a:lnTo>
                <a:lnTo>
                  <a:pt x="1313394" y="2441"/>
                </a:lnTo>
                <a:lnTo>
                  <a:pt x="1286652" y="0"/>
                </a:lnTo>
                <a:lnTo>
                  <a:pt x="827215" y="0"/>
                </a:lnTo>
                <a:lnTo>
                  <a:pt x="367778" y="0"/>
                </a:lnTo>
                <a:cubicBezTo>
                  <a:pt x="224426" y="0"/>
                  <a:pt x="108216" y="105237"/>
                  <a:pt x="108216" y="235055"/>
                </a:cubicBezTo>
                <a:lnTo>
                  <a:pt x="108216" y="1121603"/>
                </a:lnTo>
                <a:lnTo>
                  <a:pt x="108216" y="1175243"/>
                </a:lnTo>
                <a:lnTo>
                  <a:pt x="108216" y="1294240"/>
                </a:lnTo>
                <a:cubicBezTo>
                  <a:pt x="108216" y="1342313"/>
                  <a:pt x="75941" y="1383559"/>
                  <a:pt x="29944" y="1401177"/>
                </a:cubicBezTo>
                <a:lnTo>
                  <a:pt x="0" y="1406652"/>
                </a:lnTo>
                <a:lnTo>
                  <a:pt x="827215" y="1409089"/>
                </a:lnTo>
                <a:lnTo>
                  <a:pt x="1313394" y="1407657"/>
                </a:lnTo>
                <a:lnTo>
                  <a:pt x="1799572" y="1409089"/>
                </a:lnTo>
                <a:lnTo>
                  <a:pt x="2279270" y="1407676"/>
                </a:lnTo>
                <a:lnTo>
                  <a:pt x="2758967" y="1409089"/>
                </a:lnTo>
                <a:lnTo>
                  <a:pt x="3586182" y="1406652"/>
                </a:lnTo>
                <a:lnTo>
                  <a:pt x="3556239" y="1401177"/>
                </a:lnTo>
                <a:cubicBezTo>
                  <a:pt x="3510242" y="1383559"/>
                  <a:pt x="3477966" y="1342313"/>
                  <a:pt x="3477966" y="1294240"/>
                </a:cubicBezTo>
                <a:lnTo>
                  <a:pt x="3477966" y="1175243"/>
                </a:lnTo>
                <a:lnTo>
                  <a:pt x="3477966" y="1121603"/>
                </a:lnTo>
                <a:lnTo>
                  <a:pt x="3477966" y="235055"/>
                </a:lnTo>
                <a:cubicBezTo>
                  <a:pt x="3477966" y="105237"/>
                  <a:pt x="3361756" y="0"/>
                  <a:pt x="3218404" y="0"/>
                </a:cubicBezTo>
                <a:close/>
              </a:path>
            </a:pathLst>
          </a:custGeom>
          <a:gradFill>
            <a:gsLst>
              <a:gs pos="56000">
                <a:srgbClr val="CFCFCF">
                  <a:lumMod val="91000"/>
                </a:srgbClr>
              </a:gs>
              <a:gs pos="13000">
                <a:schemeClr val="tx1">
                  <a:lumMod val="79000"/>
                </a:schemeClr>
              </a:gs>
              <a:gs pos="0">
                <a:schemeClr val="tx1">
                  <a:lumMod val="88000"/>
                </a:schemeClr>
              </a:gs>
            </a:gsLst>
            <a:lin ang="9600000" scaled="0"/>
          </a:gradFill>
          <a:ln w="50800"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46800" rIns="54000" rtlCol="0" anchor="ctr">
            <a:noAutofit/>
          </a:bodyPr>
          <a:lstStyle/>
          <a:p>
            <a:pPr algn="ctr"/>
            <a:r>
              <a:rPr lang="en-US" sz="8000" b="1" spc="-300" dirty="0">
                <a:solidFill>
                  <a:srgbClr val="D11784"/>
                </a:solidFill>
                <a:latin typeface="Geeza Pro" panose="02000400000000000000" pitchFamily="2" charset="-78"/>
                <a:cs typeface="Geeza Pro" panose="02000400000000000000" pitchFamily="2" charset="-78"/>
              </a:rPr>
              <a:t>Tab</a:t>
            </a:r>
          </a:p>
          <a:p>
            <a:pPr algn="ctr"/>
            <a:endParaRPr lang="en-US" sz="8000" b="1" spc="-300" dirty="0">
              <a:solidFill>
                <a:schemeClr val="tx2">
                  <a:lumMod val="10000"/>
                </a:schemeClr>
              </a:solidFill>
              <a:latin typeface="Geeza Pro" panose="02000400000000000000" pitchFamily="2" charset="-78"/>
              <a:cs typeface="Geeza Pro" panose="02000400000000000000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68CED4-DBD7-1C41-A5B5-4C3A9B8B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778" y="3433010"/>
            <a:ext cx="2832100" cy="21209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05D565F-BD8F-614E-A142-1AECFF4381A7}"/>
              </a:ext>
            </a:extLst>
          </p:cNvPr>
          <p:cNvGrpSpPr/>
          <p:nvPr/>
        </p:nvGrpSpPr>
        <p:grpSpPr>
          <a:xfrm>
            <a:off x="415625" y="485510"/>
            <a:ext cx="2330476" cy="1662847"/>
            <a:chOff x="1663854" y="2880367"/>
            <a:chExt cx="2330476" cy="1662847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44A4297-C86A-154B-916A-7422176F826C}"/>
                </a:ext>
              </a:extLst>
            </p:cNvPr>
            <p:cNvSpPr/>
            <p:nvPr/>
          </p:nvSpPr>
          <p:spPr>
            <a:xfrm flipH="1">
              <a:off x="1663854" y="2880367"/>
              <a:ext cx="1548870" cy="1409089"/>
            </a:xfrm>
            <a:custGeom>
              <a:avLst/>
              <a:gdLst>
                <a:gd name="connsiteX0" fmla="*/ 643908 w 1287816"/>
                <a:gd name="connsiteY0" fmla="*/ 0 h 1052693"/>
                <a:gd name="connsiteX1" fmla="*/ 286280 w 1287816"/>
                <a:gd name="connsiteY1" fmla="*/ 0 h 1052693"/>
                <a:gd name="connsiteX2" fmla="*/ 84236 w 1287816"/>
                <a:gd name="connsiteY2" fmla="*/ 175603 h 1052693"/>
                <a:gd name="connsiteX3" fmla="*/ 84236 w 1287816"/>
                <a:gd name="connsiteY3" fmla="*/ 837920 h 1052693"/>
                <a:gd name="connsiteX4" fmla="*/ 84236 w 1287816"/>
                <a:gd name="connsiteY4" fmla="*/ 877993 h 1052693"/>
                <a:gd name="connsiteX5" fmla="*/ 84236 w 1287816"/>
                <a:gd name="connsiteY5" fmla="*/ 966892 h 1052693"/>
                <a:gd name="connsiteX6" fmla="*/ 23308 w 1287816"/>
                <a:gd name="connsiteY6" fmla="*/ 1046782 h 1052693"/>
                <a:gd name="connsiteX7" fmla="*/ 0 w 1287816"/>
                <a:gd name="connsiteY7" fmla="*/ 1050872 h 1052693"/>
                <a:gd name="connsiteX8" fmla="*/ 643908 w 1287816"/>
                <a:gd name="connsiteY8" fmla="*/ 1052693 h 1052693"/>
                <a:gd name="connsiteX9" fmla="*/ 1287816 w 1287816"/>
                <a:gd name="connsiteY9" fmla="*/ 1050872 h 1052693"/>
                <a:gd name="connsiteX10" fmla="*/ 1264508 w 1287816"/>
                <a:gd name="connsiteY10" fmla="*/ 1046782 h 1052693"/>
                <a:gd name="connsiteX11" fmla="*/ 1203580 w 1287816"/>
                <a:gd name="connsiteY11" fmla="*/ 966892 h 1052693"/>
                <a:gd name="connsiteX12" fmla="*/ 1203580 w 1287816"/>
                <a:gd name="connsiteY12" fmla="*/ 877993 h 1052693"/>
                <a:gd name="connsiteX13" fmla="*/ 1203580 w 1287816"/>
                <a:gd name="connsiteY13" fmla="*/ 837920 h 1052693"/>
                <a:gd name="connsiteX14" fmla="*/ 1203580 w 1287816"/>
                <a:gd name="connsiteY14" fmla="*/ 175603 h 1052693"/>
                <a:gd name="connsiteX15" fmla="*/ 1001536 w 1287816"/>
                <a:gd name="connsiteY15" fmla="*/ 0 h 1052693"/>
                <a:gd name="connsiteX16" fmla="*/ 643908 w 1287816"/>
                <a:gd name="connsiteY16" fmla="*/ 0 h 105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87816" h="1052693">
                  <a:moveTo>
                    <a:pt x="643908" y="0"/>
                  </a:moveTo>
                  <a:lnTo>
                    <a:pt x="286280" y="0"/>
                  </a:lnTo>
                  <a:cubicBezTo>
                    <a:pt x="174694" y="0"/>
                    <a:pt x="84236" y="78620"/>
                    <a:pt x="84236" y="175603"/>
                  </a:cubicBezTo>
                  <a:lnTo>
                    <a:pt x="84236" y="837920"/>
                  </a:lnTo>
                  <a:lnTo>
                    <a:pt x="84236" y="877993"/>
                  </a:lnTo>
                  <a:lnTo>
                    <a:pt x="84236" y="966892"/>
                  </a:lnTo>
                  <a:cubicBezTo>
                    <a:pt x="84236" y="1002806"/>
                    <a:pt x="59113" y="1033620"/>
                    <a:pt x="23308" y="1046782"/>
                  </a:cubicBezTo>
                  <a:lnTo>
                    <a:pt x="0" y="1050872"/>
                  </a:lnTo>
                  <a:lnTo>
                    <a:pt x="643908" y="1052693"/>
                  </a:lnTo>
                  <a:lnTo>
                    <a:pt x="1287816" y="1050872"/>
                  </a:lnTo>
                  <a:lnTo>
                    <a:pt x="1264508" y="1046782"/>
                  </a:lnTo>
                  <a:cubicBezTo>
                    <a:pt x="1228704" y="1033620"/>
                    <a:pt x="1203580" y="1002806"/>
                    <a:pt x="1203580" y="966892"/>
                  </a:cubicBezTo>
                  <a:lnTo>
                    <a:pt x="1203580" y="877993"/>
                  </a:lnTo>
                  <a:lnTo>
                    <a:pt x="1203580" y="837920"/>
                  </a:lnTo>
                  <a:lnTo>
                    <a:pt x="1203580" y="175603"/>
                  </a:lnTo>
                  <a:cubicBezTo>
                    <a:pt x="1203580" y="78620"/>
                    <a:pt x="1113122" y="0"/>
                    <a:pt x="1001536" y="0"/>
                  </a:cubicBezTo>
                  <a:lnTo>
                    <a:pt x="643908" y="0"/>
                  </a:lnTo>
                  <a:close/>
                </a:path>
              </a:pathLst>
            </a:custGeom>
            <a:solidFill>
              <a:srgbClr val="C3C1C5"/>
            </a:solidFill>
            <a:ln w="76200">
              <a:solidFill>
                <a:srgbClr val="D117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108000" rtlCol="0" anchor="t">
              <a:noAutofit/>
            </a:bodyPr>
            <a:lstStyle/>
            <a:p>
              <a:pPr algn="ctr"/>
              <a:r>
                <a:rPr lang="en-US" sz="5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Tab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B6A1ECD-224C-AE4B-80F4-26D6157FC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lum bright="-40000"/>
              <a:alphaModFix amt="50000"/>
            </a:blip>
            <a:srcRect r="58323" b="15043"/>
            <a:stretch/>
          </p:blipFill>
          <p:spPr>
            <a:xfrm>
              <a:off x="2354141" y="3063634"/>
              <a:ext cx="788642" cy="1262387"/>
            </a:xfrm>
            <a:prstGeom prst="rect">
              <a:avLst/>
            </a:prstGeom>
          </p:spPr>
        </p:pic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3205352-D6F6-9C4A-970A-17932BA6CB3F}"/>
                </a:ext>
              </a:extLst>
            </p:cNvPr>
            <p:cNvSpPr/>
            <p:nvPr/>
          </p:nvSpPr>
          <p:spPr>
            <a:xfrm flipH="1">
              <a:off x="2445460" y="3134125"/>
              <a:ext cx="1548870" cy="1409089"/>
            </a:xfrm>
            <a:custGeom>
              <a:avLst/>
              <a:gdLst>
                <a:gd name="connsiteX0" fmla="*/ 643908 w 1287816"/>
                <a:gd name="connsiteY0" fmla="*/ 0 h 1052693"/>
                <a:gd name="connsiteX1" fmla="*/ 286280 w 1287816"/>
                <a:gd name="connsiteY1" fmla="*/ 0 h 1052693"/>
                <a:gd name="connsiteX2" fmla="*/ 84236 w 1287816"/>
                <a:gd name="connsiteY2" fmla="*/ 175603 h 1052693"/>
                <a:gd name="connsiteX3" fmla="*/ 84236 w 1287816"/>
                <a:gd name="connsiteY3" fmla="*/ 837920 h 1052693"/>
                <a:gd name="connsiteX4" fmla="*/ 84236 w 1287816"/>
                <a:gd name="connsiteY4" fmla="*/ 877993 h 1052693"/>
                <a:gd name="connsiteX5" fmla="*/ 84236 w 1287816"/>
                <a:gd name="connsiteY5" fmla="*/ 966892 h 1052693"/>
                <a:gd name="connsiteX6" fmla="*/ 23308 w 1287816"/>
                <a:gd name="connsiteY6" fmla="*/ 1046782 h 1052693"/>
                <a:gd name="connsiteX7" fmla="*/ 0 w 1287816"/>
                <a:gd name="connsiteY7" fmla="*/ 1050872 h 1052693"/>
                <a:gd name="connsiteX8" fmla="*/ 643908 w 1287816"/>
                <a:gd name="connsiteY8" fmla="*/ 1052693 h 1052693"/>
                <a:gd name="connsiteX9" fmla="*/ 1287816 w 1287816"/>
                <a:gd name="connsiteY9" fmla="*/ 1050872 h 1052693"/>
                <a:gd name="connsiteX10" fmla="*/ 1264508 w 1287816"/>
                <a:gd name="connsiteY10" fmla="*/ 1046782 h 1052693"/>
                <a:gd name="connsiteX11" fmla="*/ 1203580 w 1287816"/>
                <a:gd name="connsiteY11" fmla="*/ 966892 h 1052693"/>
                <a:gd name="connsiteX12" fmla="*/ 1203580 w 1287816"/>
                <a:gd name="connsiteY12" fmla="*/ 877993 h 1052693"/>
                <a:gd name="connsiteX13" fmla="*/ 1203580 w 1287816"/>
                <a:gd name="connsiteY13" fmla="*/ 837920 h 1052693"/>
                <a:gd name="connsiteX14" fmla="*/ 1203580 w 1287816"/>
                <a:gd name="connsiteY14" fmla="*/ 175603 h 1052693"/>
                <a:gd name="connsiteX15" fmla="*/ 1001536 w 1287816"/>
                <a:gd name="connsiteY15" fmla="*/ 0 h 1052693"/>
                <a:gd name="connsiteX16" fmla="*/ 643908 w 1287816"/>
                <a:gd name="connsiteY16" fmla="*/ 0 h 105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87816" h="1052693">
                  <a:moveTo>
                    <a:pt x="643908" y="0"/>
                  </a:moveTo>
                  <a:lnTo>
                    <a:pt x="286280" y="0"/>
                  </a:lnTo>
                  <a:cubicBezTo>
                    <a:pt x="174694" y="0"/>
                    <a:pt x="84236" y="78620"/>
                    <a:pt x="84236" y="175603"/>
                  </a:cubicBezTo>
                  <a:lnTo>
                    <a:pt x="84236" y="837920"/>
                  </a:lnTo>
                  <a:lnTo>
                    <a:pt x="84236" y="877993"/>
                  </a:lnTo>
                  <a:lnTo>
                    <a:pt x="84236" y="966892"/>
                  </a:lnTo>
                  <a:cubicBezTo>
                    <a:pt x="84236" y="1002806"/>
                    <a:pt x="59113" y="1033620"/>
                    <a:pt x="23308" y="1046782"/>
                  </a:cubicBezTo>
                  <a:lnTo>
                    <a:pt x="0" y="1050872"/>
                  </a:lnTo>
                  <a:lnTo>
                    <a:pt x="643908" y="1052693"/>
                  </a:lnTo>
                  <a:lnTo>
                    <a:pt x="1287816" y="1050872"/>
                  </a:lnTo>
                  <a:lnTo>
                    <a:pt x="1264508" y="1046782"/>
                  </a:lnTo>
                  <a:cubicBezTo>
                    <a:pt x="1228704" y="1033620"/>
                    <a:pt x="1203580" y="1002806"/>
                    <a:pt x="1203580" y="966892"/>
                  </a:cubicBezTo>
                  <a:lnTo>
                    <a:pt x="1203580" y="877993"/>
                  </a:lnTo>
                  <a:lnTo>
                    <a:pt x="1203580" y="837920"/>
                  </a:lnTo>
                  <a:lnTo>
                    <a:pt x="1203580" y="175603"/>
                  </a:lnTo>
                  <a:cubicBezTo>
                    <a:pt x="1203580" y="78620"/>
                    <a:pt x="1113122" y="0"/>
                    <a:pt x="1001536" y="0"/>
                  </a:cubicBezTo>
                  <a:lnTo>
                    <a:pt x="643908" y="0"/>
                  </a:lnTo>
                  <a:close/>
                </a:path>
              </a:pathLst>
            </a:custGeom>
            <a:gradFill>
              <a:gsLst>
                <a:gs pos="56000">
                  <a:srgbClr val="CFCFCF">
                    <a:lumMod val="72000"/>
                    <a:lumOff val="28000"/>
                  </a:srgbClr>
                </a:gs>
                <a:gs pos="13000">
                  <a:schemeClr val="tx1">
                    <a:lumMod val="92000"/>
                  </a:schemeClr>
                </a:gs>
                <a:gs pos="0">
                  <a:schemeClr val="tx1">
                    <a:lumMod val="95000"/>
                  </a:schemeClr>
                </a:gs>
              </a:gsLst>
              <a:lin ang="9600000" scaled="0"/>
            </a:gradFill>
            <a:ln w="76200">
              <a:solidFill>
                <a:srgbClr val="037B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rIns="54000" rtlCol="0" anchor="ctr">
              <a:noAutofit/>
            </a:bodyPr>
            <a:lstStyle/>
            <a:p>
              <a:pPr algn="ctr"/>
              <a:r>
                <a:rPr lang="en-US" sz="5000" spc="-300" dirty="0">
                  <a:solidFill>
                    <a:schemeClr val="tx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4B16BCF4-EBAF-4B43-8722-7DD239EA0EC5}"/>
              </a:ext>
            </a:extLst>
          </p:cNvPr>
          <p:cNvSpPr/>
          <p:nvPr/>
        </p:nvSpPr>
        <p:spPr>
          <a:xfrm>
            <a:off x="7137823" y="2668613"/>
            <a:ext cx="27534" cy="927967"/>
          </a:xfrm>
          <a:custGeom>
            <a:avLst/>
            <a:gdLst>
              <a:gd name="connsiteX0" fmla="*/ 0 w 27534"/>
              <a:gd name="connsiteY0" fmla="*/ 0 h 927967"/>
              <a:gd name="connsiteX1" fmla="*/ 2094 w 27534"/>
              <a:gd name="connsiteY1" fmla="*/ 15228 h 927967"/>
              <a:gd name="connsiteX2" fmla="*/ 2094 w 27534"/>
              <a:gd name="connsiteY2" fmla="*/ 732837 h 927967"/>
              <a:gd name="connsiteX3" fmla="*/ 2094 w 27534"/>
              <a:gd name="connsiteY3" fmla="*/ 776255 h 927967"/>
              <a:gd name="connsiteX4" fmla="*/ 2094 w 27534"/>
              <a:gd name="connsiteY4" fmla="*/ 872577 h 927967"/>
              <a:gd name="connsiteX5" fmla="*/ 23981 w 27534"/>
              <a:gd name="connsiteY5" fmla="*/ 925101 h 927967"/>
              <a:gd name="connsiteX6" fmla="*/ 27534 w 27534"/>
              <a:gd name="connsiteY6" fmla="*/ 927967 h 927967"/>
              <a:gd name="connsiteX7" fmla="*/ 0 w 27534"/>
              <a:gd name="connsiteY7" fmla="*/ 927967 h 927967"/>
              <a:gd name="connsiteX8" fmla="*/ 0 w 27534"/>
              <a:gd name="connsiteY8" fmla="*/ 0 h 92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34" h="927967">
                <a:moveTo>
                  <a:pt x="0" y="0"/>
                </a:moveTo>
                <a:lnTo>
                  <a:pt x="2094" y="15228"/>
                </a:lnTo>
                <a:lnTo>
                  <a:pt x="2094" y="732837"/>
                </a:lnTo>
                <a:lnTo>
                  <a:pt x="2094" y="776255"/>
                </a:lnTo>
                <a:lnTo>
                  <a:pt x="2094" y="872577"/>
                </a:lnTo>
                <a:cubicBezTo>
                  <a:pt x="2094" y="892033"/>
                  <a:pt x="10163" y="910107"/>
                  <a:pt x="23981" y="925101"/>
                </a:cubicBezTo>
                <a:lnTo>
                  <a:pt x="27534" y="927967"/>
                </a:lnTo>
                <a:lnTo>
                  <a:pt x="0" y="9279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6600" spc="-30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A89343E-5DA7-2740-A27A-46F811B0EB32}"/>
              </a:ext>
            </a:extLst>
          </p:cNvPr>
          <p:cNvSpPr/>
          <p:nvPr/>
        </p:nvSpPr>
        <p:spPr>
          <a:xfrm>
            <a:off x="7347475" y="3555994"/>
            <a:ext cx="3374270" cy="939433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solidFill>
            <a:srgbClr val="F5F5F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6600" spc="-300" dirty="0">
                <a:gradFill flip="none" rotWithShape="1">
                  <a:gsLst>
                    <a:gs pos="100000">
                      <a:srgbClr val="FFFF00"/>
                    </a:gs>
                    <a:gs pos="0">
                      <a:schemeClr val="accent1">
                        <a:lumMod val="100000"/>
                      </a:schemeClr>
                    </a:gs>
                    <a:gs pos="48000">
                      <a:srgbClr val="D11784">
                        <a:lumMod val="66000"/>
                        <a:lumOff val="34000"/>
                      </a:srgbClr>
                    </a:gs>
                    <a:gs pos="71000">
                      <a:srgbClr val="037B83"/>
                    </a:gs>
                  </a:gsLst>
                  <a:lin ang="18000000" scaled="0"/>
                  <a:tileRect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en-US" sz="3300" spc="-300" dirty="0">
                <a:gradFill flip="none" rotWithShape="1">
                  <a:gsLst>
                    <a:gs pos="100000">
                      <a:srgbClr val="FFFF00"/>
                    </a:gs>
                    <a:gs pos="0">
                      <a:schemeClr val="accent1">
                        <a:lumMod val="100000"/>
                      </a:schemeClr>
                    </a:gs>
                    <a:gs pos="48000">
                      <a:srgbClr val="D11784">
                        <a:lumMod val="66000"/>
                        <a:lumOff val="34000"/>
                      </a:srgbClr>
                    </a:gs>
                    <a:gs pos="71000">
                      <a:srgbClr val="037B83"/>
                    </a:gs>
                  </a:gsLst>
                  <a:lin ang="18000000" scaled="0"/>
                  <a:tileRect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600" spc="-300" dirty="0">
                <a:gradFill flip="none" rotWithShape="1">
                  <a:gsLst>
                    <a:gs pos="100000">
                      <a:srgbClr val="FFFF00"/>
                    </a:gs>
                    <a:gs pos="0">
                      <a:schemeClr val="accent1">
                        <a:lumMod val="100000"/>
                      </a:schemeClr>
                    </a:gs>
                    <a:gs pos="48000">
                      <a:srgbClr val="D11784">
                        <a:lumMod val="66000"/>
                        <a:lumOff val="34000"/>
                      </a:srgbClr>
                    </a:gs>
                    <a:gs pos="71000">
                      <a:srgbClr val="037B83"/>
                    </a:gs>
                  </a:gsLst>
                  <a:lin ang="18000000" scaled="0"/>
                  <a:tileRect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ED5127B6-250B-684E-9117-F52158D2B3CF}"/>
              </a:ext>
            </a:extLst>
          </p:cNvPr>
          <p:cNvSpPr/>
          <p:nvPr/>
        </p:nvSpPr>
        <p:spPr>
          <a:xfrm flipH="1">
            <a:off x="359606" y="3123742"/>
            <a:ext cx="1548870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solidFill>
            <a:srgbClr val="D11784"/>
          </a:solidFill>
          <a:ln w="76200">
            <a:solidFill>
              <a:srgbClr val="D11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rtlCol="0" anchor="ctr">
            <a:noAutofit/>
          </a:bodyPr>
          <a:lstStyle/>
          <a:p>
            <a:pPr algn="ctr"/>
            <a:r>
              <a:rPr lang="en-US" sz="13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2339BF9-6A50-0B48-80D8-065F8D0549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40000"/>
            <a:alphaModFix amt="50000"/>
          </a:blip>
          <a:srcRect l="1" t="992" r="29469" b="-1156"/>
          <a:stretch/>
        </p:blipFill>
        <p:spPr>
          <a:xfrm>
            <a:off x="1217197" y="3087177"/>
            <a:ext cx="1334617" cy="1488367"/>
          </a:xfrm>
          <a:prstGeom prst="rect">
            <a:avLst/>
          </a:prstGeom>
        </p:spPr>
      </p:pic>
      <p:sp>
        <p:nvSpPr>
          <p:cNvPr id="41" name="Freeform 40">
            <a:extLst>
              <a:ext uri="{FF2B5EF4-FFF2-40B4-BE49-F238E27FC236}">
                <a16:creationId xmlns:a16="http://schemas.microsoft.com/office/drawing/2014/main" id="{E5481E4F-D512-7042-B679-1F01977816B6}"/>
              </a:ext>
            </a:extLst>
          </p:cNvPr>
          <p:cNvSpPr/>
          <p:nvPr/>
        </p:nvSpPr>
        <p:spPr>
          <a:xfrm flipH="1">
            <a:off x="1314160" y="3123914"/>
            <a:ext cx="1548870" cy="1409089"/>
          </a:xfrm>
          <a:custGeom>
            <a:avLst/>
            <a:gdLst>
              <a:gd name="connsiteX0" fmla="*/ 643908 w 1287816"/>
              <a:gd name="connsiteY0" fmla="*/ 0 h 1052693"/>
              <a:gd name="connsiteX1" fmla="*/ 286280 w 1287816"/>
              <a:gd name="connsiteY1" fmla="*/ 0 h 1052693"/>
              <a:gd name="connsiteX2" fmla="*/ 84236 w 1287816"/>
              <a:gd name="connsiteY2" fmla="*/ 175603 h 1052693"/>
              <a:gd name="connsiteX3" fmla="*/ 84236 w 1287816"/>
              <a:gd name="connsiteY3" fmla="*/ 837920 h 1052693"/>
              <a:gd name="connsiteX4" fmla="*/ 84236 w 1287816"/>
              <a:gd name="connsiteY4" fmla="*/ 877993 h 1052693"/>
              <a:gd name="connsiteX5" fmla="*/ 84236 w 1287816"/>
              <a:gd name="connsiteY5" fmla="*/ 966892 h 1052693"/>
              <a:gd name="connsiteX6" fmla="*/ 23308 w 1287816"/>
              <a:gd name="connsiteY6" fmla="*/ 1046782 h 1052693"/>
              <a:gd name="connsiteX7" fmla="*/ 0 w 1287816"/>
              <a:gd name="connsiteY7" fmla="*/ 1050872 h 1052693"/>
              <a:gd name="connsiteX8" fmla="*/ 643908 w 1287816"/>
              <a:gd name="connsiteY8" fmla="*/ 1052693 h 1052693"/>
              <a:gd name="connsiteX9" fmla="*/ 1287816 w 1287816"/>
              <a:gd name="connsiteY9" fmla="*/ 1050872 h 1052693"/>
              <a:gd name="connsiteX10" fmla="*/ 1264508 w 1287816"/>
              <a:gd name="connsiteY10" fmla="*/ 1046782 h 1052693"/>
              <a:gd name="connsiteX11" fmla="*/ 1203580 w 1287816"/>
              <a:gd name="connsiteY11" fmla="*/ 966892 h 1052693"/>
              <a:gd name="connsiteX12" fmla="*/ 1203580 w 1287816"/>
              <a:gd name="connsiteY12" fmla="*/ 877993 h 1052693"/>
              <a:gd name="connsiteX13" fmla="*/ 1203580 w 1287816"/>
              <a:gd name="connsiteY13" fmla="*/ 837920 h 1052693"/>
              <a:gd name="connsiteX14" fmla="*/ 1203580 w 1287816"/>
              <a:gd name="connsiteY14" fmla="*/ 175603 h 1052693"/>
              <a:gd name="connsiteX15" fmla="*/ 1001536 w 1287816"/>
              <a:gd name="connsiteY15" fmla="*/ 0 h 1052693"/>
              <a:gd name="connsiteX16" fmla="*/ 643908 w 1287816"/>
              <a:gd name="connsiteY16" fmla="*/ 0 h 105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87816" h="1052693">
                <a:moveTo>
                  <a:pt x="643908" y="0"/>
                </a:moveTo>
                <a:lnTo>
                  <a:pt x="286280" y="0"/>
                </a:lnTo>
                <a:cubicBezTo>
                  <a:pt x="174694" y="0"/>
                  <a:pt x="84236" y="78620"/>
                  <a:pt x="84236" y="175603"/>
                </a:cubicBezTo>
                <a:lnTo>
                  <a:pt x="84236" y="837920"/>
                </a:lnTo>
                <a:lnTo>
                  <a:pt x="84236" y="877993"/>
                </a:lnTo>
                <a:lnTo>
                  <a:pt x="84236" y="966892"/>
                </a:lnTo>
                <a:cubicBezTo>
                  <a:pt x="84236" y="1002806"/>
                  <a:pt x="59113" y="1033620"/>
                  <a:pt x="23308" y="1046782"/>
                </a:cubicBezTo>
                <a:lnTo>
                  <a:pt x="0" y="1050872"/>
                </a:lnTo>
                <a:lnTo>
                  <a:pt x="643908" y="1052693"/>
                </a:lnTo>
                <a:lnTo>
                  <a:pt x="1287816" y="1050872"/>
                </a:lnTo>
                <a:lnTo>
                  <a:pt x="1264508" y="1046782"/>
                </a:lnTo>
                <a:cubicBezTo>
                  <a:pt x="1228704" y="1033620"/>
                  <a:pt x="1203580" y="1002806"/>
                  <a:pt x="1203580" y="966892"/>
                </a:cubicBezTo>
                <a:lnTo>
                  <a:pt x="1203580" y="877993"/>
                </a:lnTo>
                <a:lnTo>
                  <a:pt x="1203580" y="837920"/>
                </a:lnTo>
                <a:lnTo>
                  <a:pt x="1203580" y="175603"/>
                </a:lnTo>
                <a:cubicBezTo>
                  <a:pt x="1203580" y="78620"/>
                  <a:pt x="1113122" y="0"/>
                  <a:pt x="1001536" y="0"/>
                </a:cubicBezTo>
                <a:lnTo>
                  <a:pt x="643908" y="0"/>
                </a:ln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  <a:alpha val="80000"/>
                </a:schemeClr>
              </a:gs>
              <a:gs pos="0">
                <a:schemeClr val="tx1">
                  <a:lumMod val="95000"/>
                  <a:alpha val="0"/>
                </a:schemeClr>
              </a:gs>
            </a:gsLst>
            <a:lin ang="9600000" scaled="0"/>
          </a:gradFill>
          <a:ln w="76200">
            <a:solidFill>
              <a:srgbClr val="037B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130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3434307-1F7E-AC47-B5DA-94891E13D60C}"/>
              </a:ext>
            </a:extLst>
          </p:cNvPr>
          <p:cNvSpPr/>
          <p:nvPr/>
        </p:nvSpPr>
        <p:spPr>
          <a:xfrm>
            <a:off x="3869509" y="5471965"/>
            <a:ext cx="3374270" cy="939433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r>
              <a:rPr lang="en-US" sz="66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lang="en-US" sz="33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600" spc="-300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D4D940-E92F-574B-BFB3-72CEEA1C29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l="-1" r="11391" b="17810"/>
          <a:stretch/>
        </p:blipFill>
        <p:spPr>
          <a:xfrm>
            <a:off x="4479937" y="-98648"/>
            <a:ext cx="1800547" cy="939433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0687D1-D279-F247-A1DC-85D385F8E9A1}"/>
              </a:ext>
            </a:extLst>
          </p:cNvPr>
          <p:cNvSpPr/>
          <p:nvPr/>
        </p:nvSpPr>
        <p:spPr>
          <a:xfrm flipH="1">
            <a:off x="4540894" y="-42380"/>
            <a:ext cx="2027525" cy="1140576"/>
          </a:xfrm>
          <a:custGeom>
            <a:avLst/>
            <a:gdLst>
              <a:gd name="connsiteX0" fmla="*/ 3218404 w 3586182"/>
              <a:gd name="connsiteY0" fmla="*/ 0 h 1409089"/>
              <a:gd name="connsiteX1" fmla="*/ 2758967 w 3586182"/>
              <a:gd name="connsiteY1" fmla="*/ 0 h 1409089"/>
              <a:gd name="connsiteX2" fmla="*/ 2299530 w 3586182"/>
              <a:gd name="connsiteY2" fmla="*/ 0 h 1409089"/>
              <a:gd name="connsiteX3" fmla="*/ 2279270 w 3586182"/>
              <a:gd name="connsiteY3" fmla="*/ 1850 h 1409089"/>
              <a:gd name="connsiteX4" fmla="*/ 2259009 w 3586182"/>
              <a:gd name="connsiteY4" fmla="*/ 0 h 1409089"/>
              <a:gd name="connsiteX5" fmla="*/ 1799572 w 3586182"/>
              <a:gd name="connsiteY5" fmla="*/ 0 h 1409089"/>
              <a:gd name="connsiteX6" fmla="*/ 1340135 w 3586182"/>
              <a:gd name="connsiteY6" fmla="*/ 0 h 1409089"/>
              <a:gd name="connsiteX7" fmla="*/ 1313394 w 3586182"/>
              <a:gd name="connsiteY7" fmla="*/ 2441 h 1409089"/>
              <a:gd name="connsiteX8" fmla="*/ 1286652 w 3586182"/>
              <a:gd name="connsiteY8" fmla="*/ 0 h 1409089"/>
              <a:gd name="connsiteX9" fmla="*/ 827215 w 3586182"/>
              <a:gd name="connsiteY9" fmla="*/ 0 h 1409089"/>
              <a:gd name="connsiteX10" fmla="*/ 367778 w 3586182"/>
              <a:gd name="connsiteY10" fmla="*/ 0 h 1409089"/>
              <a:gd name="connsiteX11" fmla="*/ 108216 w 3586182"/>
              <a:gd name="connsiteY11" fmla="*/ 235055 h 1409089"/>
              <a:gd name="connsiteX12" fmla="*/ 108216 w 3586182"/>
              <a:gd name="connsiteY12" fmla="*/ 1121603 h 1409089"/>
              <a:gd name="connsiteX13" fmla="*/ 108216 w 3586182"/>
              <a:gd name="connsiteY13" fmla="*/ 1175243 h 1409089"/>
              <a:gd name="connsiteX14" fmla="*/ 108216 w 3586182"/>
              <a:gd name="connsiteY14" fmla="*/ 1294240 h 1409089"/>
              <a:gd name="connsiteX15" fmla="*/ 29944 w 3586182"/>
              <a:gd name="connsiteY15" fmla="*/ 1401177 h 1409089"/>
              <a:gd name="connsiteX16" fmla="*/ 0 w 3586182"/>
              <a:gd name="connsiteY16" fmla="*/ 1406652 h 1409089"/>
              <a:gd name="connsiteX17" fmla="*/ 827215 w 3586182"/>
              <a:gd name="connsiteY17" fmla="*/ 1409089 h 1409089"/>
              <a:gd name="connsiteX18" fmla="*/ 1313394 w 3586182"/>
              <a:gd name="connsiteY18" fmla="*/ 1407657 h 1409089"/>
              <a:gd name="connsiteX19" fmla="*/ 1799572 w 3586182"/>
              <a:gd name="connsiteY19" fmla="*/ 1409089 h 1409089"/>
              <a:gd name="connsiteX20" fmla="*/ 2279270 w 3586182"/>
              <a:gd name="connsiteY20" fmla="*/ 1407676 h 1409089"/>
              <a:gd name="connsiteX21" fmla="*/ 2758967 w 3586182"/>
              <a:gd name="connsiteY21" fmla="*/ 1409089 h 1409089"/>
              <a:gd name="connsiteX22" fmla="*/ 3586182 w 3586182"/>
              <a:gd name="connsiteY22" fmla="*/ 1406652 h 1409089"/>
              <a:gd name="connsiteX23" fmla="*/ 3556239 w 3586182"/>
              <a:gd name="connsiteY23" fmla="*/ 1401177 h 1409089"/>
              <a:gd name="connsiteX24" fmla="*/ 3477966 w 3586182"/>
              <a:gd name="connsiteY24" fmla="*/ 1294240 h 1409089"/>
              <a:gd name="connsiteX25" fmla="*/ 3477966 w 3586182"/>
              <a:gd name="connsiteY25" fmla="*/ 1175243 h 1409089"/>
              <a:gd name="connsiteX26" fmla="*/ 3477966 w 3586182"/>
              <a:gd name="connsiteY26" fmla="*/ 1121603 h 1409089"/>
              <a:gd name="connsiteX27" fmla="*/ 3477966 w 3586182"/>
              <a:gd name="connsiteY27" fmla="*/ 235055 h 1409089"/>
              <a:gd name="connsiteX28" fmla="*/ 3218404 w 3586182"/>
              <a:gd name="connsiteY28" fmla="*/ 0 h 14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86182" h="1409089">
                <a:moveTo>
                  <a:pt x="3218404" y="0"/>
                </a:moveTo>
                <a:lnTo>
                  <a:pt x="2758967" y="0"/>
                </a:lnTo>
                <a:lnTo>
                  <a:pt x="2299530" y="0"/>
                </a:lnTo>
                <a:lnTo>
                  <a:pt x="2279270" y="1850"/>
                </a:lnTo>
                <a:lnTo>
                  <a:pt x="2259009" y="0"/>
                </a:lnTo>
                <a:lnTo>
                  <a:pt x="1799572" y="0"/>
                </a:lnTo>
                <a:lnTo>
                  <a:pt x="1340135" y="0"/>
                </a:lnTo>
                <a:lnTo>
                  <a:pt x="1313394" y="2441"/>
                </a:lnTo>
                <a:lnTo>
                  <a:pt x="1286652" y="0"/>
                </a:lnTo>
                <a:lnTo>
                  <a:pt x="827215" y="0"/>
                </a:lnTo>
                <a:lnTo>
                  <a:pt x="367778" y="0"/>
                </a:lnTo>
                <a:cubicBezTo>
                  <a:pt x="224426" y="0"/>
                  <a:pt x="108216" y="105237"/>
                  <a:pt x="108216" y="235055"/>
                </a:cubicBezTo>
                <a:lnTo>
                  <a:pt x="108216" y="1121603"/>
                </a:lnTo>
                <a:lnTo>
                  <a:pt x="108216" y="1175243"/>
                </a:lnTo>
                <a:lnTo>
                  <a:pt x="108216" y="1294240"/>
                </a:lnTo>
                <a:cubicBezTo>
                  <a:pt x="108216" y="1342313"/>
                  <a:pt x="75941" y="1383559"/>
                  <a:pt x="29944" y="1401177"/>
                </a:cubicBezTo>
                <a:lnTo>
                  <a:pt x="0" y="1406652"/>
                </a:lnTo>
                <a:lnTo>
                  <a:pt x="827215" y="1409089"/>
                </a:lnTo>
                <a:lnTo>
                  <a:pt x="1313394" y="1407657"/>
                </a:lnTo>
                <a:lnTo>
                  <a:pt x="1799572" y="1409089"/>
                </a:lnTo>
                <a:lnTo>
                  <a:pt x="2279270" y="1407676"/>
                </a:lnTo>
                <a:lnTo>
                  <a:pt x="2758967" y="1409089"/>
                </a:lnTo>
                <a:lnTo>
                  <a:pt x="3586182" y="1406652"/>
                </a:lnTo>
                <a:lnTo>
                  <a:pt x="3556239" y="1401177"/>
                </a:lnTo>
                <a:cubicBezTo>
                  <a:pt x="3510242" y="1383559"/>
                  <a:pt x="3477966" y="1342313"/>
                  <a:pt x="3477966" y="1294240"/>
                </a:cubicBezTo>
                <a:lnTo>
                  <a:pt x="3477966" y="1175243"/>
                </a:lnTo>
                <a:lnTo>
                  <a:pt x="3477966" y="1121603"/>
                </a:lnTo>
                <a:lnTo>
                  <a:pt x="3477966" y="235055"/>
                </a:lnTo>
                <a:cubicBezTo>
                  <a:pt x="3477966" y="105237"/>
                  <a:pt x="3361756" y="0"/>
                  <a:pt x="3218404" y="0"/>
                </a:cubicBezTo>
                <a:close/>
              </a:path>
            </a:pathLst>
          </a:custGeom>
          <a:gradFill>
            <a:gsLst>
              <a:gs pos="57000">
                <a:srgbClr val="CFCFCF">
                  <a:lumMod val="93000"/>
                </a:srgbClr>
              </a:gs>
              <a:gs pos="13000">
                <a:schemeClr val="tx1">
                  <a:lumMod val="8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6600" spc="-300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7F75E06-10E7-A345-9E68-444635D07E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r="12506" b="17810"/>
          <a:stretch/>
        </p:blipFill>
        <p:spPr>
          <a:xfrm>
            <a:off x="4729574" y="160436"/>
            <a:ext cx="1777888" cy="939433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4" name="Freeform 23">
            <a:extLst>
              <a:ext uri="{FF2B5EF4-FFF2-40B4-BE49-F238E27FC236}">
                <a16:creationId xmlns:a16="http://schemas.microsoft.com/office/drawing/2014/main" id="{50B00EE9-7731-6A42-A6AB-4509BC5EBA98}"/>
              </a:ext>
            </a:extLst>
          </p:cNvPr>
          <p:cNvSpPr/>
          <p:nvPr/>
        </p:nvSpPr>
        <p:spPr>
          <a:xfrm flipH="1">
            <a:off x="4785842" y="208999"/>
            <a:ext cx="2027525" cy="1140576"/>
          </a:xfrm>
          <a:custGeom>
            <a:avLst/>
            <a:gdLst>
              <a:gd name="connsiteX0" fmla="*/ 3218404 w 3586182"/>
              <a:gd name="connsiteY0" fmla="*/ 0 h 1409089"/>
              <a:gd name="connsiteX1" fmla="*/ 2758967 w 3586182"/>
              <a:gd name="connsiteY1" fmla="*/ 0 h 1409089"/>
              <a:gd name="connsiteX2" fmla="*/ 2299530 w 3586182"/>
              <a:gd name="connsiteY2" fmla="*/ 0 h 1409089"/>
              <a:gd name="connsiteX3" fmla="*/ 2279270 w 3586182"/>
              <a:gd name="connsiteY3" fmla="*/ 1850 h 1409089"/>
              <a:gd name="connsiteX4" fmla="*/ 2259009 w 3586182"/>
              <a:gd name="connsiteY4" fmla="*/ 0 h 1409089"/>
              <a:gd name="connsiteX5" fmla="*/ 1799572 w 3586182"/>
              <a:gd name="connsiteY5" fmla="*/ 0 h 1409089"/>
              <a:gd name="connsiteX6" fmla="*/ 1340135 w 3586182"/>
              <a:gd name="connsiteY6" fmla="*/ 0 h 1409089"/>
              <a:gd name="connsiteX7" fmla="*/ 1313394 w 3586182"/>
              <a:gd name="connsiteY7" fmla="*/ 2441 h 1409089"/>
              <a:gd name="connsiteX8" fmla="*/ 1286652 w 3586182"/>
              <a:gd name="connsiteY8" fmla="*/ 0 h 1409089"/>
              <a:gd name="connsiteX9" fmla="*/ 827215 w 3586182"/>
              <a:gd name="connsiteY9" fmla="*/ 0 h 1409089"/>
              <a:gd name="connsiteX10" fmla="*/ 367778 w 3586182"/>
              <a:gd name="connsiteY10" fmla="*/ 0 h 1409089"/>
              <a:gd name="connsiteX11" fmla="*/ 108216 w 3586182"/>
              <a:gd name="connsiteY11" fmla="*/ 235055 h 1409089"/>
              <a:gd name="connsiteX12" fmla="*/ 108216 w 3586182"/>
              <a:gd name="connsiteY12" fmla="*/ 1121603 h 1409089"/>
              <a:gd name="connsiteX13" fmla="*/ 108216 w 3586182"/>
              <a:gd name="connsiteY13" fmla="*/ 1175243 h 1409089"/>
              <a:gd name="connsiteX14" fmla="*/ 108216 w 3586182"/>
              <a:gd name="connsiteY14" fmla="*/ 1294240 h 1409089"/>
              <a:gd name="connsiteX15" fmla="*/ 29944 w 3586182"/>
              <a:gd name="connsiteY15" fmla="*/ 1401177 h 1409089"/>
              <a:gd name="connsiteX16" fmla="*/ 0 w 3586182"/>
              <a:gd name="connsiteY16" fmla="*/ 1406652 h 1409089"/>
              <a:gd name="connsiteX17" fmla="*/ 827215 w 3586182"/>
              <a:gd name="connsiteY17" fmla="*/ 1409089 h 1409089"/>
              <a:gd name="connsiteX18" fmla="*/ 1313394 w 3586182"/>
              <a:gd name="connsiteY18" fmla="*/ 1407657 h 1409089"/>
              <a:gd name="connsiteX19" fmla="*/ 1799572 w 3586182"/>
              <a:gd name="connsiteY19" fmla="*/ 1409089 h 1409089"/>
              <a:gd name="connsiteX20" fmla="*/ 2279270 w 3586182"/>
              <a:gd name="connsiteY20" fmla="*/ 1407676 h 1409089"/>
              <a:gd name="connsiteX21" fmla="*/ 2758967 w 3586182"/>
              <a:gd name="connsiteY21" fmla="*/ 1409089 h 1409089"/>
              <a:gd name="connsiteX22" fmla="*/ 3586182 w 3586182"/>
              <a:gd name="connsiteY22" fmla="*/ 1406652 h 1409089"/>
              <a:gd name="connsiteX23" fmla="*/ 3556239 w 3586182"/>
              <a:gd name="connsiteY23" fmla="*/ 1401177 h 1409089"/>
              <a:gd name="connsiteX24" fmla="*/ 3477966 w 3586182"/>
              <a:gd name="connsiteY24" fmla="*/ 1294240 h 1409089"/>
              <a:gd name="connsiteX25" fmla="*/ 3477966 w 3586182"/>
              <a:gd name="connsiteY25" fmla="*/ 1175243 h 1409089"/>
              <a:gd name="connsiteX26" fmla="*/ 3477966 w 3586182"/>
              <a:gd name="connsiteY26" fmla="*/ 1121603 h 1409089"/>
              <a:gd name="connsiteX27" fmla="*/ 3477966 w 3586182"/>
              <a:gd name="connsiteY27" fmla="*/ 235055 h 1409089"/>
              <a:gd name="connsiteX28" fmla="*/ 3218404 w 3586182"/>
              <a:gd name="connsiteY28" fmla="*/ 0 h 14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86182" h="1409089">
                <a:moveTo>
                  <a:pt x="3218404" y="0"/>
                </a:moveTo>
                <a:lnTo>
                  <a:pt x="2758967" y="0"/>
                </a:lnTo>
                <a:lnTo>
                  <a:pt x="2299530" y="0"/>
                </a:lnTo>
                <a:lnTo>
                  <a:pt x="2279270" y="1850"/>
                </a:lnTo>
                <a:lnTo>
                  <a:pt x="2259009" y="0"/>
                </a:lnTo>
                <a:lnTo>
                  <a:pt x="1799572" y="0"/>
                </a:lnTo>
                <a:lnTo>
                  <a:pt x="1340135" y="0"/>
                </a:lnTo>
                <a:lnTo>
                  <a:pt x="1313394" y="2441"/>
                </a:lnTo>
                <a:lnTo>
                  <a:pt x="1286652" y="0"/>
                </a:lnTo>
                <a:lnTo>
                  <a:pt x="827215" y="0"/>
                </a:lnTo>
                <a:lnTo>
                  <a:pt x="367778" y="0"/>
                </a:lnTo>
                <a:cubicBezTo>
                  <a:pt x="224426" y="0"/>
                  <a:pt x="108216" y="105237"/>
                  <a:pt x="108216" y="235055"/>
                </a:cubicBezTo>
                <a:lnTo>
                  <a:pt x="108216" y="1121603"/>
                </a:lnTo>
                <a:lnTo>
                  <a:pt x="108216" y="1175243"/>
                </a:lnTo>
                <a:lnTo>
                  <a:pt x="108216" y="1294240"/>
                </a:lnTo>
                <a:cubicBezTo>
                  <a:pt x="108216" y="1342313"/>
                  <a:pt x="75941" y="1383559"/>
                  <a:pt x="29944" y="1401177"/>
                </a:cubicBezTo>
                <a:lnTo>
                  <a:pt x="0" y="1406652"/>
                </a:lnTo>
                <a:lnTo>
                  <a:pt x="827215" y="1409089"/>
                </a:lnTo>
                <a:lnTo>
                  <a:pt x="1313394" y="1407657"/>
                </a:lnTo>
                <a:lnTo>
                  <a:pt x="1799572" y="1409089"/>
                </a:lnTo>
                <a:lnTo>
                  <a:pt x="2279270" y="1407676"/>
                </a:lnTo>
                <a:lnTo>
                  <a:pt x="2758967" y="1409089"/>
                </a:lnTo>
                <a:lnTo>
                  <a:pt x="3586182" y="1406652"/>
                </a:lnTo>
                <a:lnTo>
                  <a:pt x="3556239" y="1401177"/>
                </a:lnTo>
                <a:cubicBezTo>
                  <a:pt x="3510242" y="1383559"/>
                  <a:pt x="3477966" y="1342313"/>
                  <a:pt x="3477966" y="1294240"/>
                </a:cubicBezTo>
                <a:lnTo>
                  <a:pt x="3477966" y="1175243"/>
                </a:lnTo>
                <a:lnTo>
                  <a:pt x="3477966" y="1121603"/>
                </a:lnTo>
                <a:lnTo>
                  <a:pt x="3477966" y="235055"/>
                </a:lnTo>
                <a:cubicBezTo>
                  <a:pt x="3477966" y="105237"/>
                  <a:pt x="3361756" y="0"/>
                  <a:pt x="3218404" y="0"/>
                </a:cubicBez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46800" rIns="54000" rtlCol="0" anchor="ctr">
            <a:noAutofit/>
          </a:bodyPr>
          <a:lstStyle/>
          <a:p>
            <a:pPr algn="ctr"/>
            <a:endParaRPr lang="en-US" sz="6600" b="1" spc="-300" dirty="0">
              <a:solidFill>
                <a:schemeClr val="tx2">
                  <a:lumMod val="10000"/>
                </a:schemeClr>
              </a:solidFill>
              <a:latin typeface="Geeza Pro" panose="02000400000000000000" pitchFamily="2" charset="-78"/>
              <a:cs typeface="Geeza Pro" panose="02000400000000000000" pitchFamily="2" charset="-78"/>
            </a:endParaRPr>
          </a:p>
          <a:p>
            <a:pPr algn="ctr"/>
            <a:r>
              <a:rPr lang="en-US" sz="7000" b="1" spc="-300" dirty="0">
                <a:solidFill>
                  <a:schemeClr val="tx2">
                    <a:lumMod val="10000"/>
                  </a:schemeClr>
                </a:solidFill>
                <a:latin typeface="Geeza Pro" panose="02000400000000000000" pitchFamily="2" charset="-78"/>
                <a:cs typeface="Geeza Pro" panose="02000400000000000000" pitchFamily="2" charset="-78"/>
              </a:rPr>
              <a:t>Hero</a:t>
            </a:r>
          </a:p>
          <a:p>
            <a:pPr algn="ctr"/>
            <a:endParaRPr lang="en-US" sz="6600" b="1" spc="-300" dirty="0">
              <a:solidFill>
                <a:schemeClr val="tx2">
                  <a:lumMod val="10000"/>
                </a:schemeClr>
              </a:solidFill>
              <a:latin typeface="Geeza Pro" panose="02000400000000000000" pitchFamily="2" charset="-78"/>
              <a:cs typeface="Geeza Pro" panose="02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CEDB4-5B6E-E443-8595-6CA41D46F17A}"/>
              </a:ext>
            </a:extLst>
          </p:cNvPr>
          <p:cNvSpPr/>
          <p:nvPr/>
        </p:nvSpPr>
        <p:spPr>
          <a:xfrm>
            <a:off x="4309533" y="-768127"/>
            <a:ext cx="2503834" cy="2503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FF78372-D9D3-4F4F-870F-0E88F7006935}"/>
              </a:ext>
            </a:extLst>
          </p:cNvPr>
          <p:cNvSpPr/>
          <p:nvPr/>
        </p:nvSpPr>
        <p:spPr>
          <a:xfrm>
            <a:off x="3136683" y="2558381"/>
            <a:ext cx="1985500" cy="2276073"/>
          </a:xfrm>
          <a:custGeom>
            <a:avLst/>
            <a:gdLst>
              <a:gd name="connsiteX0" fmla="*/ 994219 w 1985500"/>
              <a:gd name="connsiteY0" fmla="*/ 2097620 h 2276073"/>
              <a:gd name="connsiteX1" fmla="*/ 178478 w 1985500"/>
              <a:gd name="connsiteY1" fmla="*/ 1281879 h 2276073"/>
              <a:gd name="connsiteX2" fmla="*/ 994219 w 1985500"/>
              <a:gd name="connsiteY2" fmla="*/ 466138 h 2276073"/>
              <a:gd name="connsiteX3" fmla="*/ 1809959 w 1985500"/>
              <a:gd name="connsiteY3" fmla="*/ 1281879 h 2276073"/>
              <a:gd name="connsiteX4" fmla="*/ 1809959 w 1985500"/>
              <a:gd name="connsiteY4" fmla="*/ 1281879 h 2276073"/>
              <a:gd name="connsiteX5" fmla="*/ 994219 w 1985500"/>
              <a:gd name="connsiteY5" fmla="*/ 2097620 h 2276073"/>
              <a:gd name="connsiteX6" fmla="*/ 1684685 w 1985500"/>
              <a:gd name="connsiteY6" fmla="*/ 571019 h 2276073"/>
              <a:gd name="connsiteX7" fmla="*/ 1772086 w 1985500"/>
              <a:gd name="connsiteY7" fmla="*/ 483618 h 2276073"/>
              <a:gd name="connsiteX8" fmla="*/ 1769172 w 1985500"/>
              <a:gd name="connsiteY8" fmla="*/ 361257 h 2276073"/>
              <a:gd name="connsiteX9" fmla="*/ 1646811 w 1985500"/>
              <a:gd name="connsiteY9" fmla="*/ 358343 h 2276073"/>
              <a:gd name="connsiteX10" fmla="*/ 1547757 w 1985500"/>
              <a:gd name="connsiteY10" fmla="*/ 460311 h 2276073"/>
              <a:gd name="connsiteX11" fmla="*/ 1081619 w 1985500"/>
              <a:gd name="connsiteY11" fmla="*/ 297163 h 2276073"/>
              <a:gd name="connsiteX12" fmla="*/ 1081619 w 1985500"/>
              <a:gd name="connsiteY12" fmla="*/ 174802 h 2276073"/>
              <a:gd name="connsiteX13" fmla="*/ 1343822 w 1985500"/>
              <a:gd name="connsiteY13" fmla="*/ 174802 h 2276073"/>
              <a:gd name="connsiteX14" fmla="*/ 1343822 w 1985500"/>
              <a:gd name="connsiteY14" fmla="*/ 0 h 2276073"/>
              <a:gd name="connsiteX15" fmla="*/ 644615 w 1985500"/>
              <a:gd name="connsiteY15" fmla="*/ 0 h 2276073"/>
              <a:gd name="connsiteX16" fmla="*/ 644615 w 1985500"/>
              <a:gd name="connsiteY16" fmla="*/ 174802 h 2276073"/>
              <a:gd name="connsiteX17" fmla="*/ 906818 w 1985500"/>
              <a:gd name="connsiteY17" fmla="*/ 174802 h 2276073"/>
              <a:gd name="connsiteX18" fmla="*/ 906818 w 1985500"/>
              <a:gd name="connsiteY18" fmla="*/ 294249 h 2276073"/>
              <a:gd name="connsiteX19" fmla="*/ 3676 w 1985500"/>
              <a:gd name="connsiteY19" fmla="*/ 1369279 h 2276073"/>
              <a:gd name="connsiteX20" fmla="*/ 1078706 w 1985500"/>
              <a:gd name="connsiteY20" fmla="*/ 2272421 h 2276073"/>
              <a:gd name="connsiteX21" fmla="*/ 1981848 w 1985500"/>
              <a:gd name="connsiteY21" fmla="*/ 1197391 h 2276073"/>
              <a:gd name="connsiteX22" fmla="*/ 1684685 w 1985500"/>
              <a:gd name="connsiteY22" fmla="*/ 571019 h 22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85500" h="2276073">
                <a:moveTo>
                  <a:pt x="994219" y="2097620"/>
                </a:moveTo>
                <a:cubicBezTo>
                  <a:pt x="542648" y="2097620"/>
                  <a:pt x="178478" y="1733450"/>
                  <a:pt x="178478" y="1281879"/>
                </a:cubicBezTo>
                <a:cubicBezTo>
                  <a:pt x="178478" y="830308"/>
                  <a:pt x="542648" y="466138"/>
                  <a:pt x="994219" y="466138"/>
                </a:cubicBezTo>
                <a:cubicBezTo>
                  <a:pt x="1445789" y="466138"/>
                  <a:pt x="1809959" y="830308"/>
                  <a:pt x="1809959" y="1281879"/>
                </a:cubicBezTo>
                <a:lnTo>
                  <a:pt x="1809959" y="1281879"/>
                </a:lnTo>
                <a:cubicBezTo>
                  <a:pt x="1812873" y="1733450"/>
                  <a:pt x="1448703" y="2097620"/>
                  <a:pt x="994219" y="2097620"/>
                </a:cubicBezTo>
                <a:close/>
                <a:moveTo>
                  <a:pt x="1684685" y="571019"/>
                </a:moveTo>
                <a:lnTo>
                  <a:pt x="1772086" y="483618"/>
                </a:lnTo>
                <a:cubicBezTo>
                  <a:pt x="1804133" y="448658"/>
                  <a:pt x="1804133" y="393304"/>
                  <a:pt x="1769172" y="361257"/>
                </a:cubicBezTo>
                <a:cubicBezTo>
                  <a:pt x="1734212" y="329210"/>
                  <a:pt x="1681772" y="326296"/>
                  <a:pt x="1646811" y="358343"/>
                </a:cubicBezTo>
                <a:lnTo>
                  <a:pt x="1547757" y="460311"/>
                </a:lnTo>
                <a:cubicBezTo>
                  <a:pt x="1407916" y="367083"/>
                  <a:pt x="1247681" y="308816"/>
                  <a:pt x="1081619" y="297163"/>
                </a:cubicBezTo>
                <a:lnTo>
                  <a:pt x="1081619" y="174802"/>
                </a:lnTo>
                <a:lnTo>
                  <a:pt x="1343822" y="174802"/>
                </a:lnTo>
                <a:lnTo>
                  <a:pt x="1343822" y="0"/>
                </a:lnTo>
                <a:lnTo>
                  <a:pt x="644615" y="0"/>
                </a:lnTo>
                <a:lnTo>
                  <a:pt x="644615" y="174802"/>
                </a:lnTo>
                <a:lnTo>
                  <a:pt x="906818" y="174802"/>
                </a:lnTo>
                <a:lnTo>
                  <a:pt x="906818" y="294249"/>
                </a:lnTo>
                <a:cubicBezTo>
                  <a:pt x="359106" y="340863"/>
                  <a:pt x="-42938" y="824481"/>
                  <a:pt x="3676" y="1369279"/>
                </a:cubicBezTo>
                <a:cubicBezTo>
                  <a:pt x="50290" y="1914078"/>
                  <a:pt x="533907" y="2319035"/>
                  <a:pt x="1078706" y="2272421"/>
                </a:cubicBezTo>
                <a:cubicBezTo>
                  <a:pt x="1623504" y="2225808"/>
                  <a:pt x="2028461" y="1742190"/>
                  <a:pt x="1981848" y="1197391"/>
                </a:cubicBezTo>
                <a:cubicBezTo>
                  <a:pt x="1964367" y="958496"/>
                  <a:pt x="1856573" y="737080"/>
                  <a:pt x="1684685" y="571019"/>
                </a:cubicBezTo>
                <a:close/>
              </a:path>
            </a:pathLst>
          </a:custGeom>
          <a:solidFill>
            <a:srgbClr val="037B83"/>
          </a:solidFill>
          <a:ln w="290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F58B834-6360-9643-9FA9-FC415DF16F59}"/>
              </a:ext>
            </a:extLst>
          </p:cNvPr>
          <p:cNvSpPr/>
          <p:nvPr/>
        </p:nvSpPr>
        <p:spPr>
          <a:xfrm>
            <a:off x="3233628" y="2547208"/>
            <a:ext cx="1827336" cy="213664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>
              <a:lnSpc>
                <a:spcPct val="60000"/>
              </a:lnSpc>
            </a:pPr>
            <a:r>
              <a:rPr lang="en-US" sz="9600" b="1" dirty="0">
                <a:solidFill>
                  <a:srgbClr val="037B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algn="ctr">
              <a:lnSpc>
                <a:spcPct val="60000"/>
              </a:lnSpc>
            </a:pPr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9600" b="1" spc="-300" dirty="0">
                <a:solidFill>
                  <a:srgbClr val="D11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6600" b="1" spc="-300" baseline="30000" dirty="0">
                <a:solidFill>
                  <a:srgbClr val="D11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6600" b="1" spc="-150" baseline="30000" dirty="0">
                <a:solidFill>
                  <a:srgbClr val="D11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</a:t>
            </a:r>
            <a:endParaRPr lang="en-US" sz="4800" b="1" spc="-150" baseline="30000" dirty="0">
              <a:solidFill>
                <a:srgbClr val="D1178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77FA46-F9D8-BE48-BB54-EFB5B025924E}"/>
              </a:ext>
            </a:extLst>
          </p:cNvPr>
          <p:cNvSpPr/>
          <p:nvPr/>
        </p:nvSpPr>
        <p:spPr>
          <a:xfrm>
            <a:off x="7732077" y="223730"/>
            <a:ext cx="1768670" cy="17686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D3636883-0F21-1E4A-8A6A-14EDB7D708DB}"/>
              </a:ext>
            </a:extLst>
          </p:cNvPr>
          <p:cNvSpPr/>
          <p:nvPr/>
        </p:nvSpPr>
        <p:spPr>
          <a:xfrm>
            <a:off x="7619280" y="-180955"/>
            <a:ext cx="1985500" cy="2276073"/>
          </a:xfrm>
          <a:custGeom>
            <a:avLst/>
            <a:gdLst>
              <a:gd name="connsiteX0" fmla="*/ 994219 w 1985500"/>
              <a:gd name="connsiteY0" fmla="*/ 2097620 h 2276073"/>
              <a:gd name="connsiteX1" fmla="*/ 178478 w 1985500"/>
              <a:gd name="connsiteY1" fmla="*/ 1281879 h 2276073"/>
              <a:gd name="connsiteX2" fmla="*/ 994219 w 1985500"/>
              <a:gd name="connsiteY2" fmla="*/ 466138 h 2276073"/>
              <a:gd name="connsiteX3" fmla="*/ 1809959 w 1985500"/>
              <a:gd name="connsiteY3" fmla="*/ 1281879 h 2276073"/>
              <a:gd name="connsiteX4" fmla="*/ 1809959 w 1985500"/>
              <a:gd name="connsiteY4" fmla="*/ 1281879 h 2276073"/>
              <a:gd name="connsiteX5" fmla="*/ 994219 w 1985500"/>
              <a:gd name="connsiteY5" fmla="*/ 2097620 h 2276073"/>
              <a:gd name="connsiteX6" fmla="*/ 1684685 w 1985500"/>
              <a:gd name="connsiteY6" fmla="*/ 571019 h 2276073"/>
              <a:gd name="connsiteX7" fmla="*/ 1772086 w 1985500"/>
              <a:gd name="connsiteY7" fmla="*/ 483618 h 2276073"/>
              <a:gd name="connsiteX8" fmla="*/ 1769172 w 1985500"/>
              <a:gd name="connsiteY8" fmla="*/ 361257 h 2276073"/>
              <a:gd name="connsiteX9" fmla="*/ 1646811 w 1985500"/>
              <a:gd name="connsiteY9" fmla="*/ 358343 h 2276073"/>
              <a:gd name="connsiteX10" fmla="*/ 1547757 w 1985500"/>
              <a:gd name="connsiteY10" fmla="*/ 460311 h 2276073"/>
              <a:gd name="connsiteX11" fmla="*/ 1081619 w 1985500"/>
              <a:gd name="connsiteY11" fmla="*/ 297163 h 2276073"/>
              <a:gd name="connsiteX12" fmla="*/ 1081619 w 1985500"/>
              <a:gd name="connsiteY12" fmla="*/ 174802 h 2276073"/>
              <a:gd name="connsiteX13" fmla="*/ 1343822 w 1985500"/>
              <a:gd name="connsiteY13" fmla="*/ 174802 h 2276073"/>
              <a:gd name="connsiteX14" fmla="*/ 1343822 w 1985500"/>
              <a:gd name="connsiteY14" fmla="*/ 0 h 2276073"/>
              <a:gd name="connsiteX15" fmla="*/ 644615 w 1985500"/>
              <a:gd name="connsiteY15" fmla="*/ 0 h 2276073"/>
              <a:gd name="connsiteX16" fmla="*/ 644615 w 1985500"/>
              <a:gd name="connsiteY16" fmla="*/ 174802 h 2276073"/>
              <a:gd name="connsiteX17" fmla="*/ 906818 w 1985500"/>
              <a:gd name="connsiteY17" fmla="*/ 174802 h 2276073"/>
              <a:gd name="connsiteX18" fmla="*/ 906818 w 1985500"/>
              <a:gd name="connsiteY18" fmla="*/ 294249 h 2276073"/>
              <a:gd name="connsiteX19" fmla="*/ 3676 w 1985500"/>
              <a:gd name="connsiteY19" fmla="*/ 1369279 h 2276073"/>
              <a:gd name="connsiteX20" fmla="*/ 1078706 w 1985500"/>
              <a:gd name="connsiteY20" fmla="*/ 2272421 h 2276073"/>
              <a:gd name="connsiteX21" fmla="*/ 1981848 w 1985500"/>
              <a:gd name="connsiteY21" fmla="*/ 1197391 h 2276073"/>
              <a:gd name="connsiteX22" fmla="*/ 1684685 w 1985500"/>
              <a:gd name="connsiteY22" fmla="*/ 571019 h 227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85500" h="2276073">
                <a:moveTo>
                  <a:pt x="994219" y="2097620"/>
                </a:moveTo>
                <a:cubicBezTo>
                  <a:pt x="542648" y="2097620"/>
                  <a:pt x="178478" y="1733450"/>
                  <a:pt x="178478" y="1281879"/>
                </a:cubicBezTo>
                <a:cubicBezTo>
                  <a:pt x="178478" y="830308"/>
                  <a:pt x="542648" y="466138"/>
                  <a:pt x="994219" y="466138"/>
                </a:cubicBezTo>
                <a:cubicBezTo>
                  <a:pt x="1445789" y="466138"/>
                  <a:pt x="1809959" y="830308"/>
                  <a:pt x="1809959" y="1281879"/>
                </a:cubicBezTo>
                <a:lnTo>
                  <a:pt x="1809959" y="1281879"/>
                </a:lnTo>
                <a:cubicBezTo>
                  <a:pt x="1812873" y="1733450"/>
                  <a:pt x="1448703" y="2097620"/>
                  <a:pt x="994219" y="2097620"/>
                </a:cubicBezTo>
                <a:close/>
                <a:moveTo>
                  <a:pt x="1684685" y="571019"/>
                </a:moveTo>
                <a:lnTo>
                  <a:pt x="1772086" y="483618"/>
                </a:lnTo>
                <a:cubicBezTo>
                  <a:pt x="1804133" y="448658"/>
                  <a:pt x="1804133" y="393304"/>
                  <a:pt x="1769172" y="361257"/>
                </a:cubicBezTo>
                <a:cubicBezTo>
                  <a:pt x="1734212" y="329210"/>
                  <a:pt x="1681772" y="326296"/>
                  <a:pt x="1646811" y="358343"/>
                </a:cubicBezTo>
                <a:lnTo>
                  <a:pt x="1547757" y="460311"/>
                </a:lnTo>
                <a:cubicBezTo>
                  <a:pt x="1407916" y="367083"/>
                  <a:pt x="1247681" y="308816"/>
                  <a:pt x="1081619" y="297163"/>
                </a:cubicBezTo>
                <a:lnTo>
                  <a:pt x="1081619" y="174802"/>
                </a:lnTo>
                <a:lnTo>
                  <a:pt x="1343822" y="174802"/>
                </a:lnTo>
                <a:lnTo>
                  <a:pt x="1343822" y="0"/>
                </a:lnTo>
                <a:lnTo>
                  <a:pt x="644615" y="0"/>
                </a:lnTo>
                <a:lnTo>
                  <a:pt x="644615" y="174802"/>
                </a:lnTo>
                <a:lnTo>
                  <a:pt x="906818" y="174802"/>
                </a:lnTo>
                <a:lnTo>
                  <a:pt x="906818" y="294249"/>
                </a:lnTo>
                <a:cubicBezTo>
                  <a:pt x="359106" y="340863"/>
                  <a:pt x="-42938" y="824481"/>
                  <a:pt x="3676" y="1369279"/>
                </a:cubicBezTo>
                <a:cubicBezTo>
                  <a:pt x="50290" y="1914078"/>
                  <a:pt x="533907" y="2319035"/>
                  <a:pt x="1078706" y="2272421"/>
                </a:cubicBezTo>
                <a:cubicBezTo>
                  <a:pt x="1623504" y="2225808"/>
                  <a:pt x="2028461" y="1742190"/>
                  <a:pt x="1981848" y="1197391"/>
                </a:cubicBezTo>
                <a:cubicBezTo>
                  <a:pt x="1964367" y="958496"/>
                  <a:pt x="1856573" y="737080"/>
                  <a:pt x="1684685" y="571019"/>
                </a:cubicBezTo>
                <a:close/>
              </a:path>
            </a:pathLst>
          </a:custGeom>
          <a:solidFill>
            <a:srgbClr val="037B83"/>
          </a:solidFill>
          <a:ln w="290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EFB5A81D-1665-D84A-8C0E-BFB13CA0F533}"/>
              </a:ext>
            </a:extLst>
          </p:cNvPr>
          <p:cNvSpPr/>
          <p:nvPr/>
        </p:nvSpPr>
        <p:spPr>
          <a:xfrm>
            <a:off x="7710160" y="66810"/>
            <a:ext cx="1827336" cy="2136646"/>
          </a:xfrm>
          <a:custGeom>
            <a:avLst/>
            <a:gdLst>
              <a:gd name="connsiteX0" fmla="*/ 266176 w 3374270"/>
              <a:gd name="connsiteY0" fmla="*/ 0 h 1103003"/>
              <a:gd name="connsiteX1" fmla="*/ 725613 w 3374270"/>
              <a:gd name="connsiteY1" fmla="*/ 0 h 1103003"/>
              <a:gd name="connsiteX2" fmla="*/ 1185050 w 3374270"/>
              <a:gd name="connsiteY2" fmla="*/ 0 h 1103003"/>
              <a:gd name="connsiteX3" fmla="*/ 1205310 w 3374270"/>
              <a:gd name="connsiteY3" fmla="*/ 1498 h 1103003"/>
              <a:gd name="connsiteX4" fmla="*/ 1225571 w 3374270"/>
              <a:gd name="connsiteY4" fmla="*/ 0 h 1103003"/>
              <a:gd name="connsiteX5" fmla="*/ 1685008 w 3374270"/>
              <a:gd name="connsiteY5" fmla="*/ 0 h 1103003"/>
              <a:gd name="connsiteX6" fmla="*/ 2144445 w 3374270"/>
              <a:gd name="connsiteY6" fmla="*/ 0 h 1103003"/>
              <a:gd name="connsiteX7" fmla="*/ 2171186 w 3374270"/>
              <a:gd name="connsiteY7" fmla="*/ 1976 h 1103003"/>
              <a:gd name="connsiteX8" fmla="*/ 2197928 w 3374270"/>
              <a:gd name="connsiteY8" fmla="*/ 0 h 1103003"/>
              <a:gd name="connsiteX9" fmla="*/ 2657365 w 3374270"/>
              <a:gd name="connsiteY9" fmla="*/ 0 h 1103003"/>
              <a:gd name="connsiteX10" fmla="*/ 3116802 w 3374270"/>
              <a:gd name="connsiteY10" fmla="*/ 0 h 1103003"/>
              <a:gd name="connsiteX11" fmla="*/ 3371091 w 3374270"/>
              <a:gd name="connsiteY11" fmla="*/ 151919 h 1103003"/>
              <a:gd name="connsiteX12" fmla="*/ 3374270 w 3374270"/>
              <a:gd name="connsiteY12" fmla="*/ 175036 h 1103003"/>
              <a:gd name="connsiteX13" fmla="*/ 3374270 w 3374270"/>
              <a:gd name="connsiteY13" fmla="*/ 1103003 h 1103003"/>
              <a:gd name="connsiteX14" fmla="*/ 0 w 3374270"/>
              <a:gd name="connsiteY14" fmla="*/ 1103003 h 1103003"/>
              <a:gd name="connsiteX15" fmla="*/ 0 w 3374270"/>
              <a:gd name="connsiteY15" fmla="*/ 1076847 h 1103003"/>
              <a:gd name="connsiteX16" fmla="*/ 852 w 3374270"/>
              <a:gd name="connsiteY16" fmla="*/ 1075548 h 1103003"/>
              <a:gd name="connsiteX17" fmla="*/ 6614 w 3374270"/>
              <a:gd name="connsiteY17" fmla="*/ 1047613 h 1103003"/>
              <a:gd name="connsiteX18" fmla="*/ 6614 w 3374270"/>
              <a:gd name="connsiteY18" fmla="*/ 951291 h 1103003"/>
              <a:gd name="connsiteX19" fmla="*/ 6614 w 3374270"/>
              <a:gd name="connsiteY19" fmla="*/ 907873 h 1103003"/>
              <a:gd name="connsiteX20" fmla="*/ 6614 w 3374270"/>
              <a:gd name="connsiteY20" fmla="*/ 190264 h 1103003"/>
              <a:gd name="connsiteX21" fmla="*/ 266176 w 3374270"/>
              <a:gd name="connsiteY21" fmla="*/ 0 h 110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74270" h="1103003">
                <a:moveTo>
                  <a:pt x="266176" y="0"/>
                </a:moveTo>
                <a:lnTo>
                  <a:pt x="725613" y="0"/>
                </a:lnTo>
                <a:lnTo>
                  <a:pt x="1185050" y="0"/>
                </a:lnTo>
                <a:lnTo>
                  <a:pt x="1205310" y="1498"/>
                </a:lnTo>
                <a:lnTo>
                  <a:pt x="1225571" y="0"/>
                </a:lnTo>
                <a:lnTo>
                  <a:pt x="1685008" y="0"/>
                </a:lnTo>
                <a:lnTo>
                  <a:pt x="2144445" y="0"/>
                </a:lnTo>
                <a:lnTo>
                  <a:pt x="2171186" y="1976"/>
                </a:lnTo>
                <a:lnTo>
                  <a:pt x="2197928" y="0"/>
                </a:lnTo>
                <a:lnTo>
                  <a:pt x="2657365" y="0"/>
                </a:lnTo>
                <a:lnTo>
                  <a:pt x="3116802" y="0"/>
                </a:lnTo>
                <a:cubicBezTo>
                  <a:pt x="3242235" y="0"/>
                  <a:pt x="3346888" y="65218"/>
                  <a:pt x="3371091" y="151919"/>
                </a:cubicBezTo>
                <a:lnTo>
                  <a:pt x="3374270" y="175036"/>
                </a:lnTo>
                <a:lnTo>
                  <a:pt x="3374270" y="1103003"/>
                </a:lnTo>
                <a:lnTo>
                  <a:pt x="0" y="1103003"/>
                </a:lnTo>
                <a:lnTo>
                  <a:pt x="0" y="1076847"/>
                </a:lnTo>
                <a:lnTo>
                  <a:pt x="852" y="1075548"/>
                </a:lnTo>
                <a:cubicBezTo>
                  <a:pt x="4597" y="1066723"/>
                  <a:pt x="6614" y="1057341"/>
                  <a:pt x="6614" y="1047613"/>
                </a:cubicBezTo>
                <a:lnTo>
                  <a:pt x="6614" y="951291"/>
                </a:lnTo>
                <a:lnTo>
                  <a:pt x="6614" y="907873"/>
                </a:lnTo>
                <a:lnTo>
                  <a:pt x="6614" y="190264"/>
                </a:lnTo>
                <a:cubicBezTo>
                  <a:pt x="6614" y="85183"/>
                  <a:pt x="122824" y="0"/>
                  <a:pt x="266176" y="0"/>
                </a:cubicBezTo>
                <a:close/>
              </a:path>
            </a:pathLst>
          </a:cu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11500" b="1" dirty="0">
                <a:solidFill>
                  <a:srgbClr val="037B8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algn="ctr">
              <a:lnSpc>
                <a:spcPct val="45000"/>
              </a:lnSpc>
            </a:pPr>
            <a:r>
              <a:rPr lang="en-US" sz="13800" b="1" spc="-300" dirty="0">
                <a:solidFill>
                  <a:srgbClr val="D1178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endParaRPr lang="en-US" sz="4800" b="1" spc="-150" baseline="30000" dirty="0">
              <a:solidFill>
                <a:srgbClr val="D1178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2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44328C80-9113-7E4A-9F6B-CADF43BCD93B}"/>
              </a:ext>
            </a:extLst>
          </p:cNvPr>
          <p:cNvSpPr/>
          <p:nvPr/>
        </p:nvSpPr>
        <p:spPr>
          <a:xfrm flipH="1">
            <a:off x="396287" y="471352"/>
            <a:ext cx="2027525" cy="1140576"/>
          </a:xfrm>
          <a:custGeom>
            <a:avLst/>
            <a:gdLst>
              <a:gd name="connsiteX0" fmla="*/ 3218404 w 3586182"/>
              <a:gd name="connsiteY0" fmla="*/ 0 h 1409089"/>
              <a:gd name="connsiteX1" fmla="*/ 2758967 w 3586182"/>
              <a:gd name="connsiteY1" fmla="*/ 0 h 1409089"/>
              <a:gd name="connsiteX2" fmla="*/ 2299530 w 3586182"/>
              <a:gd name="connsiteY2" fmla="*/ 0 h 1409089"/>
              <a:gd name="connsiteX3" fmla="*/ 2279270 w 3586182"/>
              <a:gd name="connsiteY3" fmla="*/ 1850 h 1409089"/>
              <a:gd name="connsiteX4" fmla="*/ 2259009 w 3586182"/>
              <a:gd name="connsiteY4" fmla="*/ 0 h 1409089"/>
              <a:gd name="connsiteX5" fmla="*/ 1799572 w 3586182"/>
              <a:gd name="connsiteY5" fmla="*/ 0 h 1409089"/>
              <a:gd name="connsiteX6" fmla="*/ 1340135 w 3586182"/>
              <a:gd name="connsiteY6" fmla="*/ 0 h 1409089"/>
              <a:gd name="connsiteX7" fmla="*/ 1313394 w 3586182"/>
              <a:gd name="connsiteY7" fmla="*/ 2441 h 1409089"/>
              <a:gd name="connsiteX8" fmla="*/ 1286652 w 3586182"/>
              <a:gd name="connsiteY8" fmla="*/ 0 h 1409089"/>
              <a:gd name="connsiteX9" fmla="*/ 827215 w 3586182"/>
              <a:gd name="connsiteY9" fmla="*/ 0 h 1409089"/>
              <a:gd name="connsiteX10" fmla="*/ 367778 w 3586182"/>
              <a:gd name="connsiteY10" fmla="*/ 0 h 1409089"/>
              <a:gd name="connsiteX11" fmla="*/ 108216 w 3586182"/>
              <a:gd name="connsiteY11" fmla="*/ 235055 h 1409089"/>
              <a:gd name="connsiteX12" fmla="*/ 108216 w 3586182"/>
              <a:gd name="connsiteY12" fmla="*/ 1121603 h 1409089"/>
              <a:gd name="connsiteX13" fmla="*/ 108216 w 3586182"/>
              <a:gd name="connsiteY13" fmla="*/ 1175243 h 1409089"/>
              <a:gd name="connsiteX14" fmla="*/ 108216 w 3586182"/>
              <a:gd name="connsiteY14" fmla="*/ 1294240 h 1409089"/>
              <a:gd name="connsiteX15" fmla="*/ 29944 w 3586182"/>
              <a:gd name="connsiteY15" fmla="*/ 1401177 h 1409089"/>
              <a:gd name="connsiteX16" fmla="*/ 0 w 3586182"/>
              <a:gd name="connsiteY16" fmla="*/ 1406652 h 1409089"/>
              <a:gd name="connsiteX17" fmla="*/ 827215 w 3586182"/>
              <a:gd name="connsiteY17" fmla="*/ 1409089 h 1409089"/>
              <a:gd name="connsiteX18" fmla="*/ 1313394 w 3586182"/>
              <a:gd name="connsiteY18" fmla="*/ 1407657 h 1409089"/>
              <a:gd name="connsiteX19" fmla="*/ 1799572 w 3586182"/>
              <a:gd name="connsiteY19" fmla="*/ 1409089 h 1409089"/>
              <a:gd name="connsiteX20" fmla="*/ 2279270 w 3586182"/>
              <a:gd name="connsiteY20" fmla="*/ 1407676 h 1409089"/>
              <a:gd name="connsiteX21" fmla="*/ 2758967 w 3586182"/>
              <a:gd name="connsiteY21" fmla="*/ 1409089 h 1409089"/>
              <a:gd name="connsiteX22" fmla="*/ 3586182 w 3586182"/>
              <a:gd name="connsiteY22" fmla="*/ 1406652 h 1409089"/>
              <a:gd name="connsiteX23" fmla="*/ 3556239 w 3586182"/>
              <a:gd name="connsiteY23" fmla="*/ 1401177 h 1409089"/>
              <a:gd name="connsiteX24" fmla="*/ 3477966 w 3586182"/>
              <a:gd name="connsiteY24" fmla="*/ 1294240 h 1409089"/>
              <a:gd name="connsiteX25" fmla="*/ 3477966 w 3586182"/>
              <a:gd name="connsiteY25" fmla="*/ 1175243 h 1409089"/>
              <a:gd name="connsiteX26" fmla="*/ 3477966 w 3586182"/>
              <a:gd name="connsiteY26" fmla="*/ 1121603 h 1409089"/>
              <a:gd name="connsiteX27" fmla="*/ 3477966 w 3586182"/>
              <a:gd name="connsiteY27" fmla="*/ 235055 h 1409089"/>
              <a:gd name="connsiteX28" fmla="*/ 3218404 w 3586182"/>
              <a:gd name="connsiteY28" fmla="*/ 0 h 14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86182" h="1409089">
                <a:moveTo>
                  <a:pt x="3218404" y="0"/>
                </a:moveTo>
                <a:lnTo>
                  <a:pt x="2758967" y="0"/>
                </a:lnTo>
                <a:lnTo>
                  <a:pt x="2299530" y="0"/>
                </a:lnTo>
                <a:lnTo>
                  <a:pt x="2279270" y="1850"/>
                </a:lnTo>
                <a:lnTo>
                  <a:pt x="2259009" y="0"/>
                </a:lnTo>
                <a:lnTo>
                  <a:pt x="1799572" y="0"/>
                </a:lnTo>
                <a:lnTo>
                  <a:pt x="1340135" y="0"/>
                </a:lnTo>
                <a:lnTo>
                  <a:pt x="1313394" y="2441"/>
                </a:lnTo>
                <a:lnTo>
                  <a:pt x="1286652" y="0"/>
                </a:lnTo>
                <a:lnTo>
                  <a:pt x="827215" y="0"/>
                </a:lnTo>
                <a:lnTo>
                  <a:pt x="367778" y="0"/>
                </a:lnTo>
                <a:cubicBezTo>
                  <a:pt x="224426" y="0"/>
                  <a:pt x="108216" y="105237"/>
                  <a:pt x="108216" y="235055"/>
                </a:cubicBezTo>
                <a:lnTo>
                  <a:pt x="108216" y="1121603"/>
                </a:lnTo>
                <a:lnTo>
                  <a:pt x="108216" y="1175243"/>
                </a:lnTo>
                <a:lnTo>
                  <a:pt x="108216" y="1294240"/>
                </a:lnTo>
                <a:cubicBezTo>
                  <a:pt x="108216" y="1342313"/>
                  <a:pt x="75941" y="1383559"/>
                  <a:pt x="29944" y="1401177"/>
                </a:cubicBezTo>
                <a:lnTo>
                  <a:pt x="0" y="1406652"/>
                </a:lnTo>
                <a:lnTo>
                  <a:pt x="827215" y="1409089"/>
                </a:lnTo>
                <a:lnTo>
                  <a:pt x="1313394" y="1407657"/>
                </a:lnTo>
                <a:lnTo>
                  <a:pt x="1799572" y="1409089"/>
                </a:lnTo>
                <a:lnTo>
                  <a:pt x="2279270" y="1407676"/>
                </a:lnTo>
                <a:lnTo>
                  <a:pt x="2758967" y="1409089"/>
                </a:lnTo>
                <a:lnTo>
                  <a:pt x="3586182" y="1406652"/>
                </a:lnTo>
                <a:lnTo>
                  <a:pt x="3556239" y="1401177"/>
                </a:lnTo>
                <a:cubicBezTo>
                  <a:pt x="3510242" y="1383559"/>
                  <a:pt x="3477966" y="1342313"/>
                  <a:pt x="3477966" y="1294240"/>
                </a:cubicBezTo>
                <a:lnTo>
                  <a:pt x="3477966" y="1175243"/>
                </a:lnTo>
                <a:lnTo>
                  <a:pt x="3477966" y="1121603"/>
                </a:lnTo>
                <a:lnTo>
                  <a:pt x="3477966" y="235055"/>
                </a:lnTo>
                <a:cubicBezTo>
                  <a:pt x="3477966" y="105237"/>
                  <a:pt x="3361756" y="0"/>
                  <a:pt x="3218404" y="0"/>
                </a:cubicBezTo>
                <a:close/>
              </a:path>
            </a:pathLst>
          </a:custGeom>
          <a:gradFill>
            <a:gsLst>
              <a:gs pos="56000">
                <a:srgbClr val="CFCFCF">
                  <a:lumMod val="91000"/>
                </a:srgbClr>
              </a:gs>
              <a:gs pos="13000">
                <a:schemeClr val="tx1">
                  <a:lumMod val="79000"/>
                </a:schemeClr>
              </a:gs>
              <a:gs pos="0">
                <a:schemeClr val="tx1">
                  <a:lumMod val="88000"/>
                </a:schemeClr>
              </a:gs>
            </a:gsLst>
            <a:lin ang="9600000" scaled="0"/>
          </a:gradFill>
          <a:ln w="50800"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46800" rIns="54000" rtlCol="0" anchor="ctr">
            <a:noAutofit/>
          </a:bodyPr>
          <a:lstStyle/>
          <a:p>
            <a:pPr algn="ctr"/>
            <a:r>
              <a:rPr lang="en-US" sz="8000" b="1" spc="-300" dirty="0">
                <a:solidFill>
                  <a:srgbClr val="D11784"/>
                </a:solidFill>
                <a:latin typeface="Geeza Pro" panose="02000400000000000000" pitchFamily="2" charset="-78"/>
                <a:cs typeface="Geeza Pro" panose="02000400000000000000" pitchFamily="2" charset="-78"/>
              </a:rPr>
              <a:t>Tab</a:t>
            </a:r>
          </a:p>
          <a:p>
            <a:pPr algn="ctr"/>
            <a:endParaRPr lang="en-US" sz="8000" b="1" spc="-300" dirty="0">
              <a:solidFill>
                <a:schemeClr val="tx2">
                  <a:lumMod val="10000"/>
                </a:schemeClr>
              </a:solidFill>
              <a:latin typeface="Geeza Pro" panose="02000400000000000000" pitchFamily="2" charset="-78"/>
              <a:cs typeface="Geeza Pro" panose="02000400000000000000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68CED4-DBD7-1C41-A5B5-4C3A9B8B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778" y="3433010"/>
            <a:ext cx="2832100" cy="21209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D4D940-E92F-574B-BFB3-72CEEA1C2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-1" r="11391" b="17810"/>
          <a:stretch/>
        </p:blipFill>
        <p:spPr>
          <a:xfrm>
            <a:off x="566691" y="669479"/>
            <a:ext cx="1800547" cy="939433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0687D1-D279-F247-A1DC-85D385F8E9A1}"/>
              </a:ext>
            </a:extLst>
          </p:cNvPr>
          <p:cNvSpPr/>
          <p:nvPr/>
        </p:nvSpPr>
        <p:spPr>
          <a:xfrm flipH="1">
            <a:off x="627648" y="725747"/>
            <a:ext cx="2027525" cy="1140576"/>
          </a:xfrm>
          <a:custGeom>
            <a:avLst/>
            <a:gdLst>
              <a:gd name="connsiteX0" fmla="*/ 3218404 w 3586182"/>
              <a:gd name="connsiteY0" fmla="*/ 0 h 1409089"/>
              <a:gd name="connsiteX1" fmla="*/ 2758967 w 3586182"/>
              <a:gd name="connsiteY1" fmla="*/ 0 h 1409089"/>
              <a:gd name="connsiteX2" fmla="*/ 2299530 w 3586182"/>
              <a:gd name="connsiteY2" fmla="*/ 0 h 1409089"/>
              <a:gd name="connsiteX3" fmla="*/ 2279270 w 3586182"/>
              <a:gd name="connsiteY3" fmla="*/ 1850 h 1409089"/>
              <a:gd name="connsiteX4" fmla="*/ 2259009 w 3586182"/>
              <a:gd name="connsiteY4" fmla="*/ 0 h 1409089"/>
              <a:gd name="connsiteX5" fmla="*/ 1799572 w 3586182"/>
              <a:gd name="connsiteY5" fmla="*/ 0 h 1409089"/>
              <a:gd name="connsiteX6" fmla="*/ 1340135 w 3586182"/>
              <a:gd name="connsiteY6" fmla="*/ 0 h 1409089"/>
              <a:gd name="connsiteX7" fmla="*/ 1313394 w 3586182"/>
              <a:gd name="connsiteY7" fmla="*/ 2441 h 1409089"/>
              <a:gd name="connsiteX8" fmla="*/ 1286652 w 3586182"/>
              <a:gd name="connsiteY8" fmla="*/ 0 h 1409089"/>
              <a:gd name="connsiteX9" fmla="*/ 827215 w 3586182"/>
              <a:gd name="connsiteY9" fmla="*/ 0 h 1409089"/>
              <a:gd name="connsiteX10" fmla="*/ 367778 w 3586182"/>
              <a:gd name="connsiteY10" fmla="*/ 0 h 1409089"/>
              <a:gd name="connsiteX11" fmla="*/ 108216 w 3586182"/>
              <a:gd name="connsiteY11" fmla="*/ 235055 h 1409089"/>
              <a:gd name="connsiteX12" fmla="*/ 108216 w 3586182"/>
              <a:gd name="connsiteY12" fmla="*/ 1121603 h 1409089"/>
              <a:gd name="connsiteX13" fmla="*/ 108216 w 3586182"/>
              <a:gd name="connsiteY13" fmla="*/ 1175243 h 1409089"/>
              <a:gd name="connsiteX14" fmla="*/ 108216 w 3586182"/>
              <a:gd name="connsiteY14" fmla="*/ 1294240 h 1409089"/>
              <a:gd name="connsiteX15" fmla="*/ 29944 w 3586182"/>
              <a:gd name="connsiteY15" fmla="*/ 1401177 h 1409089"/>
              <a:gd name="connsiteX16" fmla="*/ 0 w 3586182"/>
              <a:gd name="connsiteY16" fmla="*/ 1406652 h 1409089"/>
              <a:gd name="connsiteX17" fmla="*/ 827215 w 3586182"/>
              <a:gd name="connsiteY17" fmla="*/ 1409089 h 1409089"/>
              <a:gd name="connsiteX18" fmla="*/ 1313394 w 3586182"/>
              <a:gd name="connsiteY18" fmla="*/ 1407657 h 1409089"/>
              <a:gd name="connsiteX19" fmla="*/ 1799572 w 3586182"/>
              <a:gd name="connsiteY19" fmla="*/ 1409089 h 1409089"/>
              <a:gd name="connsiteX20" fmla="*/ 2279270 w 3586182"/>
              <a:gd name="connsiteY20" fmla="*/ 1407676 h 1409089"/>
              <a:gd name="connsiteX21" fmla="*/ 2758967 w 3586182"/>
              <a:gd name="connsiteY21" fmla="*/ 1409089 h 1409089"/>
              <a:gd name="connsiteX22" fmla="*/ 3586182 w 3586182"/>
              <a:gd name="connsiteY22" fmla="*/ 1406652 h 1409089"/>
              <a:gd name="connsiteX23" fmla="*/ 3556239 w 3586182"/>
              <a:gd name="connsiteY23" fmla="*/ 1401177 h 1409089"/>
              <a:gd name="connsiteX24" fmla="*/ 3477966 w 3586182"/>
              <a:gd name="connsiteY24" fmla="*/ 1294240 h 1409089"/>
              <a:gd name="connsiteX25" fmla="*/ 3477966 w 3586182"/>
              <a:gd name="connsiteY25" fmla="*/ 1175243 h 1409089"/>
              <a:gd name="connsiteX26" fmla="*/ 3477966 w 3586182"/>
              <a:gd name="connsiteY26" fmla="*/ 1121603 h 1409089"/>
              <a:gd name="connsiteX27" fmla="*/ 3477966 w 3586182"/>
              <a:gd name="connsiteY27" fmla="*/ 235055 h 1409089"/>
              <a:gd name="connsiteX28" fmla="*/ 3218404 w 3586182"/>
              <a:gd name="connsiteY28" fmla="*/ 0 h 14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86182" h="1409089">
                <a:moveTo>
                  <a:pt x="3218404" y="0"/>
                </a:moveTo>
                <a:lnTo>
                  <a:pt x="2758967" y="0"/>
                </a:lnTo>
                <a:lnTo>
                  <a:pt x="2299530" y="0"/>
                </a:lnTo>
                <a:lnTo>
                  <a:pt x="2279270" y="1850"/>
                </a:lnTo>
                <a:lnTo>
                  <a:pt x="2259009" y="0"/>
                </a:lnTo>
                <a:lnTo>
                  <a:pt x="1799572" y="0"/>
                </a:lnTo>
                <a:lnTo>
                  <a:pt x="1340135" y="0"/>
                </a:lnTo>
                <a:lnTo>
                  <a:pt x="1313394" y="2441"/>
                </a:lnTo>
                <a:lnTo>
                  <a:pt x="1286652" y="0"/>
                </a:lnTo>
                <a:lnTo>
                  <a:pt x="827215" y="0"/>
                </a:lnTo>
                <a:lnTo>
                  <a:pt x="367778" y="0"/>
                </a:lnTo>
                <a:cubicBezTo>
                  <a:pt x="224426" y="0"/>
                  <a:pt x="108216" y="105237"/>
                  <a:pt x="108216" y="235055"/>
                </a:cubicBezTo>
                <a:lnTo>
                  <a:pt x="108216" y="1121603"/>
                </a:lnTo>
                <a:lnTo>
                  <a:pt x="108216" y="1175243"/>
                </a:lnTo>
                <a:lnTo>
                  <a:pt x="108216" y="1294240"/>
                </a:lnTo>
                <a:cubicBezTo>
                  <a:pt x="108216" y="1342313"/>
                  <a:pt x="75941" y="1383559"/>
                  <a:pt x="29944" y="1401177"/>
                </a:cubicBezTo>
                <a:lnTo>
                  <a:pt x="0" y="1406652"/>
                </a:lnTo>
                <a:lnTo>
                  <a:pt x="827215" y="1409089"/>
                </a:lnTo>
                <a:lnTo>
                  <a:pt x="1313394" y="1407657"/>
                </a:lnTo>
                <a:lnTo>
                  <a:pt x="1799572" y="1409089"/>
                </a:lnTo>
                <a:lnTo>
                  <a:pt x="2279270" y="1407676"/>
                </a:lnTo>
                <a:lnTo>
                  <a:pt x="2758967" y="1409089"/>
                </a:lnTo>
                <a:lnTo>
                  <a:pt x="3586182" y="1406652"/>
                </a:lnTo>
                <a:lnTo>
                  <a:pt x="3556239" y="1401177"/>
                </a:lnTo>
                <a:cubicBezTo>
                  <a:pt x="3510242" y="1383559"/>
                  <a:pt x="3477966" y="1342313"/>
                  <a:pt x="3477966" y="1294240"/>
                </a:cubicBezTo>
                <a:lnTo>
                  <a:pt x="3477966" y="1175243"/>
                </a:lnTo>
                <a:lnTo>
                  <a:pt x="3477966" y="1121603"/>
                </a:lnTo>
                <a:lnTo>
                  <a:pt x="3477966" y="235055"/>
                </a:lnTo>
                <a:cubicBezTo>
                  <a:pt x="3477966" y="105237"/>
                  <a:pt x="3361756" y="0"/>
                  <a:pt x="3218404" y="0"/>
                </a:cubicBezTo>
                <a:close/>
              </a:path>
            </a:pathLst>
          </a:custGeom>
          <a:gradFill>
            <a:gsLst>
              <a:gs pos="57000">
                <a:srgbClr val="CFCFCF">
                  <a:lumMod val="93000"/>
                </a:srgbClr>
              </a:gs>
              <a:gs pos="13000">
                <a:schemeClr val="tx1">
                  <a:lumMod val="8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6600" spc="-300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7F75E06-10E7-A345-9E68-444635D07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r="12506" b="17810"/>
          <a:stretch/>
        </p:blipFill>
        <p:spPr>
          <a:xfrm>
            <a:off x="816328" y="928563"/>
            <a:ext cx="1777888" cy="939433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4" name="Freeform 23">
            <a:extLst>
              <a:ext uri="{FF2B5EF4-FFF2-40B4-BE49-F238E27FC236}">
                <a16:creationId xmlns:a16="http://schemas.microsoft.com/office/drawing/2014/main" id="{50B00EE9-7731-6A42-A6AB-4509BC5EBA98}"/>
              </a:ext>
            </a:extLst>
          </p:cNvPr>
          <p:cNvSpPr/>
          <p:nvPr/>
        </p:nvSpPr>
        <p:spPr>
          <a:xfrm flipH="1">
            <a:off x="872596" y="977126"/>
            <a:ext cx="2027525" cy="1140576"/>
          </a:xfrm>
          <a:custGeom>
            <a:avLst/>
            <a:gdLst>
              <a:gd name="connsiteX0" fmla="*/ 3218404 w 3586182"/>
              <a:gd name="connsiteY0" fmla="*/ 0 h 1409089"/>
              <a:gd name="connsiteX1" fmla="*/ 2758967 w 3586182"/>
              <a:gd name="connsiteY1" fmla="*/ 0 h 1409089"/>
              <a:gd name="connsiteX2" fmla="*/ 2299530 w 3586182"/>
              <a:gd name="connsiteY2" fmla="*/ 0 h 1409089"/>
              <a:gd name="connsiteX3" fmla="*/ 2279270 w 3586182"/>
              <a:gd name="connsiteY3" fmla="*/ 1850 h 1409089"/>
              <a:gd name="connsiteX4" fmla="*/ 2259009 w 3586182"/>
              <a:gd name="connsiteY4" fmla="*/ 0 h 1409089"/>
              <a:gd name="connsiteX5" fmla="*/ 1799572 w 3586182"/>
              <a:gd name="connsiteY5" fmla="*/ 0 h 1409089"/>
              <a:gd name="connsiteX6" fmla="*/ 1340135 w 3586182"/>
              <a:gd name="connsiteY6" fmla="*/ 0 h 1409089"/>
              <a:gd name="connsiteX7" fmla="*/ 1313394 w 3586182"/>
              <a:gd name="connsiteY7" fmla="*/ 2441 h 1409089"/>
              <a:gd name="connsiteX8" fmla="*/ 1286652 w 3586182"/>
              <a:gd name="connsiteY8" fmla="*/ 0 h 1409089"/>
              <a:gd name="connsiteX9" fmla="*/ 827215 w 3586182"/>
              <a:gd name="connsiteY9" fmla="*/ 0 h 1409089"/>
              <a:gd name="connsiteX10" fmla="*/ 367778 w 3586182"/>
              <a:gd name="connsiteY10" fmla="*/ 0 h 1409089"/>
              <a:gd name="connsiteX11" fmla="*/ 108216 w 3586182"/>
              <a:gd name="connsiteY11" fmla="*/ 235055 h 1409089"/>
              <a:gd name="connsiteX12" fmla="*/ 108216 w 3586182"/>
              <a:gd name="connsiteY12" fmla="*/ 1121603 h 1409089"/>
              <a:gd name="connsiteX13" fmla="*/ 108216 w 3586182"/>
              <a:gd name="connsiteY13" fmla="*/ 1175243 h 1409089"/>
              <a:gd name="connsiteX14" fmla="*/ 108216 w 3586182"/>
              <a:gd name="connsiteY14" fmla="*/ 1294240 h 1409089"/>
              <a:gd name="connsiteX15" fmla="*/ 29944 w 3586182"/>
              <a:gd name="connsiteY15" fmla="*/ 1401177 h 1409089"/>
              <a:gd name="connsiteX16" fmla="*/ 0 w 3586182"/>
              <a:gd name="connsiteY16" fmla="*/ 1406652 h 1409089"/>
              <a:gd name="connsiteX17" fmla="*/ 827215 w 3586182"/>
              <a:gd name="connsiteY17" fmla="*/ 1409089 h 1409089"/>
              <a:gd name="connsiteX18" fmla="*/ 1313394 w 3586182"/>
              <a:gd name="connsiteY18" fmla="*/ 1407657 h 1409089"/>
              <a:gd name="connsiteX19" fmla="*/ 1799572 w 3586182"/>
              <a:gd name="connsiteY19" fmla="*/ 1409089 h 1409089"/>
              <a:gd name="connsiteX20" fmla="*/ 2279270 w 3586182"/>
              <a:gd name="connsiteY20" fmla="*/ 1407676 h 1409089"/>
              <a:gd name="connsiteX21" fmla="*/ 2758967 w 3586182"/>
              <a:gd name="connsiteY21" fmla="*/ 1409089 h 1409089"/>
              <a:gd name="connsiteX22" fmla="*/ 3586182 w 3586182"/>
              <a:gd name="connsiteY22" fmla="*/ 1406652 h 1409089"/>
              <a:gd name="connsiteX23" fmla="*/ 3556239 w 3586182"/>
              <a:gd name="connsiteY23" fmla="*/ 1401177 h 1409089"/>
              <a:gd name="connsiteX24" fmla="*/ 3477966 w 3586182"/>
              <a:gd name="connsiteY24" fmla="*/ 1294240 h 1409089"/>
              <a:gd name="connsiteX25" fmla="*/ 3477966 w 3586182"/>
              <a:gd name="connsiteY25" fmla="*/ 1175243 h 1409089"/>
              <a:gd name="connsiteX26" fmla="*/ 3477966 w 3586182"/>
              <a:gd name="connsiteY26" fmla="*/ 1121603 h 1409089"/>
              <a:gd name="connsiteX27" fmla="*/ 3477966 w 3586182"/>
              <a:gd name="connsiteY27" fmla="*/ 235055 h 1409089"/>
              <a:gd name="connsiteX28" fmla="*/ 3218404 w 3586182"/>
              <a:gd name="connsiteY28" fmla="*/ 0 h 14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86182" h="1409089">
                <a:moveTo>
                  <a:pt x="3218404" y="0"/>
                </a:moveTo>
                <a:lnTo>
                  <a:pt x="2758967" y="0"/>
                </a:lnTo>
                <a:lnTo>
                  <a:pt x="2299530" y="0"/>
                </a:lnTo>
                <a:lnTo>
                  <a:pt x="2279270" y="1850"/>
                </a:lnTo>
                <a:lnTo>
                  <a:pt x="2259009" y="0"/>
                </a:lnTo>
                <a:lnTo>
                  <a:pt x="1799572" y="0"/>
                </a:lnTo>
                <a:lnTo>
                  <a:pt x="1340135" y="0"/>
                </a:lnTo>
                <a:lnTo>
                  <a:pt x="1313394" y="2441"/>
                </a:lnTo>
                <a:lnTo>
                  <a:pt x="1286652" y="0"/>
                </a:lnTo>
                <a:lnTo>
                  <a:pt x="827215" y="0"/>
                </a:lnTo>
                <a:lnTo>
                  <a:pt x="367778" y="0"/>
                </a:lnTo>
                <a:cubicBezTo>
                  <a:pt x="224426" y="0"/>
                  <a:pt x="108216" y="105237"/>
                  <a:pt x="108216" y="235055"/>
                </a:cubicBezTo>
                <a:lnTo>
                  <a:pt x="108216" y="1121603"/>
                </a:lnTo>
                <a:lnTo>
                  <a:pt x="108216" y="1175243"/>
                </a:lnTo>
                <a:lnTo>
                  <a:pt x="108216" y="1294240"/>
                </a:lnTo>
                <a:cubicBezTo>
                  <a:pt x="108216" y="1342313"/>
                  <a:pt x="75941" y="1383559"/>
                  <a:pt x="29944" y="1401177"/>
                </a:cubicBezTo>
                <a:lnTo>
                  <a:pt x="0" y="1406652"/>
                </a:lnTo>
                <a:lnTo>
                  <a:pt x="827215" y="1409089"/>
                </a:lnTo>
                <a:lnTo>
                  <a:pt x="1313394" y="1407657"/>
                </a:lnTo>
                <a:lnTo>
                  <a:pt x="1799572" y="1409089"/>
                </a:lnTo>
                <a:lnTo>
                  <a:pt x="2279270" y="1407676"/>
                </a:lnTo>
                <a:lnTo>
                  <a:pt x="2758967" y="1409089"/>
                </a:lnTo>
                <a:lnTo>
                  <a:pt x="3586182" y="1406652"/>
                </a:lnTo>
                <a:lnTo>
                  <a:pt x="3556239" y="1401177"/>
                </a:lnTo>
                <a:cubicBezTo>
                  <a:pt x="3510242" y="1383559"/>
                  <a:pt x="3477966" y="1342313"/>
                  <a:pt x="3477966" y="1294240"/>
                </a:cubicBezTo>
                <a:lnTo>
                  <a:pt x="3477966" y="1175243"/>
                </a:lnTo>
                <a:lnTo>
                  <a:pt x="3477966" y="1121603"/>
                </a:lnTo>
                <a:lnTo>
                  <a:pt x="3477966" y="235055"/>
                </a:lnTo>
                <a:cubicBezTo>
                  <a:pt x="3477966" y="105237"/>
                  <a:pt x="3361756" y="0"/>
                  <a:pt x="3218404" y="0"/>
                </a:cubicBezTo>
                <a:close/>
              </a:path>
            </a:pathLst>
          </a:custGeom>
          <a:gradFill>
            <a:gsLst>
              <a:gs pos="56000">
                <a:srgbClr val="CFCFCF">
                  <a:lumMod val="72000"/>
                  <a:lumOff val="28000"/>
                </a:srgbClr>
              </a:gs>
              <a:gs pos="13000">
                <a:schemeClr val="tx1">
                  <a:lumMod val="9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46800" rIns="54000" rtlCol="0" anchor="ctr">
            <a:noAutofit/>
          </a:bodyPr>
          <a:lstStyle/>
          <a:p>
            <a:pPr algn="ctr"/>
            <a:endParaRPr lang="en-US" sz="6600" b="1" spc="-300" dirty="0">
              <a:solidFill>
                <a:schemeClr val="tx2">
                  <a:lumMod val="10000"/>
                </a:schemeClr>
              </a:solidFill>
              <a:latin typeface="Geeza Pro" panose="02000400000000000000" pitchFamily="2" charset="-78"/>
              <a:cs typeface="Geeza Pro" panose="02000400000000000000" pitchFamily="2" charset="-78"/>
            </a:endParaRPr>
          </a:p>
          <a:p>
            <a:pPr algn="ctr"/>
            <a:r>
              <a:rPr lang="en-US" sz="7000" b="1" spc="-300" dirty="0">
                <a:solidFill>
                  <a:schemeClr val="tx2">
                    <a:lumMod val="10000"/>
                  </a:schemeClr>
                </a:solidFill>
                <a:latin typeface="Geeza Pro" panose="02000400000000000000" pitchFamily="2" charset="-78"/>
                <a:cs typeface="Geeza Pro" panose="02000400000000000000" pitchFamily="2" charset="-78"/>
              </a:rPr>
              <a:t>Hero</a:t>
            </a:r>
          </a:p>
          <a:p>
            <a:pPr algn="ctr"/>
            <a:endParaRPr lang="en-US" sz="6600" b="1" spc="-300" dirty="0">
              <a:solidFill>
                <a:schemeClr val="tx2">
                  <a:lumMod val="10000"/>
                </a:schemeClr>
              </a:solidFill>
              <a:latin typeface="Geeza Pro" panose="02000400000000000000" pitchFamily="2" charset="-78"/>
              <a:cs typeface="Geeza Pro" panose="020004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CEDB4-5B6E-E443-8595-6CA41D46F17A}"/>
              </a:ext>
            </a:extLst>
          </p:cNvPr>
          <p:cNvSpPr/>
          <p:nvPr/>
        </p:nvSpPr>
        <p:spPr>
          <a:xfrm>
            <a:off x="396287" y="0"/>
            <a:ext cx="2503834" cy="2503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15EEC0C-6228-4349-B145-431645BF852A}"/>
              </a:ext>
            </a:extLst>
          </p:cNvPr>
          <p:cNvSpPr/>
          <p:nvPr/>
        </p:nvSpPr>
        <p:spPr>
          <a:xfrm flipH="1">
            <a:off x="3886058" y="471352"/>
            <a:ext cx="2027525" cy="1140576"/>
          </a:xfrm>
          <a:custGeom>
            <a:avLst/>
            <a:gdLst>
              <a:gd name="connsiteX0" fmla="*/ 3218404 w 3586182"/>
              <a:gd name="connsiteY0" fmla="*/ 0 h 1409089"/>
              <a:gd name="connsiteX1" fmla="*/ 2758967 w 3586182"/>
              <a:gd name="connsiteY1" fmla="*/ 0 h 1409089"/>
              <a:gd name="connsiteX2" fmla="*/ 2299530 w 3586182"/>
              <a:gd name="connsiteY2" fmla="*/ 0 h 1409089"/>
              <a:gd name="connsiteX3" fmla="*/ 2279270 w 3586182"/>
              <a:gd name="connsiteY3" fmla="*/ 1850 h 1409089"/>
              <a:gd name="connsiteX4" fmla="*/ 2259009 w 3586182"/>
              <a:gd name="connsiteY4" fmla="*/ 0 h 1409089"/>
              <a:gd name="connsiteX5" fmla="*/ 1799572 w 3586182"/>
              <a:gd name="connsiteY5" fmla="*/ 0 h 1409089"/>
              <a:gd name="connsiteX6" fmla="*/ 1340135 w 3586182"/>
              <a:gd name="connsiteY6" fmla="*/ 0 h 1409089"/>
              <a:gd name="connsiteX7" fmla="*/ 1313394 w 3586182"/>
              <a:gd name="connsiteY7" fmla="*/ 2441 h 1409089"/>
              <a:gd name="connsiteX8" fmla="*/ 1286652 w 3586182"/>
              <a:gd name="connsiteY8" fmla="*/ 0 h 1409089"/>
              <a:gd name="connsiteX9" fmla="*/ 827215 w 3586182"/>
              <a:gd name="connsiteY9" fmla="*/ 0 h 1409089"/>
              <a:gd name="connsiteX10" fmla="*/ 367778 w 3586182"/>
              <a:gd name="connsiteY10" fmla="*/ 0 h 1409089"/>
              <a:gd name="connsiteX11" fmla="*/ 108216 w 3586182"/>
              <a:gd name="connsiteY11" fmla="*/ 235055 h 1409089"/>
              <a:gd name="connsiteX12" fmla="*/ 108216 w 3586182"/>
              <a:gd name="connsiteY12" fmla="*/ 1121603 h 1409089"/>
              <a:gd name="connsiteX13" fmla="*/ 108216 w 3586182"/>
              <a:gd name="connsiteY13" fmla="*/ 1175243 h 1409089"/>
              <a:gd name="connsiteX14" fmla="*/ 108216 w 3586182"/>
              <a:gd name="connsiteY14" fmla="*/ 1294240 h 1409089"/>
              <a:gd name="connsiteX15" fmla="*/ 29944 w 3586182"/>
              <a:gd name="connsiteY15" fmla="*/ 1401177 h 1409089"/>
              <a:gd name="connsiteX16" fmla="*/ 0 w 3586182"/>
              <a:gd name="connsiteY16" fmla="*/ 1406652 h 1409089"/>
              <a:gd name="connsiteX17" fmla="*/ 827215 w 3586182"/>
              <a:gd name="connsiteY17" fmla="*/ 1409089 h 1409089"/>
              <a:gd name="connsiteX18" fmla="*/ 1313394 w 3586182"/>
              <a:gd name="connsiteY18" fmla="*/ 1407657 h 1409089"/>
              <a:gd name="connsiteX19" fmla="*/ 1799572 w 3586182"/>
              <a:gd name="connsiteY19" fmla="*/ 1409089 h 1409089"/>
              <a:gd name="connsiteX20" fmla="*/ 2279270 w 3586182"/>
              <a:gd name="connsiteY20" fmla="*/ 1407676 h 1409089"/>
              <a:gd name="connsiteX21" fmla="*/ 2758967 w 3586182"/>
              <a:gd name="connsiteY21" fmla="*/ 1409089 h 1409089"/>
              <a:gd name="connsiteX22" fmla="*/ 3586182 w 3586182"/>
              <a:gd name="connsiteY22" fmla="*/ 1406652 h 1409089"/>
              <a:gd name="connsiteX23" fmla="*/ 3556239 w 3586182"/>
              <a:gd name="connsiteY23" fmla="*/ 1401177 h 1409089"/>
              <a:gd name="connsiteX24" fmla="*/ 3477966 w 3586182"/>
              <a:gd name="connsiteY24" fmla="*/ 1294240 h 1409089"/>
              <a:gd name="connsiteX25" fmla="*/ 3477966 w 3586182"/>
              <a:gd name="connsiteY25" fmla="*/ 1175243 h 1409089"/>
              <a:gd name="connsiteX26" fmla="*/ 3477966 w 3586182"/>
              <a:gd name="connsiteY26" fmla="*/ 1121603 h 1409089"/>
              <a:gd name="connsiteX27" fmla="*/ 3477966 w 3586182"/>
              <a:gd name="connsiteY27" fmla="*/ 235055 h 1409089"/>
              <a:gd name="connsiteX28" fmla="*/ 3218404 w 3586182"/>
              <a:gd name="connsiteY28" fmla="*/ 0 h 14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86182" h="1409089">
                <a:moveTo>
                  <a:pt x="3218404" y="0"/>
                </a:moveTo>
                <a:lnTo>
                  <a:pt x="2758967" y="0"/>
                </a:lnTo>
                <a:lnTo>
                  <a:pt x="2299530" y="0"/>
                </a:lnTo>
                <a:lnTo>
                  <a:pt x="2279270" y="1850"/>
                </a:lnTo>
                <a:lnTo>
                  <a:pt x="2259009" y="0"/>
                </a:lnTo>
                <a:lnTo>
                  <a:pt x="1799572" y="0"/>
                </a:lnTo>
                <a:lnTo>
                  <a:pt x="1340135" y="0"/>
                </a:lnTo>
                <a:lnTo>
                  <a:pt x="1313394" y="2441"/>
                </a:lnTo>
                <a:lnTo>
                  <a:pt x="1286652" y="0"/>
                </a:lnTo>
                <a:lnTo>
                  <a:pt x="827215" y="0"/>
                </a:lnTo>
                <a:lnTo>
                  <a:pt x="367778" y="0"/>
                </a:lnTo>
                <a:cubicBezTo>
                  <a:pt x="224426" y="0"/>
                  <a:pt x="108216" y="105237"/>
                  <a:pt x="108216" y="235055"/>
                </a:cubicBezTo>
                <a:lnTo>
                  <a:pt x="108216" y="1121603"/>
                </a:lnTo>
                <a:lnTo>
                  <a:pt x="108216" y="1175243"/>
                </a:lnTo>
                <a:lnTo>
                  <a:pt x="108216" y="1294240"/>
                </a:lnTo>
                <a:cubicBezTo>
                  <a:pt x="108216" y="1342313"/>
                  <a:pt x="75941" y="1383559"/>
                  <a:pt x="29944" y="1401177"/>
                </a:cubicBezTo>
                <a:lnTo>
                  <a:pt x="0" y="1406652"/>
                </a:lnTo>
                <a:lnTo>
                  <a:pt x="827215" y="1409089"/>
                </a:lnTo>
                <a:lnTo>
                  <a:pt x="1313394" y="1407657"/>
                </a:lnTo>
                <a:lnTo>
                  <a:pt x="1799572" y="1409089"/>
                </a:lnTo>
                <a:lnTo>
                  <a:pt x="2279270" y="1407676"/>
                </a:lnTo>
                <a:lnTo>
                  <a:pt x="2758967" y="1409089"/>
                </a:lnTo>
                <a:lnTo>
                  <a:pt x="3586182" y="1406652"/>
                </a:lnTo>
                <a:lnTo>
                  <a:pt x="3556239" y="1401177"/>
                </a:lnTo>
                <a:cubicBezTo>
                  <a:pt x="3510242" y="1383559"/>
                  <a:pt x="3477966" y="1342313"/>
                  <a:pt x="3477966" y="1294240"/>
                </a:cubicBezTo>
                <a:lnTo>
                  <a:pt x="3477966" y="1175243"/>
                </a:lnTo>
                <a:lnTo>
                  <a:pt x="3477966" y="1121603"/>
                </a:lnTo>
                <a:lnTo>
                  <a:pt x="3477966" y="235055"/>
                </a:lnTo>
                <a:cubicBezTo>
                  <a:pt x="3477966" y="105237"/>
                  <a:pt x="3361756" y="0"/>
                  <a:pt x="3218404" y="0"/>
                </a:cubicBezTo>
                <a:close/>
              </a:path>
            </a:pathLst>
          </a:custGeom>
          <a:gradFill>
            <a:gsLst>
              <a:gs pos="56000">
                <a:srgbClr val="CFCFCF">
                  <a:lumMod val="91000"/>
                </a:srgbClr>
              </a:gs>
              <a:gs pos="13000">
                <a:schemeClr val="tx1">
                  <a:lumMod val="79000"/>
                </a:schemeClr>
              </a:gs>
              <a:gs pos="0">
                <a:schemeClr val="tx1">
                  <a:lumMod val="88000"/>
                </a:schemeClr>
              </a:gs>
            </a:gsLst>
            <a:lin ang="9600000" scaled="0"/>
          </a:gradFill>
          <a:ln w="50800"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46800" rIns="54000" rtlCol="0" anchor="ctr">
            <a:noAutofit/>
          </a:bodyPr>
          <a:lstStyle/>
          <a:p>
            <a:pPr algn="ctr"/>
            <a:endParaRPr lang="en-US" sz="8000" b="1" spc="-300" dirty="0">
              <a:solidFill>
                <a:schemeClr val="tx2">
                  <a:lumMod val="10000"/>
                </a:schemeClr>
              </a:solidFill>
              <a:latin typeface="Geeza Pro" panose="02000400000000000000" pitchFamily="2" charset="-78"/>
              <a:cs typeface="Geeza Pro" panose="02000400000000000000" pitchFamily="2" charset="-78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72BDEBF-F1BF-DC48-B5BF-6DDA93877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-1" r="11391" b="17810"/>
          <a:stretch/>
        </p:blipFill>
        <p:spPr>
          <a:xfrm>
            <a:off x="4047318" y="678623"/>
            <a:ext cx="1800547" cy="939433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7" name="Freeform 26">
            <a:extLst>
              <a:ext uri="{FF2B5EF4-FFF2-40B4-BE49-F238E27FC236}">
                <a16:creationId xmlns:a16="http://schemas.microsoft.com/office/drawing/2014/main" id="{07B3E3C7-4B31-A840-9693-378FBC2EC359}"/>
              </a:ext>
            </a:extLst>
          </p:cNvPr>
          <p:cNvSpPr/>
          <p:nvPr/>
        </p:nvSpPr>
        <p:spPr>
          <a:xfrm flipH="1">
            <a:off x="4099131" y="725747"/>
            <a:ext cx="2027525" cy="1140576"/>
          </a:xfrm>
          <a:custGeom>
            <a:avLst/>
            <a:gdLst>
              <a:gd name="connsiteX0" fmla="*/ 3218404 w 3586182"/>
              <a:gd name="connsiteY0" fmla="*/ 0 h 1409089"/>
              <a:gd name="connsiteX1" fmla="*/ 2758967 w 3586182"/>
              <a:gd name="connsiteY1" fmla="*/ 0 h 1409089"/>
              <a:gd name="connsiteX2" fmla="*/ 2299530 w 3586182"/>
              <a:gd name="connsiteY2" fmla="*/ 0 h 1409089"/>
              <a:gd name="connsiteX3" fmla="*/ 2279270 w 3586182"/>
              <a:gd name="connsiteY3" fmla="*/ 1850 h 1409089"/>
              <a:gd name="connsiteX4" fmla="*/ 2259009 w 3586182"/>
              <a:gd name="connsiteY4" fmla="*/ 0 h 1409089"/>
              <a:gd name="connsiteX5" fmla="*/ 1799572 w 3586182"/>
              <a:gd name="connsiteY5" fmla="*/ 0 h 1409089"/>
              <a:gd name="connsiteX6" fmla="*/ 1340135 w 3586182"/>
              <a:gd name="connsiteY6" fmla="*/ 0 h 1409089"/>
              <a:gd name="connsiteX7" fmla="*/ 1313394 w 3586182"/>
              <a:gd name="connsiteY7" fmla="*/ 2441 h 1409089"/>
              <a:gd name="connsiteX8" fmla="*/ 1286652 w 3586182"/>
              <a:gd name="connsiteY8" fmla="*/ 0 h 1409089"/>
              <a:gd name="connsiteX9" fmla="*/ 827215 w 3586182"/>
              <a:gd name="connsiteY9" fmla="*/ 0 h 1409089"/>
              <a:gd name="connsiteX10" fmla="*/ 367778 w 3586182"/>
              <a:gd name="connsiteY10" fmla="*/ 0 h 1409089"/>
              <a:gd name="connsiteX11" fmla="*/ 108216 w 3586182"/>
              <a:gd name="connsiteY11" fmla="*/ 235055 h 1409089"/>
              <a:gd name="connsiteX12" fmla="*/ 108216 w 3586182"/>
              <a:gd name="connsiteY12" fmla="*/ 1121603 h 1409089"/>
              <a:gd name="connsiteX13" fmla="*/ 108216 w 3586182"/>
              <a:gd name="connsiteY13" fmla="*/ 1175243 h 1409089"/>
              <a:gd name="connsiteX14" fmla="*/ 108216 w 3586182"/>
              <a:gd name="connsiteY14" fmla="*/ 1294240 h 1409089"/>
              <a:gd name="connsiteX15" fmla="*/ 29944 w 3586182"/>
              <a:gd name="connsiteY15" fmla="*/ 1401177 h 1409089"/>
              <a:gd name="connsiteX16" fmla="*/ 0 w 3586182"/>
              <a:gd name="connsiteY16" fmla="*/ 1406652 h 1409089"/>
              <a:gd name="connsiteX17" fmla="*/ 827215 w 3586182"/>
              <a:gd name="connsiteY17" fmla="*/ 1409089 h 1409089"/>
              <a:gd name="connsiteX18" fmla="*/ 1313394 w 3586182"/>
              <a:gd name="connsiteY18" fmla="*/ 1407657 h 1409089"/>
              <a:gd name="connsiteX19" fmla="*/ 1799572 w 3586182"/>
              <a:gd name="connsiteY19" fmla="*/ 1409089 h 1409089"/>
              <a:gd name="connsiteX20" fmla="*/ 2279270 w 3586182"/>
              <a:gd name="connsiteY20" fmla="*/ 1407676 h 1409089"/>
              <a:gd name="connsiteX21" fmla="*/ 2758967 w 3586182"/>
              <a:gd name="connsiteY21" fmla="*/ 1409089 h 1409089"/>
              <a:gd name="connsiteX22" fmla="*/ 3586182 w 3586182"/>
              <a:gd name="connsiteY22" fmla="*/ 1406652 h 1409089"/>
              <a:gd name="connsiteX23" fmla="*/ 3556239 w 3586182"/>
              <a:gd name="connsiteY23" fmla="*/ 1401177 h 1409089"/>
              <a:gd name="connsiteX24" fmla="*/ 3477966 w 3586182"/>
              <a:gd name="connsiteY24" fmla="*/ 1294240 h 1409089"/>
              <a:gd name="connsiteX25" fmla="*/ 3477966 w 3586182"/>
              <a:gd name="connsiteY25" fmla="*/ 1175243 h 1409089"/>
              <a:gd name="connsiteX26" fmla="*/ 3477966 w 3586182"/>
              <a:gd name="connsiteY26" fmla="*/ 1121603 h 1409089"/>
              <a:gd name="connsiteX27" fmla="*/ 3477966 w 3586182"/>
              <a:gd name="connsiteY27" fmla="*/ 235055 h 1409089"/>
              <a:gd name="connsiteX28" fmla="*/ 3218404 w 3586182"/>
              <a:gd name="connsiteY28" fmla="*/ 0 h 14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86182" h="1409089">
                <a:moveTo>
                  <a:pt x="3218404" y="0"/>
                </a:moveTo>
                <a:lnTo>
                  <a:pt x="2758967" y="0"/>
                </a:lnTo>
                <a:lnTo>
                  <a:pt x="2299530" y="0"/>
                </a:lnTo>
                <a:lnTo>
                  <a:pt x="2279270" y="1850"/>
                </a:lnTo>
                <a:lnTo>
                  <a:pt x="2259009" y="0"/>
                </a:lnTo>
                <a:lnTo>
                  <a:pt x="1799572" y="0"/>
                </a:lnTo>
                <a:lnTo>
                  <a:pt x="1340135" y="0"/>
                </a:lnTo>
                <a:lnTo>
                  <a:pt x="1313394" y="2441"/>
                </a:lnTo>
                <a:lnTo>
                  <a:pt x="1286652" y="0"/>
                </a:lnTo>
                <a:lnTo>
                  <a:pt x="827215" y="0"/>
                </a:lnTo>
                <a:lnTo>
                  <a:pt x="367778" y="0"/>
                </a:lnTo>
                <a:cubicBezTo>
                  <a:pt x="224426" y="0"/>
                  <a:pt x="108216" y="105237"/>
                  <a:pt x="108216" y="235055"/>
                </a:cubicBezTo>
                <a:lnTo>
                  <a:pt x="108216" y="1121603"/>
                </a:lnTo>
                <a:lnTo>
                  <a:pt x="108216" y="1175243"/>
                </a:lnTo>
                <a:lnTo>
                  <a:pt x="108216" y="1294240"/>
                </a:lnTo>
                <a:cubicBezTo>
                  <a:pt x="108216" y="1342313"/>
                  <a:pt x="75941" y="1383559"/>
                  <a:pt x="29944" y="1401177"/>
                </a:cubicBezTo>
                <a:lnTo>
                  <a:pt x="0" y="1406652"/>
                </a:lnTo>
                <a:lnTo>
                  <a:pt x="827215" y="1409089"/>
                </a:lnTo>
                <a:lnTo>
                  <a:pt x="1313394" y="1407657"/>
                </a:lnTo>
                <a:lnTo>
                  <a:pt x="1799572" y="1409089"/>
                </a:lnTo>
                <a:lnTo>
                  <a:pt x="2279270" y="1407676"/>
                </a:lnTo>
                <a:lnTo>
                  <a:pt x="2758967" y="1409089"/>
                </a:lnTo>
                <a:lnTo>
                  <a:pt x="3586182" y="1406652"/>
                </a:lnTo>
                <a:lnTo>
                  <a:pt x="3556239" y="1401177"/>
                </a:lnTo>
                <a:cubicBezTo>
                  <a:pt x="3510242" y="1383559"/>
                  <a:pt x="3477966" y="1342313"/>
                  <a:pt x="3477966" y="1294240"/>
                </a:cubicBezTo>
                <a:lnTo>
                  <a:pt x="3477966" y="1175243"/>
                </a:lnTo>
                <a:lnTo>
                  <a:pt x="3477966" y="1121603"/>
                </a:lnTo>
                <a:lnTo>
                  <a:pt x="3477966" y="235055"/>
                </a:lnTo>
                <a:cubicBezTo>
                  <a:pt x="3477966" y="105237"/>
                  <a:pt x="3361756" y="0"/>
                  <a:pt x="3218404" y="0"/>
                </a:cubicBezTo>
                <a:close/>
              </a:path>
            </a:pathLst>
          </a:custGeom>
          <a:gradFill>
            <a:gsLst>
              <a:gs pos="57000">
                <a:srgbClr val="CFCFCF">
                  <a:lumMod val="93000"/>
                </a:srgbClr>
              </a:gs>
              <a:gs pos="13000">
                <a:schemeClr val="tx1">
                  <a:lumMod val="82000"/>
                </a:schemeClr>
              </a:gs>
              <a:gs pos="0">
                <a:schemeClr val="tx1">
                  <a:lumMod val="95000"/>
                </a:schemeClr>
              </a:gs>
            </a:gsLst>
            <a:lin ang="9600000" scaled="0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54000" rtlCol="0" anchor="ctr">
            <a:noAutofit/>
          </a:bodyPr>
          <a:lstStyle/>
          <a:p>
            <a:pPr algn="ctr"/>
            <a:endParaRPr lang="en-US" sz="6600" spc="-300" dirty="0">
              <a:solidFill>
                <a:schemeClr val="tx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2F8DBC4-BBBD-5C44-8401-228C31578E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r="12506" b="17810"/>
          <a:stretch/>
        </p:blipFill>
        <p:spPr>
          <a:xfrm>
            <a:off x="4287811" y="928563"/>
            <a:ext cx="1777888" cy="939433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E05CE683-54FA-5445-9F70-2E9F6CA8DF6F}"/>
              </a:ext>
            </a:extLst>
          </p:cNvPr>
          <p:cNvSpPr/>
          <p:nvPr/>
        </p:nvSpPr>
        <p:spPr>
          <a:xfrm flipH="1">
            <a:off x="4325791" y="977126"/>
            <a:ext cx="2027525" cy="1140576"/>
          </a:xfrm>
          <a:custGeom>
            <a:avLst/>
            <a:gdLst>
              <a:gd name="connsiteX0" fmla="*/ 3218404 w 3586182"/>
              <a:gd name="connsiteY0" fmla="*/ 0 h 1409089"/>
              <a:gd name="connsiteX1" fmla="*/ 2758967 w 3586182"/>
              <a:gd name="connsiteY1" fmla="*/ 0 h 1409089"/>
              <a:gd name="connsiteX2" fmla="*/ 2299530 w 3586182"/>
              <a:gd name="connsiteY2" fmla="*/ 0 h 1409089"/>
              <a:gd name="connsiteX3" fmla="*/ 2279270 w 3586182"/>
              <a:gd name="connsiteY3" fmla="*/ 1850 h 1409089"/>
              <a:gd name="connsiteX4" fmla="*/ 2259009 w 3586182"/>
              <a:gd name="connsiteY4" fmla="*/ 0 h 1409089"/>
              <a:gd name="connsiteX5" fmla="*/ 1799572 w 3586182"/>
              <a:gd name="connsiteY5" fmla="*/ 0 h 1409089"/>
              <a:gd name="connsiteX6" fmla="*/ 1340135 w 3586182"/>
              <a:gd name="connsiteY6" fmla="*/ 0 h 1409089"/>
              <a:gd name="connsiteX7" fmla="*/ 1313394 w 3586182"/>
              <a:gd name="connsiteY7" fmla="*/ 2441 h 1409089"/>
              <a:gd name="connsiteX8" fmla="*/ 1286652 w 3586182"/>
              <a:gd name="connsiteY8" fmla="*/ 0 h 1409089"/>
              <a:gd name="connsiteX9" fmla="*/ 827215 w 3586182"/>
              <a:gd name="connsiteY9" fmla="*/ 0 h 1409089"/>
              <a:gd name="connsiteX10" fmla="*/ 367778 w 3586182"/>
              <a:gd name="connsiteY10" fmla="*/ 0 h 1409089"/>
              <a:gd name="connsiteX11" fmla="*/ 108216 w 3586182"/>
              <a:gd name="connsiteY11" fmla="*/ 235055 h 1409089"/>
              <a:gd name="connsiteX12" fmla="*/ 108216 w 3586182"/>
              <a:gd name="connsiteY12" fmla="*/ 1121603 h 1409089"/>
              <a:gd name="connsiteX13" fmla="*/ 108216 w 3586182"/>
              <a:gd name="connsiteY13" fmla="*/ 1175243 h 1409089"/>
              <a:gd name="connsiteX14" fmla="*/ 108216 w 3586182"/>
              <a:gd name="connsiteY14" fmla="*/ 1294240 h 1409089"/>
              <a:gd name="connsiteX15" fmla="*/ 29944 w 3586182"/>
              <a:gd name="connsiteY15" fmla="*/ 1401177 h 1409089"/>
              <a:gd name="connsiteX16" fmla="*/ 0 w 3586182"/>
              <a:gd name="connsiteY16" fmla="*/ 1406652 h 1409089"/>
              <a:gd name="connsiteX17" fmla="*/ 827215 w 3586182"/>
              <a:gd name="connsiteY17" fmla="*/ 1409089 h 1409089"/>
              <a:gd name="connsiteX18" fmla="*/ 1313394 w 3586182"/>
              <a:gd name="connsiteY18" fmla="*/ 1407657 h 1409089"/>
              <a:gd name="connsiteX19" fmla="*/ 1799572 w 3586182"/>
              <a:gd name="connsiteY19" fmla="*/ 1409089 h 1409089"/>
              <a:gd name="connsiteX20" fmla="*/ 2279270 w 3586182"/>
              <a:gd name="connsiteY20" fmla="*/ 1407676 h 1409089"/>
              <a:gd name="connsiteX21" fmla="*/ 2758967 w 3586182"/>
              <a:gd name="connsiteY21" fmla="*/ 1409089 h 1409089"/>
              <a:gd name="connsiteX22" fmla="*/ 3586182 w 3586182"/>
              <a:gd name="connsiteY22" fmla="*/ 1406652 h 1409089"/>
              <a:gd name="connsiteX23" fmla="*/ 3556239 w 3586182"/>
              <a:gd name="connsiteY23" fmla="*/ 1401177 h 1409089"/>
              <a:gd name="connsiteX24" fmla="*/ 3477966 w 3586182"/>
              <a:gd name="connsiteY24" fmla="*/ 1294240 h 1409089"/>
              <a:gd name="connsiteX25" fmla="*/ 3477966 w 3586182"/>
              <a:gd name="connsiteY25" fmla="*/ 1175243 h 1409089"/>
              <a:gd name="connsiteX26" fmla="*/ 3477966 w 3586182"/>
              <a:gd name="connsiteY26" fmla="*/ 1121603 h 1409089"/>
              <a:gd name="connsiteX27" fmla="*/ 3477966 w 3586182"/>
              <a:gd name="connsiteY27" fmla="*/ 235055 h 1409089"/>
              <a:gd name="connsiteX28" fmla="*/ 3218404 w 3586182"/>
              <a:gd name="connsiteY28" fmla="*/ 0 h 14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86182" h="1409089">
                <a:moveTo>
                  <a:pt x="3218404" y="0"/>
                </a:moveTo>
                <a:lnTo>
                  <a:pt x="2758967" y="0"/>
                </a:lnTo>
                <a:lnTo>
                  <a:pt x="2299530" y="0"/>
                </a:lnTo>
                <a:lnTo>
                  <a:pt x="2279270" y="1850"/>
                </a:lnTo>
                <a:lnTo>
                  <a:pt x="2259009" y="0"/>
                </a:lnTo>
                <a:lnTo>
                  <a:pt x="1799572" y="0"/>
                </a:lnTo>
                <a:lnTo>
                  <a:pt x="1340135" y="0"/>
                </a:lnTo>
                <a:lnTo>
                  <a:pt x="1313394" y="2441"/>
                </a:lnTo>
                <a:lnTo>
                  <a:pt x="1286652" y="0"/>
                </a:lnTo>
                <a:lnTo>
                  <a:pt x="827215" y="0"/>
                </a:lnTo>
                <a:lnTo>
                  <a:pt x="367778" y="0"/>
                </a:lnTo>
                <a:cubicBezTo>
                  <a:pt x="224426" y="0"/>
                  <a:pt x="108216" y="105237"/>
                  <a:pt x="108216" y="235055"/>
                </a:cubicBezTo>
                <a:lnTo>
                  <a:pt x="108216" y="1121603"/>
                </a:lnTo>
                <a:lnTo>
                  <a:pt x="108216" y="1175243"/>
                </a:lnTo>
                <a:lnTo>
                  <a:pt x="108216" y="1294240"/>
                </a:lnTo>
                <a:cubicBezTo>
                  <a:pt x="108216" y="1342313"/>
                  <a:pt x="75941" y="1383559"/>
                  <a:pt x="29944" y="1401177"/>
                </a:cubicBezTo>
                <a:lnTo>
                  <a:pt x="0" y="1406652"/>
                </a:lnTo>
                <a:lnTo>
                  <a:pt x="827215" y="1409089"/>
                </a:lnTo>
                <a:lnTo>
                  <a:pt x="1313394" y="1407657"/>
                </a:lnTo>
                <a:lnTo>
                  <a:pt x="1799572" y="1409089"/>
                </a:lnTo>
                <a:lnTo>
                  <a:pt x="2279270" y="1407676"/>
                </a:lnTo>
                <a:lnTo>
                  <a:pt x="2758967" y="1409089"/>
                </a:lnTo>
                <a:lnTo>
                  <a:pt x="3586182" y="1406652"/>
                </a:lnTo>
                <a:lnTo>
                  <a:pt x="3556239" y="1401177"/>
                </a:lnTo>
                <a:cubicBezTo>
                  <a:pt x="3510242" y="1383559"/>
                  <a:pt x="3477966" y="1342313"/>
                  <a:pt x="3477966" y="1294240"/>
                </a:cubicBezTo>
                <a:lnTo>
                  <a:pt x="3477966" y="1175243"/>
                </a:lnTo>
                <a:lnTo>
                  <a:pt x="3477966" y="1121603"/>
                </a:lnTo>
                <a:lnTo>
                  <a:pt x="3477966" y="235055"/>
                </a:lnTo>
                <a:cubicBezTo>
                  <a:pt x="3477966" y="105237"/>
                  <a:pt x="3361756" y="0"/>
                  <a:pt x="3218404" y="0"/>
                </a:cubicBezTo>
                <a:close/>
              </a:path>
            </a:pathLst>
          </a:custGeom>
          <a:gradFill>
            <a:gsLst>
              <a:gs pos="56000">
                <a:srgbClr val="D11784">
                  <a:lumMod val="72000"/>
                  <a:lumOff val="28000"/>
                </a:srgbClr>
              </a:gs>
              <a:gs pos="13000">
                <a:srgbClr val="D11784">
                  <a:lumMod val="92000"/>
                </a:srgbClr>
              </a:gs>
              <a:gs pos="0">
                <a:srgbClr val="D11784">
                  <a:lumMod val="95000"/>
                </a:srgbClr>
              </a:gs>
            </a:gsLst>
            <a:lin ang="9600000" scaled="0"/>
          </a:gra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108000" rIns="54000" rtlCol="0" anchor="ctr">
            <a:noAutofit/>
          </a:bodyPr>
          <a:lstStyle/>
          <a:p>
            <a:pPr algn="ctr"/>
            <a:endParaRPr lang="en-US" sz="6600" b="1" spc="-300" dirty="0">
              <a:solidFill>
                <a:schemeClr val="tx2">
                  <a:lumMod val="10000"/>
                </a:schemeClr>
              </a:solidFill>
              <a:latin typeface="Geeza Pro" panose="02000400000000000000" pitchFamily="2" charset="-78"/>
              <a:cs typeface="Geeza Pro" panose="02000400000000000000" pitchFamily="2" charset="-78"/>
            </a:endParaRPr>
          </a:p>
          <a:p>
            <a:pPr algn="ctr"/>
            <a:endParaRPr lang="en-US" sz="6600" b="1" spc="-300" dirty="0">
              <a:solidFill>
                <a:schemeClr val="tx2">
                  <a:lumMod val="10000"/>
                </a:schemeClr>
              </a:solidFill>
              <a:latin typeface="Geeza Pro" panose="02000400000000000000" pitchFamily="2" charset="-78"/>
              <a:cs typeface="Geeza Pro" panose="02000400000000000000" pitchFamily="2" charset="-7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261A4C-9B65-CB46-ABCF-73D0B1C74D02}"/>
              </a:ext>
            </a:extLst>
          </p:cNvPr>
          <p:cNvSpPr/>
          <p:nvPr/>
        </p:nvSpPr>
        <p:spPr>
          <a:xfrm>
            <a:off x="3867770" y="0"/>
            <a:ext cx="2503834" cy="2503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A4CEAA-54F6-BB49-8BA4-517D31C9A236}"/>
              </a:ext>
            </a:extLst>
          </p:cNvPr>
          <p:cNvGrpSpPr/>
          <p:nvPr/>
        </p:nvGrpSpPr>
        <p:grpSpPr>
          <a:xfrm>
            <a:off x="6688686" y="2291013"/>
            <a:ext cx="3154402" cy="2649748"/>
            <a:chOff x="3268163" y="2655548"/>
            <a:chExt cx="3354010" cy="2898770"/>
          </a:xfr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3" name="Round Same-side Corner of Rectangle 2">
              <a:extLst>
                <a:ext uri="{FF2B5EF4-FFF2-40B4-BE49-F238E27FC236}">
                  <a16:creationId xmlns:a16="http://schemas.microsoft.com/office/drawing/2014/main" id="{421BB74F-EA55-C445-BC79-32A4CDDBC1D8}"/>
                </a:ext>
              </a:extLst>
            </p:cNvPr>
            <p:cNvSpPr/>
            <p:nvPr/>
          </p:nvSpPr>
          <p:spPr>
            <a:xfrm>
              <a:off x="3268163" y="2655548"/>
              <a:ext cx="2429237" cy="1648068"/>
            </a:xfrm>
            <a:prstGeom prst="round2SameRect">
              <a:avLst>
                <a:gd name="adj1" fmla="val 32148"/>
                <a:gd name="adj2" fmla="val 0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 Same-side Corner of Rectangle 36">
              <a:extLst>
                <a:ext uri="{FF2B5EF4-FFF2-40B4-BE49-F238E27FC236}">
                  <a16:creationId xmlns:a16="http://schemas.microsoft.com/office/drawing/2014/main" id="{22F19D4D-F94B-C94E-8088-EBAC2212AB86}"/>
                </a:ext>
              </a:extLst>
            </p:cNvPr>
            <p:cNvSpPr/>
            <p:nvPr/>
          </p:nvSpPr>
          <p:spPr>
            <a:xfrm>
              <a:off x="3732972" y="3296110"/>
              <a:ext cx="2429237" cy="1648068"/>
            </a:xfrm>
            <a:prstGeom prst="round2SameRect">
              <a:avLst>
                <a:gd name="adj1" fmla="val 32148"/>
                <a:gd name="adj2" fmla="val 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 Same-side Corner of Rectangle 42">
              <a:extLst>
                <a:ext uri="{FF2B5EF4-FFF2-40B4-BE49-F238E27FC236}">
                  <a16:creationId xmlns:a16="http://schemas.microsoft.com/office/drawing/2014/main" id="{60C71BB9-A918-1B4C-9624-DE425AF55255}"/>
                </a:ext>
              </a:extLst>
            </p:cNvPr>
            <p:cNvSpPr/>
            <p:nvPr/>
          </p:nvSpPr>
          <p:spPr>
            <a:xfrm>
              <a:off x="4192936" y="3906250"/>
              <a:ext cx="2429237" cy="1648068"/>
            </a:xfrm>
            <a:prstGeom prst="round2SameRect">
              <a:avLst>
                <a:gd name="adj1" fmla="val 28577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 Same-side Corner of Rectangle 41">
            <a:extLst>
              <a:ext uri="{FF2B5EF4-FFF2-40B4-BE49-F238E27FC236}">
                <a16:creationId xmlns:a16="http://schemas.microsoft.com/office/drawing/2014/main" id="{45BCEA6E-F7AD-674B-B293-E5F3EB3F7427}"/>
              </a:ext>
            </a:extLst>
          </p:cNvPr>
          <p:cNvSpPr/>
          <p:nvPr/>
        </p:nvSpPr>
        <p:spPr>
          <a:xfrm>
            <a:off x="-3690297" y="-1473127"/>
            <a:ext cx="2284665" cy="1506489"/>
          </a:xfrm>
          <a:prstGeom prst="round2SameRect">
            <a:avLst>
              <a:gd name="adj1" fmla="val 28577"/>
              <a:gd name="adj2" fmla="val 0"/>
            </a:avLst>
          </a:prstGeom>
          <a:solidFill>
            <a:schemeClr val="bg1">
              <a:alpha val="6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68CED4-DBD7-1C41-A5B5-4C3A9B8B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778" y="3433010"/>
            <a:ext cx="2832100" cy="2120900"/>
          </a:xfrm>
          <a:prstGeom prst="rect">
            <a:avLst/>
          </a:prstGeom>
        </p:spPr>
      </p:pic>
      <p:sp>
        <p:nvSpPr>
          <p:cNvPr id="20" name="Round Same-side Corner of Rectangle 19">
            <a:extLst>
              <a:ext uri="{FF2B5EF4-FFF2-40B4-BE49-F238E27FC236}">
                <a16:creationId xmlns:a16="http://schemas.microsoft.com/office/drawing/2014/main" id="{FA7D63B5-72D4-854B-AF67-83C2A3336BB5}"/>
              </a:ext>
            </a:extLst>
          </p:cNvPr>
          <p:cNvSpPr/>
          <p:nvPr/>
        </p:nvSpPr>
        <p:spPr>
          <a:xfrm>
            <a:off x="-3620496" y="-1417287"/>
            <a:ext cx="2284665" cy="1506489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3000">
                <a:schemeClr val="accent5">
                  <a:lumMod val="100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 Same-side Corner of Rectangle 38">
            <a:extLst>
              <a:ext uri="{FF2B5EF4-FFF2-40B4-BE49-F238E27FC236}">
                <a16:creationId xmlns:a16="http://schemas.microsoft.com/office/drawing/2014/main" id="{705F9F80-8659-2147-B20B-DCD4AE79E488}"/>
              </a:ext>
            </a:extLst>
          </p:cNvPr>
          <p:cNvSpPr/>
          <p:nvPr/>
        </p:nvSpPr>
        <p:spPr>
          <a:xfrm>
            <a:off x="-3264286" y="-1030428"/>
            <a:ext cx="2284665" cy="1506489"/>
          </a:xfrm>
          <a:prstGeom prst="round2SameRect">
            <a:avLst>
              <a:gd name="adj1" fmla="val 28577"/>
              <a:gd name="adj2" fmla="val 0"/>
            </a:avLst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A62A17E1-7B56-4C41-B6E4-00FA508A855B}"/>
              </a:ext>
            </a:extLst>
          </p:cNvPr>
          <p:cNvSpPr/>
          <p:nvPr/>
        </p:nvSpPr>
        <p:spPr>
          <a:xfrm>
            <a:off x="-3228253" y="-994395"/>
            <a:ext cx="2284665" cy="1506489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accent3">
                  <a:lumMod val="100000"/>
                </a:schemeClr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Same-side Corner of Rectangle 31">
            <a:extLst>
              <a:ext uri="{FF2B5EF4-FFF2-40B4-BE49-F238E27FC236}">
                <a16:creationId xmlns:a16="http://schemas.microsoft.com/office/drawing/2014/main" id="{9BB06540-6A11-FF47-812B-7FB4A5A5E217}"/>
              </a:ext>
            </a:extLst>
          </p:cNvPr>
          <p:cNvSpPr/>
          <p:nvPr/>
        </p:nvSpPr>
        <p:spPr>
          <a:xfrm>
            <a:off x="-2877508" y="-607977"/>
            <a:ext cx="2284665" cy="1506489"/>
          </a:xfrm>
          <a:prstGeom prst="round2SameRect">
            <a:avLst>
              <a:gd name="adj1" fmla="val 28577"/>
              <a:gd name="adj2" fmla="val 0"/>
            </a:avLst>
          </a:prstGeom>
          <a:solidFill>
            <a:schemeClr val="accent3">
              <a:lumMod val="50000"/>
              <a:alpha val="17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-side Corner of Rectangle 29">
            <a:extLst>
              <a:ext uri="{FF2B5EF4-FFF2-40B4-BE49-F238E27FC236}">
                <a16:creationId xmlns:a16="http://schemas.microsoft.com/office/drawing/2014/main" id="{DE2EE276-C6F5-BA4F-B3F5-6B7647BBD34A}"/>
              </a:ext>
            </a:extLst>
          </p:cNvPr>
          <p:cNvSpPr/>
          <p:nvPr/>
        </p:nvSpPr>
        <p:spPr>
          <a:xfrm>
            <a:off x="-2836010" y="-571503"/>
            <a:ext cx="2284665" cy="1506489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accent4"/>
              </a:gs>
              <a:gs pos="100000">
                <a:schemeClr val="accent4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-side Corner of Rectangle 44">
            <a:extLst>
              <a:ext uri="{FF2B5EF4-FFF2-40B4-BE49-F238E27FC236}">
                <a16:creationId xmlns:a16="http://schemas.microsoft.com/office/drawing/2014/main" id="{D0A2DEAA-1E74-F641-AD44-1F3E97996BB3}"/>
              </a:ext>
            </a:extLst>
          </p:cNvPr>
          <p:cNvSpPr/>
          <p:nvPr/>
        </p:nvSpPr>
        <p:spPr>
          <a:xfrm>
            <a:off x="-4031936" y="1685002"/>
            <a:ext cx="2484258" cy="1506489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3000">
                <a:schemeClr val="accent5">
                  <a:lumMod val="100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800" spc="-300" dirty="0"/>
              <a:t>T</a:t>
            </a:r>
          </a:p>
        </p:txBody>
      </p:sp>
      <p:sp>
        <p:nvSpPr>
          <p:cNvPr id="47" name="Round Same-side Corner of Rectangle 46">
            <a:extLst>
              <a:ext uri="{FF2B5EF4-FFF2-40B4-BE49-F238E27FC236}">
                <a16:creationId xmlns:a16="http://schemas.microsoft.com/office/drawing/2014/main" id="{A8705902-6496-6341-967E-CF3EBCFD3C79}"/>
              </a:ext>
            </a:extLst>
          </p:cNvPr>
          <p:cNvSpPr/>
          <p:nvPr/>
        </p:nvSpPr>
        <p:spPr>
          <a:xfrm>
            <a:off x="-3245623" y="1685002"/>
            <a:ext cx="2484258" cy="1506489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accent3">
                  <a:lumMod val="100000"/>
                </a:schemeClr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800" spc="-300" dirty="0"/>
              <a:t>A</a:t>
            </a:r>
          </a:p>
        </p:txBody>
      </p:sp>
      <p:sp>
        <p:nvSpPr>
          <p:cNvPr id="49" name="Round Same-side Corner of Rectangle 48">
            <a:extLst>
              <a:ext uri="{FF2B5EF4-FFF2-40B4-BE49-F238E27FC236}">
                <a16:creationId xmlns:a16="http://schemas.microsoft.com/office/drawing/2014/main" id="{126F71BA-CCAD-C64B-894D-6FABEF4268C2}"/>
              </a:ext>
            </a:extLst>
          </p:cNvPr>
          <p:cNvSpPr/>
          <p:nvPr/>
        </p:nvSpPr>
        <p:spPr>
          <a:xfrm>
            <a:off x="-2457804" y="1685002"/>
            <a:ext cx="2484258" cy="1503214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accent4"/>
              </a:gs>
              <a:gs pos="100000">
                <a:schemeClr val="accent4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800" spc="-300" dirty="0"/>
              <a:t>B</a:t>
            </a:r>
          </a:p>
        </p:txBody>
      </p:sp>
      <p:sp>
        <p:nvSpPr>
          <p:cNvPr id="52" name="Round Same-side Corner of Rectangle 51">
            <a:extLst>
              <a:ext uri="{FF2B5EF4-FFF2-40B4-BE49-F238E27FC236}">
                <a16:creationId xmlns:a16="http://schemas.microsoft.com/office/drawing/2014/main" id="{E882A10B-1EAA-9049-9A86-604BB8EC97C6}"/>
              </a:ext>
            </a:extLst>
          </p:cNvPr>
          <p:cNvSpPr/>
          <p:nvPr/>
        </p:nvSpPr>
        <p:spPr>
          <a:xfrm>
            <a:off x="-1673650" y="1681727"/>
            <a:ext cx="2484258" cy="1506489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8800" spc="-300" dirty="0"/>
              <a:t>Hero</a:t>
            </a:r>
          </a:p>
        </p:txBody>
      </p:sp>
      <p:sp>
        <p:nvSpPr>
          <p:cNvPr id="56" name="Round Same-side Corner of Rectangle 55">
            <a:extLst>
              <a:ext uri="{FF2B5EF4-FFF2-40B4-BE49-F238E27FC236}">
                <a16:creationId xmlns:a16="http://schemas.microsoft.com/office/drawing/2014/main" id="{E2F30AE7-59F5-2649-ABDC-C5FA6856F80D}"/>
              </a:ext>
            </a:extLst>
          </p:cNvPr>
          <p:cNvSpPr/>
          <p:nvPr/>
        </p:nvSpPr>
        <p:spPr>
          <a:xfrm>
            <a:off x="-4031936" y="3358564"/>
            <a:ext cx="2484258" cy="1506489"/>
          </a:xfrm>
          <a:prstGeom prst="round2SameRect">
            <a:avLst>
              <a:gd name="adj1" fmla="val 28577"/>
              <a:gd name="adj2" fmla="val 0"/>
            </a:avLst>
          </a:prstGeom>
          <a:solidFill>
            <a:schemeClr val="bg1">
              <a:lumMod val="95000"/>
              <a:lumOff val="5000"/>
              <a:alpha val="2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spc="-300" dirty="0"/>
          </a:p>
        </p:txBody>
      </p:sp>
      <p:sp>
        <p:nvSpPr>
          <p:cNvPr id="57" name="Round Same-side Corner of Rectangle 56">
            <a:extLst>
              <a:ext uri="{FF2B5EF4-FFF2-40B4-BE49-F238E27FC236}">
                <a16:creationId xmlns:a16="http://schemas.microsoft.com/office/drawing/2014/main" id="{3A44B2E5-14B8-6E4C-AB03-C6E6083CCE93}"/>
              </a:ext>
            </a:extLst>
          </p:cNvPr>
          <p:cNvSpPr/>
          <p:nvPr/>
        </p:nvSpPr>
        <p:spPr>
          <a:xfrm>
            <a:off x="-3245623" y="3358564"/>
            <a:ext cx="2484258" cy="1506489"/>
          </a:xfrm>
          <a:prstGeom prst="round2SameRect">
            <a:avLst>
              <a:gd name="adj1" fmla="val 28577"/>
              <a:gd name="adj2" fmla="val 0"/>
            </a:avLst>
          </a:prstGeom>
          <a:solidFill>
            <a:schemeClr val="accent5">
              <a:lumMod val="50000"/>
              <a:alpha val="2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spc="-300" dirty="0"/>
          </a:p>
        </p:txBody>
      </p:sp>
      <p:sp>
        <p:nvSpPr>
          <p:cNvPr id="58" name="Round Same-side Corner of Rectangle 57">
            <a:extLst>
              <a:ext uri="{FF2B5EF4-FFF2-40B4-BE49-F238E27FC236}">
                <a16:creationId xmlns:a16="http://schemas.microsoft.com/office/drawing/2014/main" id="{B68203E4-B422-9743-BDFA-C87C63D98D2D}"/>
              </a:ext>
            </a:extLst>
          </p:cNvPr>
          <p:cNvSpPr/>
          <p:nvPr/>
        </p:nvSpPr>
        <p:spPr>
          <a:xfrm>
            <a:off x="-2457804" y="3358564"/>
            <a:ext cx="2484258" cy="1503214"/>
          </a:xfrm>
          <a:prstGeom prst="round2SameRect">
            <a:avLst>
              <a:gd name="adj1" fmla="val 28577"/>
              <a:gd name="adj2" fmla="val 0"/>
            </a:avLst>
          </a:prstGeom>
          <a:solidFill>
            <a:schemeClr val="accent3">
              <a:lumMod val="50000"/>
              <a:alpha val="24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spc="-300" dirty="0"/>
          </a:p>
        </p:txBody>
      </p:sp>
      <p:sp>
        <p:nvSpPr>
          <p:cNvPr id="59" name="Round Same-side Corner of Rectangle 58">
            <a:extLst>
              <a:ext uri="{FF2B5EF4-FFF2-40B4-BE49-F238E27FC236}">
                <a16:creationId xmlns:a16="http://schemas.microsoft.com/office/drawing/2014/main" id="{88C820FE-B30D-2240-8481-8D5911988612}"/>
              </a:ext>
            </a:extLst>
          </p:cNvPr>
          <p:cNvSpPr/>
          <p:nvPr/>
        </p:nvSpPr>
        <p:spPr>
          <a:xfrm>
            <a:off x="-1673650" y="3355289"/>
            <a:ext cx="2484258" cy="1506489"/>
          </a:xfrm>
          <a:prstGeom prst="round2SameRect">
            <a:avLst>
              <a:gd name="adj1" fmla="val 28577"/>
              <a:gd name="adj2" fmla="val 0"/>
            </a:avLst>
          </a:prstGeom>
          <a:solidFill>
            <a:schemeClr val="accent4">
              <a:lumMod val="50000"/>
              <a:alpha val="2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lang="en-US" sz="8800" spc="-300" dirty="0"/>
          </a:p>
        </p:txBody>
      </p:sp>
      <p:sp>
        <p:nvSpPr>
          <p:cNvPr id="60" name="Round Same-side Corner of Rectangle 59">
            <a:extLst>
              <a:ext uri="{FF2B5EF4-FFF2-40B4-BE49-F238E27FC236}">
                <a16:creationId xmlns:a16="http://schemas.microsoft.com/office/drawing/2014/main" id="{EEBC0DDB-8641-2B4A-AC70-638E542AB854}"/>
              </a:ext>
            </a:extLst>
          </p:cNvPr>
          <p:cNvSpPr/>
          <p:nvPr/>
        </p:nvSpPr>
        <p:spPr>
          <a:xfrm>
            <a:off x="4860359" y="-2267453"/>
            <a:ext cx="2484258" cy="2093839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3000">
                <a:schemeClr val="accent5">
                  <a:lumMod val="100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800" spc="-300" dirty="0"/>
              <a:t>T</a:t>
            </a:r>
          </a:p>
        </p:txBody>
      </p:sp>
      <p:sp>
        <p:nvSpPr>
          <p:cNvPr id="61" name="Round Same-side Corner of Rectangle 60">
            <a:extLst>
              <a:ext uri="{FF2B5EF4-FFF2-40B4-BE49-F238E27FC236}">
                <a16:creationId xmlns:a16="http://schemas.microsoft.com/office/drawing/2014/main" id="{80D76223-0C3A-2245-B1E5-B084B0FCD490}"/>
              </a:ext>
            </a:extLst>
          </p:cNvPr>
          <p:cNvSpPr/>
          <p:nvPr/>
        </p:nvSpPr>
        <p:spPr>
          <a:xfrm>
            <a:off x="5646672" y="-2267453"/>
            <a:ext cx="2484258" cy="2093839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accent3">
                  <a:lumMod val="100000"/>
                </a:schemeClr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800" spc="-300" dirty="0"/>
              <a:t>A</a:t>
            </a:r>
          </a:p>
        </p:txBody>
      </p:sp>
      <p:sp>
        <p:nvSpPr>
          <p:cNvPr id="62" name="Round Same-side Corner of Rectangle 61">
            <a:extLst>
              <a:ext uri="{FF2B5EF4-FFF2-40B4-BE49-F238E27FC236}">
                <a16:creationId xmlns:a16="http://schemas.microsoft.com/office/drawing/2014/main" id="{B2D763A7-4E80-014C-9E10-F598F5808C1E}"/>
              </a:ext>
            </a:extLst>
          </p:cNvPr>
          <p:cNvSpPr/>
          <p:nvPr/>
        </p:nvSpPr>
        <p:spPr>
          <a:xfrm>
            <a:off x="6434491" y="-2267454"/>
            <a:ext cx="2484258" cy="2089287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accent4"/>
              </a:gs>
              <a:gs pos="100000">
                <a:schemeClr val="accent4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800" spc="-300" dirty="0"/>
              <a:t>B</a:t>
            </a:r>
          </a:p>
        </p:txBody>
      </p:sp>
      <p:sp>
        <p:nvSpPr>
          <p:cNvPr id="63" name="Round Same-side Corner of Rectangle 62">
            <a:extLst>
              <a:ext uri="{FF2B5EF4-FFF2-40B4-BE49-F238E27FC236}">
                <a16:creationId xmlns:a16="http://schemas.microsoft.com/office/drawing/2014/main" id="{2C6FCEA3-0A33-8F4C-9C65-CFE0FF71CF5D}"/>
              </a:ext>
            </a:extLst>
          </p:cNvPr>
          <p:cNvSpPr/>
          <p:nvPr/>
        </p:nvSpPr>
        <p:spPr>
          <a:xfrm>
            <a:off x="7218645" y="-2270728"/>
            <a:ext cx="2484258" cy="2093839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8800" spc="-300" dirty="0"/>
              <a:t>Hero</a:t>
            </a:r>
          </a:p>
        </p:txBody>
      </p:sp>
      <p:sp>
        <p:nvSpPr>
          <p:cNvPr id="64" name="Round Same-side Corner of Rectangle 63">
            <a:extLst>
              <a:ext uri="{FF2B5EF4-FFF2-40B4-BE49-F238E27FC236}">
                <a16:creationId xmlns:a16="http://schemas.microsoft.com/office/drawing/2014/main" id="{B0913497-F686-1B40-8B03-24659F894B12}"/>
              </a:ext>
            </a:extLst>
          </p:cNvPr>
          <p:cNvSpPr/>
          <p:nvPr/>
        </p:nvSpPr>
        <p:spPr>
          <a:xfrm>
            <a:off x="5772644" y="282853"/>
            <a:ext cx="2484258" cy="1509771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3000">
                <a:schemeClr val="accent5">
                  <a:lumMod val="100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251999" rtlCol="0" anchor="b"/>
          <a:lstStyle/>
          <a:p>
            <a:r>
              <a:rPr lang="en-US" sz="8800" spc="-300" dirty="0"/>
              <a:t>T</a:t>
            </a:r>
          </a:p>
        </p:txBody>
      </p:sp>
      <p:sp>
        <p:nvSpPr>
          <p:cNvPr id="65" name="Round Same-side Corner of Rectangle 64">
            <a:extLst>
              <a:ext uri="{FF2B5EF4-FFF2-40B4-BE49-F238E27FC236}">
                <a16:creationId xmlns:a16="http://schemas.microsoft.com/office/drawing/2014/main" id="{FEB97A25-55E2-5A47-94CC-0C1D3FD89172}"/>
              </a:ext>
            </a:extLst>
          </p:cNvPr>
          <p:cNvSpPr/>
          <p:nvPr/>
        </p:nvSpPr>
        <p:spPr>
          <a:xfrm>
            <a:off x="6558957" y="282853"/>
            <a:ext cx="2484258" cy="1509771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accent3">
                  <a:lumMod val="100000"/>
                </a:schemeClr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251999" rtlCol="0" anchor="b"/>
          <a:lstStyle/>
          <a:p>
            <a:r>
              <a:rPr lang="en-US" sz="8800" spc="-300" dirty="0"/>
              <a:t>A</a:t>
            </a:r>
          </a:p>
        </p:txBody>
      </p:sp>
      <p:sp>
        <p:nvSpPr>
          <p:cNvPr id="66" name="Round Same-side Corner of Rectangle 65">
            <a:extLst>
              <a:ext uri="{FF2B5EF4-FFF2-40B4-BE49-F238E27FC236}">
                <a16:creationId xmlns:a16="http://schemas.microsoft.com/office/drawing/2014/main" id="{CCDBA4E0-AB26-7744-9488-E7D2800FEA71}"/>
              </a:ext>
            </a:extLst>
          </p:cNvPr>
          <p:cNvSpPr/>
          <p:nvPr/>
        </p:nvSpPr>
        <p:spPr>
          <a:xfrm>
            <a:off x="7346776" y="281582"/>
            <a:ext cx="1696439" cy="1506489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accent4"/>
              </a:gs>
              <a:gs pos="100000">
                <a:schemeClr val="accent4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251999" rtlCol="0" anchor="b"/>
          <a:lstStyle/>
          <a:p>
            <a:r>
              <a:rPr lang="en-US" sz="8800" spc="-300" dirty="0"/>
              <a:t>B</a:t>
            </a:r>
          </a:p>
        </p:txBody>
      </p:sp>
      <p:sp>
        <p:nvSpPr>
          <p:cNvPr id="67" name="Round Same-side Corner of Rectangle 66">
            <a:extLst>
              <a:ext uri="{FF2B5EF4-FFF2-40B4-BE49-F238E27FC236}">
                <a16:creationId xmlns:a16="http://schemas.microsoft.com/office/drawing/2014/main" id="{5B2AE48C-7A19-FA49-8FEB-A30A66EF01F6}"/>
              </a:ext>
            </a:extLst>
          </p:cNvPr>
          <p:cNvSpPr/>
          <p:nvPr/>
        </p:nvSpPr>
        <p:spPr>
          <a:xfrm>
            <a:off x="5772644" y="1401385"/>
            <a:ext cx="3268744" cy="996061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rgbClr val="92D050"/>
              </a:gs>
              <a:gs pos="100000">
                <a:srgbClr val="92D050">
                  <a:lumMod val="88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08000" bIns="108000" rtlCol="0" anchor="ctr"/>
          <a:lstStyle/>
          <a:p>
            <a:r>
              <a:rPr lang="en-US" sz="8800" b="1" i="1" spc="-300" dirty="0"/>
              <a:t>Hero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37FDE6D-A34F-4A4D-85D0-61EB28DAE5DE}"/>
              </a:ext>
            </a:extLst>
          </p:cNvPr>
          <p:cNvGrpSpPr/>
          <p:nvPr/>
        </p:nvGrpSpPr>
        <p:grpSpPr>
          <a:xfrm>
            <a:off x="2126687" y="2866051"/>
            <a:ext cx="2994672" cy="2835320"/>
            <a:chOff x="2126687" y="2866051"/>
            <a:chExt cx="2994672" cy="2835320"/>
          </a:xfrm>
          <a:effectLst/>
        </p:grpSpPr>
        <p:sp>
          <p:nvSpPr>
            <p:cNvPr id="68" name="Round Same-side Corner of Rectangle 67">
              <a:extLst>
                <a:ext uri="{FF2B5EF4-FFF2-40B4-BE49-F238E27FC236}">
                  <a16:creationId xmlns:a16="http://schemas.microsoft.com/office/drawing/2014/main" id="{9A15FE03-D767-0840-AD19-973D65F41D6C}"/>
                </a:ext>
              </a:extLst>
            </p:cNvPr>
            <p:cNvSpPr/>
            <p:nvPr/>
          </p:nvSpPr>
          <p:spPr>
            <a:xfrm>
              <a:off x="2128359" y="2881420"/>
              <a:ext cx="2273421" cy="2013380"/>
            </a:xfrm>
            <a:prstGeom prst="round2SameRect">
              <a:avLst>
                <a:gd name="adj1" fmla="val 28577"/>
                <a:gd name="adj2" fmla="val 0"/>
              </a:avLst>
            </a:prstGeom>
            <a:gradFill flip="none" rotWithShape="1">
              <a:gsLst>
                <a:gs pos="13000">
                  <a:schemeClr val="accent5">
                    <a:lumMod val="100000"/>
                  </a:schemeClr>
                </a:gs>
                <a:gs pos="100000">
                  <a:schemeClr val="accent5">
                    <a:lumMod val="9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bIns="612000" rtlCol="0" anchor="b"/>
            <a:lstStyle/>
            <a:p>
              <a:r>
                <a:rPr lang="en-US" sz="8800" spc="-300" dirty="0"/>
                <a:t>T</a:t>
              </a: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3D57771-75BA-CC44-BBCB-8FC184803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t="2338" r="15816"/>
            <a:stretch/>
          </p:blipFill>
          <p:spPr>
            <a:xfrm>
              <a:off x="2789235" y="2873734"/>
              <a:ext cx="1913747" cy="1972098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69" name="Round Same-side Corner of Rectangle 68">
              <a:extLst>
                <a:ext uri="{FF2B5EF4-FFF2-40B4-BE49-F238E27FC236}">
                  <a16:creationId xmlns:a16="http://schemas.microsoft.com/office/drawing/2014/main" id="{E9493B8D-9881-7D47-950B-C69F3D6B523C}"/>
                </a:ext>
              </a:extLst>
            </p:cNvPr>
            <p:cNvSpPr/>
            <p:nvPr/>
          </p:nvSpPr>
          <p:spPr>
            <a:xfrm>
              <a:off x="2847938" y="2881420"/>
              <a:ext cx="2273421" cy="2013380"/>
            </a:xfrm>
            <a:prstGeom prst="round2SameRect">
              <a:avLst>
                <a:gd name="adj1" fmla="val 28577"/>
                <a:gd name="adj2" fmla="val 0"/>
              </a:avLst>
            </a:prstGeom>
            <a:gradFill flip="none" rotWithShape="1">
              <a:gsLst>
                <a:gs pos="14000">
                  <a:schemeClr val="accent3">
                    <a:lumMod val="100000"/>
                  </a:schemeClr>
                </a:gs>
                <a:gs pos="100000">
                  <a:schemeClr val="accent3">
                    <a:lumMod val="9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bIns="612000" rtlCol="0" anchor="b"/>
            <a:lstStyle/>
            <a:p>
              <a:r>
                <a:rPr lang="en-US" sz="8800" spc="-300" dirty="0"/>
                <a:t>A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4F2048E-88A3-0544-8CC8-77C47FF1F5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70000"/>
            </a:blip>
            <a:srcRect l="-2" t="2170" r="69522"/>
            <a:stretch/>
          </p:blipFill>
          <p:spPr>
            <a:xfrm>
              <a:off x="3499610" y="2866051"/>
              <a:ext cx="476108" cy="1963065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70" name="Round Same-side Corner of Rectangle 69">
              <a:extLst>
                <a:ext uri="{FF2B5EF4-FFF2-40B4-BE49-F238E27FC236}">
                  <a16:creationId xmlns:a16="http://schemas.microsoft.com/office/drawing/2014/main" id="{DC3503FC-621E-F148-84C8-1D7E66D98430}"/>
                </a:ext>
              </a:extLst>
            </p:cNvPr>
            <p:cNvSpPr/>
            <p:nvPr/>
          </p:nvSpPr>
          <p:spPr>
            <a:xfrm>
              <a:off x="3568896" y="2879725"/>
              <a:ext cx="1552463" cy="2009004"/>
            </a:xfrm>
            <a:prstGeom prst="round2SameRect">
              <a:avLst>
                <a:gd name="adj1" fmla="val 28577"/>
                <a:gd name="adj2" fmla="val 0"/>
              </a:avLst>
            </a:prstGeom>
            <a:gradFill flip="none" rotWithShape="1">
              <a:gsLst>
                <a:gs pos="14000">
                  <a:schemeClr val="accent4"/>
                </a:gs>
                <a:gs pos="100000">
                  <a:schemeClr val="accent4">
                    <a:lumMod val="9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tIns="0" bIns="612000" rtlCol="0" anchor="b"/>
            <a:lstStyle/>
            <a:p>
              <a:r>
                <a:rPr lang="en-US" sz="8800" spc="-300" dirty="0"/>
                <a:t>B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2759F02F-88F7-3845-B4CA-820B93D20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70000"/>
            </a:blip>
            <a:srcRect l="2118"/>
            <a:stretch/>
          </p:blipFill>
          <p:spPr>
            <a:xfrm>
              <a:off x="2126687" y="4150638"/>
              <a:ext cx="2933748" cy="1498600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71" name="Round Same-side Corner of Rectangle 70">
              <a:extLst>
                <a:ext uri="{FF2B5EF4-FFF2-40B4-BE49-F238E27FC236}">
                  <a16:creationId xmlns:a16="http://schemas.microsoft.com/office/drawing/2014/main" id="{7F8A5E31-E475-3640-9D26-6A9473F43FBB}"/>
                </a:ext>
              </a:extLst>
            </p:cNvPr>
            <p:cNvSpPr/>
            <p:nvPr/>
          </p:nvSpPr>
          <p:spPr>
            <a:xfrm>
              <a:off x="2128359" y="4194882"/>
              <a:ext cx="2991328" cy="1506489"/>
            </a:xfrm>
            <a:prstGeom prst="round2SameRect">
              <a:avLst>
                <a:gd name="adj1" fmla="val 28577"/>
                <a:gd name="adj2" fmla="val 3499"/>
              </a:avLst>
            </a:prstGeom>
            <a:gradFill flip="none" rotWithShape="1">
              <a:gsLst>
                <a:gs pos="14000">
                  <a:schemeClr val="tx1">
                    <a:lumMod val="75000"/>
                  </a:schemeClr>
                </a:gs>
                <a:gs pos="100000">
                  <a:schemeClr val="tx1">
                    <a:lumMod val="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r>
                <a:rPr lang="en-US" sz="8800" i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CA3D6A7-AD3D-CB49-83BA-FEA843F21D9A}"/>
              </a:ext>
            </a:extLst>
          </p:cNvPr>
          <p:cNvGrpSpPr/>
          <p:nvPr/>
        </p:nvGrpSpPr>
        <p:grpSpPr>
          <a:xfrm>
            <a:off x="719970" y="-1473127"/>
            <a:ext cx="2993000" cy="2821646"/>
            <a:chOff x="6388744" y="3323122"/>
            <a:chExt cx="3270571" cy="2115864"/>
          </a:xfrm>
        </p:grpSpPr>
        <p:sp>
          <p:nvSpPr>
            <p:cNvPr id="73" name="Round Same-side Corner of Rectangle 72">
              <a:extLst>
                <a:ext uri="{FF2B5EF4-FFF2-40B4-BE49-F238E27FC236}">
                  <a16:creationId xmlns:a16="http://schemas.microsoft.com/office/drawing/2014/main" id="{21231A66-8533-B145-8BDA-24355E560717}"/>
                </a:ext>
              </a:extLst>
            </p:cNvPr>
            <p:cNvSpPr/>
            <p:nvPr/>
          </p:nvSpPr>
          <p:spPr>
            <a:xfrm>
              <a:off x="6388744" y="3324393"/>
              <a:ext cx="2484258" cy="1509771"/>
            </a:xfrm>
            <a:prstGeom prst="round2SameRect">
              <a:avLst>
                <a:gd name="adj1" fmla="val 28577"/>
                <a:gd name="adj2" fmla="val 0"/>
              </a:avLst>
            </a:prstGeom>
            <a:gradFill flip="none" rotWithShape="1">
              <a:gsLst>
                <a:gs pos="13000">
                  <a:schemeClr val="accent5">
                    <a:lumMod val="100000"/>
                  </a:schemeClr>
                </a:gs>
                <a:gs pos="100000">
                  <a:schemeClr val="accent5">
                    <a:lumMod val="9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bIns="612000" rtlCol="0" anchor="b"/>
            <a:lstStyle/>
            <a:p>
              <a:endParaRPr lang="en-US" sz="8800" spc="-300" dirty="0"/>
            </a:p>
          </p:txBody>
        </p:sp>
        <p:sp>
          <p:nvSpPr>
            <p:cNvPr id="74" name="Round Same-side Corner of Rectangle 73">
              <a:extLst>
                <a:ext uri="{FF2B5EF4-FFF2-40B4-BE49-F238E27FC236}">
                  <a16:creationId xmlns:a16="http://schemas.microsoft.com/office/drawing/2014/main" id="{72DED2D7-6052-A24C-A21E-30484A991459}"/>
                </a:ext>
              </a:extLst>
            </p:cNvPr>
            <p:cNvSpPr/>
            <p:nvPr/>
          </p:nvSpPr>
          <p:spPr>
            <a:xfrm>
              <a:off x="7175057" y="3324393"/>
              <a:ext cx="2484258" cy="1509771"/>
            </a:xfrm>
            <a:prstGeom prst="round2SameRect">
              <a:avLst>
                <a:gd name="adj1" fmla="val 28577"/>
                <a:gd name="adj2" fmla="val 0"/>
              </a:avLst>
            </a:prstGeom>
            <a:gradFill flip="none" rotWithShape="1">
              <a:gsLst>
                <a:gs pos="14000">
                  <a:schemeClr val="accent3">
                    <a:lumMod val="100000"/>
                  </a:schemeClr>
                </a:gs>
                <a:gs pos="100000">
                  <a:schemeClr val="accent3">
                    <a:lumMod val="9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bIns="612000" rtlCol="0" anchor="b"/>
            <a:lstStyle/>
            <a:p>
              <a:endParaRPr lang="en-US" sz="8800" spc="-300" dirty="0"/>
            </a:p>
          </p:txBody>
        </p:sp>
        <p:sp>
          <p:nvSpPr>
            <p:cNvPr id="75" name="Round Same-side Corner of Rectangle 74">
              <a:extLst>
                <a:ext uri="{FF2B5EF4-FFF2-40B4-BE49-F238E27FC236}">
                  <a16:creationId xmlns:a16="http://schemas.microsoft.com/office/drawing/2014/main" id="{42EA567F-123C-BB42-9F56-2CA97C04A51A}"/>
                </a:ext>
              </a:extLst>
            </p:cNvPr>
            <p:cNvSpPr/>
            <p:nvPr/>
          </p:nvSpPr>
          <p:spPr>
            <a:xfrm>
              <a:off x="7962875" y="3323122"/>
              <a:ext cx="1696439" cy="1506489"/>
            </a:xfrm>
            <a:prstGeom prst="round2SameRect">
              <a:avLst>
                <a:gd name="adj1" fmla="val 28577"/>
                <a:gd name="adj2" fmla="val 0"/>
              </a:avLst>
            </a:prstGeom>
            <a:gradFill flip="none" rotWithShape="1">
              <a:gsLst>
                <a:gs pos="14000">
                  <a:schemeClr val="accent4"/>
                </a:gs>
                <a:gs pos="100000">
                  <a:schemeClr val="accent4">
                    <a:lumMod val="9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tIns="0" bIns="612000" rtlCol="0" anchor="b"/>
            <a:lstStyle/>
            <a:p>
              <a:endParaRPr lang="en-US" sz="8800" spc="-300" dirty="0"/>
            </a:p>
          </p:txBody>
        </p:sp>
        <p:sp>
          <p:nvSpPr>
            <p:cNvPr id="76" name="Round Same-side Corner of Rectangle 75">
              <a:extLst>
                <a:ext uri="{FF2B5EF4-FFF2-40B4-BE49-F238E27FC236}">
                  <a16:creationId xmlns:a16="http://schemas.microsoft.com/office/drawing/2014/main" id="{08194EEA-B81E-764E-B782-A53FE44CC59E}"/>
                </a:ext>
              </a:extLst>
            </p:cNvPr>
            <p:cNvSpPr/>
            <p:nvPr/>
          </p:nvSpPr>
          <p:spPr>
            <a:xfrm>
              <a:off x="6388744" y="4309317"/>
              <a:ext cx="3268744" cy="1129669"/>
            </a:xfrm>
            <a:prstGeom prst="round2SameRect">
              <a:avLst>
                <a:gd name="adj1" fmla="val 28577"/>
                <a:gd name="adj2" fmla="val 8498"/>
              </a:avLst>
            </a:prstGeom>
            <a:gradFill flip="none" rotWithShape="1">
              <a:gsLst>
                <a:gs pos="14000">
                  <a:schemeClr val="bg1">
                    <a:lumMod val="76000"/>
                    <a:lumOff val="24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spc="-3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161850-A990-BD44-AB40-6D2A75917C4A}"/>
              </a:ext>
            </a:extLst>
          </p:cNvPr>
          <p:cNvGrpSpPr/>
          <p:nvPr/>
        </p:nvGrpSpPr>
        <p:grpSpPr>
          <a:xfrm>
            <a:off x="6126369" y="7014833"/>
            <a:ext cx="2993000" cy="2821646"/>
            <a:chOff x="6388744" y="3323122"/>
            <a:chExt cx="3270571" cy="2115864"/>
          </a:xfrm>
        </p:grpSpPr>
        <p:sp>
          <p:nvSpPr>
            <p:cNvPr id="83" name="Round Same-side Corner of Rectangle 82">
              <a:extLst>
                <a:ext uri="{FF2B5EF4-FFF2-40B4-BE49-F238E27FC236}">
                  <a16:creationId xmlns:a16="http://schemas.microsoft.com/office/drawing/2014/main" id="{211A47E4-B654-FC4D-9B4F-F60AEF77649A}"/>
                </a:ext>
              </a:extLst>
            </p:cNvPr>
            <p:cNvSpPr/>
            <p:nvPr/>
          </p:nvSpPr>
          <p:spPr>
            <a:xfrm>
              <a:off x="6388744" y="3324393"/>
              <a:ext cx="2484258" cy="1509771"/>
            </a:xfrm>
            <a:prstGeom prst="round2SameRect">
              <a:avLst>
                <a:gd name="adj1" fmla="val 28577"/>
                <a:gd name="adj2" fmla="val 0"/>
              </a:avLst>
            </a:prstGeom>
            <a:gradFill flip="none" rotWithShape="1">
              <a:gsLst>
                <a:gs pos="13000">
                  <a:schemeClr val="accent5">
                    <a:lumMod val="100000"/>
                  </a:schemeClr>
                </a:gs>
                <a:gs pos="100000">
                  <a:schemeClr val="accent5">
                    <a:lumMod val="9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bIns="612000" rtlCol="0" anchor="b"/>
            <a:lstStyle/>
            <a:p>
              <a:r>
                <a:rPr lang="en-US" sz="8800" spc="-300" dirty="0"/>
                <a:t>T</a:t>
              </a:r>
            </a:p>
          </p:txBody>
        </p:sp>
        <p:sp>
          <p:nvSpPr>
            <p:cNvPr id="84" name="Round Same-side Corner of Rectangle 83">
              <a:extLst>
                <a:ext uri="{FF2B5EF4-FFF2-40B4-BE49-F238E27FC236}">
                  <a16:creationId xmlns:a16="http://schemas.microsoft.com/office/drawing/2014/main" id="{1771D668-8EA9-384C-A802-7D3C625B9C10}"/>
                </a:ext>
              </a:extLst>
            </p:cNvPr>
            <p:cNvSpPr/>
            <p:nvPr/>
          </p:nvSpPr>
          <p:spPr>
            <a:xfrm>
              <a:off x="7175057" y="3324393"/>
              <a:ext cx="2484258" cy="1509771"/>
            </a:xfrm>
            <a:prstGeom prst="round2SameRect">
              <a:avLst>
                <a:gd name="adj1" fmla="val 28577"/>
                <a:gd name="adj2" fmla="val 0"/>
              </a:avLst>
            </a:prstGeom>
            <a:gradFill flip="none" rotWithShape="1">
              <a:gsLst>
                <a:gs pos="14000">
                  <a:schemeClr val="accent3">
                    <a:lumMod val="100000"/>
                  </a:schemeClr>
                </a:gs>
                <a:gs pos="100000">
                  <a:schemeClr val="accent3">
                    <a:lumMod val="9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bIns="612000" rtlCol="0" anchor="b"/>
            <a:lstStyle/>
            <a:p>
              <a:r>
                <a:rPr lang="en-US" sz="8800" spc="-300" dirty="0"/>
                <a:t>A</a:t>
              </a:r>
            </a:p>
          </p:txBody>
        </p:sp>
        <p:sp>
          <p:nvSpPr>
            <p:cNvPr id="85" name="Round Same-side Corner of Rectangle 84">
              <a:extLst>
                <a:ext uri="{FF2B5EF4-FFF2-40B4-BE49-F238E27FC236}">
                  <a16:creationId xmlns:a16="http://schemas.microsoft.com/office/drawing/2014/main" id="{779B0719-457F-B34C-86EE-0F7445B4D600}"/>
                </a:ext>
              </a:extLst>
            </p:cNvPr>
            <p:cNvSpPr/>
            <p:nvPr/>
          </p:nvSpPr>
          <p:spPr>
            <a:xfrm>
              <a:off x="7962876" y="3323122"/>
              <a:ext cx="1696439" cy="1506489"/>
            </a:xfrm>
            <a:prstGeom prst="round2SameRect">
              <a:avLst>
                <a:gd name="adj1" fmla="val 28577"/>
                <a:gd name="adj2" fmla="val 0"/>
              </a:avLst>
            </a:prstGeom>
            <a:gradFill flip="none" rotWithShape="1">
              <a:gsLst>
                <a:gs pos="14000">
                  <a:schemeClr val="accent4"/>
                </a:gs>
                <a:gs pos="100000">
                  <a:schemeClr val="accent4">
                    <a:lumMod val="9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tIns="0" bIns="612000" rtlCol="0" anchor="b"/>
            <a:lstStyle/>
            <a:p>
              <a:r>
                <a:rPr lang="en-US" sz="8800" spc="-300" dirty="0"/>
                <a:t>B</a:t>
              </a:r>
            </a:p>
          </p:txBody>
        </p:sp>
        <p:sp>
          <p:nvSpPr>
            <p:cNvPr id="86" name="Round Same-side Corner of Rectangle 85">
              <a:extLst>
                <a:ext uri="{FF2B5EF4-FFF2-40B4-BE49-F238E27FC236}">
                  <a16:creationId xmlns:a16="http://schemas.microsoft.com/office/drawing/2014/main" id="{BAF5BA55-71C7-3B41-90B3-80D359AF46BE}"/>
                </a:ext>
              </a:extLst>
            </p:cNvPr>
            <p:cNvSpPr/>
            <p:nvPr/>
          </p:nvSpPr>
          <p:spPr>
            <a:xfrm>
              <a:off x="6388744" y="4309317"/>
              <a:ext cx="3268744" cy="1129669"/>
            </a:xfrm>
            <a:prstGeom prst="round2SameRect">
              <a:avLst>
                <a:gd name="adj1" fmla="val 28577"/>
                <a:gd name="adj2" fmla="val 8498"/>
              </a:avLst>
            </a:prstGeom>
            <a:gradFill flip="none" rotWithShape="1">
              <a:gsLst>
                <a:gs pos="14000">
                  <a:schemeClr val="bg1">
                    <a:lumMod val="76000"/>
                    <a:lumOff val="24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r>
                <a:rPr lang="en-US" sz="8800" b="1" i="1" spc="-300" dirty="0">
                  <a:latin typeface="Tw Cen MT" panose="020B0602020104020603" pitchFamily="34" charset="77"/>
                </a:rPr>
                <a:t>Hero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17AA46-DA72-364E-AE1D-D2E8F184867C}"/>
              </a:ext>
            </a:extLst>
          </p:cNvPr>
          <p:cNvGrpSpPr/>
          <p:nvPr/>
        </p:nvGrpSpPr>
        <p:grpSpPr>
          <a:xfrm>
            <a:off x="6046716" y="2866051"/>
            <a:ext cx="2994672" cy="2835320"/>
            <a:chOff x="2126687" y="2866051"/>
            <a:chExt cx="2994672" cy="2835320"/>
          </a:xfrm>
          <a:effectLst/>
        </p:grpSpPr>
        <p:sp>
          <p:nvSpPr>
            <p:cNvPr id="108" name="Round Same-side Corner of Rectangle 107">
              <a:extLst>
                <a:ext uri="{FF2B5EF4-FFF2-40B4-BE49-F238E27FC236}">
                  <a16:creationId xmlns:a16="http://schemas.microsoft.com/office/drawing/2014/main" id="{FD216438-8098-7F40-A98C-40B3CFDCACD6}"/>
                </a:ext>
              </a:extLst>
            </p:cNvPr>
            <p:cNvSpPr/>
            <p:nvPr/>
          </p:nvSpPr>
          <p:spPr>
            <a:xfrm>
              <a:off x="2128359" y="2881420"/>
              <a:ext cx="2273421" cy="2013380"/>
            </a:xfrm>
            <a:prstGeom prst="round2SameRect">
              <a:avLst>
                <a:gd name="adj1" fmla="val 28577"/>
                <a:gd name="adj2" fmla="val 0"/>
              </a:avLst>
            </a:prstGeom>
            <a:gradFill flip="none" rotWithShape="1">
              <a:gsLst>
                <a:gs pos="13000">
                  <a:schemeClr val="accent5">
                    <a:lumMod val="100000"/>
                  </a:schemeClr>
                </a:gs>
                <a:gs pos="100000">
                  <a:schemeClr val="accent5">
                    <a:lumMod val="9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bIns="612000" rtlCol="0" anchor="b"/>
            <a:lstStyle/>
            <a:p>
              <a:endParaRPr lang="en-US" sz="8800" spc="-300" dirty="0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5C0644F3-1DD1-554D-9A15-F3D6C21AD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t="2338" r="15816"/>
            <a:stretch/>
          </p:blipFill>
          <p:spPr>
            <a:xfrm>
              <a:off x="2789235" y="2873734"/>
              <a:ext cx="1913747" cy="1972098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110" name="Round Same-side Corner of Rectangle 109">
              <a:extLst>
                <a:ext uri="{FF2B5EF4-FFF2-40B4-BE49-F238E27FC236}">
                  <a16:creationId xmlns:a16="http://schemas.microsoft.com/office/drawing/2014/main" id="{AE3C6CC4-B22D-9744-B116-0F8B6B0E683D}"/>
                </a:ext>
              </a:extLst>
            </p:cNvPr>
            <p:cNvSpPr/>
            <p:nvPr/>
          </p:nvSpPr>
          <p:spPr>
            <a:xfrm>
              <a:off x="2847938" y="2881420"/>
              <a:ext cx="2273421" cy="2013380"/>
            </a:xfrm>
            <a:prstGeom prst="round2SameRect">
              <a:avLst>
                <a:gd name="adj1" fmla="val 28577"/>
                <a:gd name="adj2" fmla="val 0"/>
              </a:avLst>
            </a:prstGeom>
            <a:gradFill flip="none" rotWithShape="1">
              <a:gsLst>
                <a:gs pos="14000">
                  <a:schemeClr val="accent3">
                    <a:lumMod val="100000"/>
                  </a:schemeClr>
                </a:gs>
                <a:gs pos="100000">
                  <a:schemeClr val="accent3">
                    <a:lumMod val="9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bIns="612000" rtlCol="0" anchor="b"/>
            <a:lstStyle/>
            <a:p>
              <a:endParaRPr lang="en-US" sz="8800" spc="-300" dirty="0"/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A4018F96-96A6-8C46-92D0-354B545D9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70000"/>
            </a:blip>
            <a:srcRect l="-2" t="2170" r="69522"/>
            <a:stretch/>
          </p:blipFill>
          <p:spPr>
            <a:xfrm>
              <a:off x="3499610" y="2866051"/>
              <a:ext cx="476108" cy="1963065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112" name="Round Same-side Corner of Rectangle 111">
              <a:extLst>
                <a:ext uri="{FF2B5EF4-FFF2-40B4-BE49-F238E27FC236}">
                  <a16:creationId xmlns:a16="http://schemas.microsoft.com/office/drawing/2014/main" id="{164C745D-EE1B-5B4C-8B61-B74E429455AD}"/>
                </a:ext>
              </a:extLst>
            </p:cNvPr>
            <p:cNvSpPr/>
            <p:nvPr/>
          </p:nvSpPr>
          <p:spPr>
            <a:xfrm>
              <a:off x="3568896" y="2879725"/>
              <a:ext cx="1552463" cy="2009004"/>
            </a:xfrm>
            <a:prstGeom prst="round2SameRect">
              <a:avLst>
                <a:gd name="adj1" fmla="val 28577"/>
                <a:gd name="adj2" fmla="val 0"/>
              </a:avLst>
            </a:prstGeom>
            <a:gradFill flip="none" rotWithShape="1">
              <a:gsLst>
                <a:gs pos="14000">
                  <a:schemeClr val="accent4"/>
                </a:gs>
                <a:gs pos="100000">
                  <a:schemeClr val="accent4">
                    <a:lumMod val="9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tIns="0" bIns="612000" rtlCol="0" anchor="b"/>
            <a:lstStyle/>
            <a:p>
              <a:endParaRPr lang="en-US" sz="8800" spc="-300" dirty="0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437CA4B-9AC0-A345-B5C2-CBA7103F1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70000"/>
            </a:blip>
            <a:srcRect l="2118"/>
            <a:stretch/>
          </p:blipFill>
          <p:spPr>
            <a:xfrm>
              <a:off x="2126687" y="4150638"/>
              <a:ext cx="2933748" cy="1498600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114" name="Round Same-side Corner of Rectangle 113">
              <a:extLst>
                <a:ext uri="{FF2B5EF4-FFF2-40B4-BE49-F238E27FC236}">
                  <a16:creationId xmlns:a16="http://schemas.microsoft.com/office/drawing/2014/main" id="{676F534C-08DA-CD49-8E7D-2E9A9BAD1177}"/>
                </a:ext>
              </a:extLst>
            </p:cNvPr>
            <p:cNvSpPr/>
            <p:nvPr/>
          </p:nvSpPr>
          <p:spPr>
            <a:xfrm>
              <a:off x="2128359" y="4194882"/>
              <a:ext cx="2991328" cy="1506489"/>
            </a:xfrm>
            <a:prstGeom prst="round2SameRect">
              <a:avLst>
                <a:gd name="adj1" fmla="val 28577"/>
                <a:gd name="adj2" fmla="val 3499"/>
              </a:avLst>
            </a:prstGeom>
            <a:gradFill flip="none" rotWithShape="1">
              <a:gsLst>
                <a:gs pos="14000">
                  <a:schemeClr val="tx1">
                    <a:lumMod val="75000"/>
                  </a:schemeClr>
                </a:gs>
                <a:gs pos="100000">
                  <a:schemeClr val="tx1">
                    <a:lumMod val="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322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37FDE6D-A34F-4A4D-85D0-61EB28DAE5DE}"/>
              </a:ext>
            </a:extLst>
          </p:cNvPr>
          <p:cNvGrpSpPr/>
          <p:nvPr/>
        </p:nvGrpSpPr>
        <p:grpSpPr>
          <a:xfrm>
            <a:off x="2126687" y="2871494"/>
            <a:ext cx="2994672" cy="2829877"/>
            <a:chOff x="2126687" y="2871494"/>
            <a:chExt cx="2994672" cy="2829877"/>
          </a:xfrm>
          <a:effectLst/>
        </p:grpSpPr>
        <p:sp>
          <p:nvSpPr>
            <p:cNvPr id="68" name="Round Same-side Corner of Rectangle 67">
              <a:extLst>
                <a:ext uri="{FF2B5EF4-FFF2-40B4-BE49-F238E27FC236}">
                  <a16:creationId xmlns:a16="http://schemas.microsoft.com/office/drawing/2014/main" id="{9A15FE03-D767-0840-AD19-973D65F41D6C}"/>
                </a:ext>
              </a:extLst>
            </p:cNvPr>
            <p:cNvSpPr/>
            <p:nvPr/>
          </p:nvSpPr>
          <p:spPr>
            <a:xfrm>
              <a:off x="2128359" y="2881420"/>
              <a:ext cx="2273421" cy="2013380"/>
            </a:xfrm>
            <a:prstGeom prst="round2SameRect">
              <a:avLst>
                <a:gd name="adj1" fmla="val 28577"/>
                <a:gd name="adj2" fmla="val 0"/>
              </a:avLst>
            </a:prstGeom>
            <a:gradFill flip="none" rotWithShape="1">
              <a:gsLst>
                <a:gs pos="13000">
                  <a:schemeClr val="accent5">
                    <a:lumMod val="100000"/>
                  </a:schemeClr>
                </a:gs>
                <a:gs pos="100000">
                  <a:schemeClr val="accent5">
                    <a:lumMod val="9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bIns="612000" rtlCol="0" anchor="b"/>
            <a:lstStyle/>
            <a:p>
              <a:r>
                <a:rPr lang="en-US" sz="8800" spc="-300" dirty="0"/>
                <a:t>T</a:t>
              </a: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3D57771-75BA-CC44-BBCB-8FC184803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t="2338" r="15816"/>
            <a:stretch/>
          </p:blipFill>
          <p:spPr>
            <a:xfrm>
              <a:off x="2789235" y="2873734"/>
              <a:ext cx="1913747" cy="1972098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69" name="Round Same-side Corner of Rectangle 68">
              <a:extLst>
                <a:ext uri="{FF2B5EF4-FFF2-40B4-BE49-F238E27FC236}">
                  <a16:creationId xmlns:a16="http://schemas.microsoft.com/office/drawing/2014/main" id="{E9493B8D-9881-7D47-950B-C69F3D6B523C}"/>
                </a:ext>
              </a:extLst>
            </p:cNvPr>
            <p:cNvSpPr/>
            <p:nvPr/>
          </p:nvSpPr>
          <p:spPr>
            <a:xfrm>
              <a:off x="2847938" y="2881420"/>
              <a:ext cx="2273421" cy="2013380"/>
            </a:xfrm>
            <a:prstGeom prst="round2SameRect">
              <a:avLst>
                <a:gd name="adj1" fmla="val 28577"/>
                <a:gd name="adj2" fmla="val 0"/>
              </a:avLst>
            </a:prstGeom>
            <a:gradFill flip="none" rotWithShape="1">
              <a:gsLst>
                <a:gs pos="14000">
                  <a:schemeClr val="accent3">
                    <a:lumMod val="100000"/>
                  </a:schemeClr>
                </a:gs>
                <a:gs pos="100000">
                  <a:schemeClr val="accent3">
                    <a:lumMod val="9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bIns="612000" rtlCol="0" anchor="b"/>
            <a:lstStyle/>
            <a:p>
              <a:r>
                <a:rPr lang="en-US" sz="8800" spc="-300" dirty="0"/>
                <a:t>A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4F2048E-88A3-0544-8CC8-77C47FF1F5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-2" t="2170" r="69522"/>
            <a:stretch/>
          </p:blipFill>
          <p:spPr>
            <a:xfrm>
              <a:off x="3505052" y="2871494"/>
              <a:ext cx="680492" cy="2190363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70" name="Round Same-side Corner of Rectangle 69">
              <a:extLst>
                <a:ext uri="{FF2B5EF4-FFF2-40B4-BE49-F238E27FC236}">
                  <a16:creationId xmlns:a16="http://schemas.microsoft.com/office/drawing/2014/main" id="{DC3503FC-621E-F148-84C8-1D7E66D98430}"/>
                </a:ext>
              </a:extLst>
            </p:cNvPr>
            <p:cNvSpPr/>
            <p:nvPr/>
          </p:nvSpPr>
          <p:spPr>
            <a:xfrm>
              <a:off x="3568896" y="2879725"/>
              <a:ext cx="1552463" cy="2009004"/>
            </a:xfrm>
            <a:prstGeom prst="round2SameRect">
              <a:avLst>
                <a:gd name="adj1" fmla="val 34888"/>
                <a:gd name="adj2" fmla="val 0"/>
              </a:avLst>
            </a:prstGeom>
            <a:gradFill flip="none" rotWithShape="1">
              <a:gsLst>
                <a:gs pos="14000">
                  <a:schemeClr val="accent4"/>
                </a:gs>
                <a:gs pos="100000">
                  <a:schemeClr val="accent4">
                    <a:lumMod val="9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tIns="0" bIns="612000" rtlCol="0" anchor="b"/>
            <a:lstStyle/>
            <a:p>
              <a:r>
                <a:rPr lang="en-US" sz="8800" spc="-300" dirty="0"/>
                <a:t>B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2759F02F-88F7-3845-B4CA-820B93D20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70000"/>
            </a:blip>
            <a:srcRect l="2118"/>
            <a:stretch/>
          </p:blipFill>
          <p:spPr>
            <a:xfrm>
              <a:off x="2126687" y="4150638"/>
              <a:ext cx="2933748" cy="1498600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71" name="Round Same-side Corner of Rectangle 70">
              <a:extLst>
                <a:ext uri="{FF2B5EF4-FFF2-40B4-BE49-F238E27FC236}">
                  <a16:creationId xmlns:a16="http://schemas.microsoft.com/office/drawing/2014/main" id="{7F8A5E31-E475-3640-9D26-6A9473F43FBB}"/>
                </a:ext>
              </a:extLst>
            </p:cNvPr>
            <p:cNvSpPr/>
            <p:nvPr/>
          </p:nvSpPr>
          <p:spPr>
            <a:xfrm>
              <a:off x="2128359" y="4194882"/>
              <a:ext cx="2991328" cy="1506489"/>
            </a:xfrm>
            <a:prstGeom prst="round2SameRect">
              <a:avLst>
                <a:gd name="adj1" fmla="val 28577"/>
                <a:gd name="adj2" fmla="val 3499"/>
              </a:avLst>
            </a:prstGeom>
            <a:gradFill flip="none" rotWithShape="1">
              <a:gsLst>
                <a:gs pos="14000">
                  <a:schemeClr val="tx1">
                    <a:lumMod val="75000"/>
                  </a:schemeClr>
                </a:gs>
                <a:gs pos="100000">
                  <a:schemeClr val="tx1">
                    <a:lumMod val="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r>
                <a:rPr lang="en-US" sz="8800" i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Hero</a:t>
              </a:r>
            </a:p>
          </p:txBody>
        </p:sp>
      </p:grpSp>
      <p:sp>
        <p:nvSpPr>
          <p:cNvPr id="53" name="Round Same-side Corner of Rectangle 52">
            <a:extLst>
              <a:ext uri="{FF2B5EF4-FFF2-40B4-BE49-F238E27FC236}">
                <a16:creationId xmlns:a16="http://schemas.microsoft.com/office/drawing/2014/main" id="{DDB6BEBF-7C82-C746-98B6-AC36D92B927A}"/>
              </a:ext>
            </a:extLst>
          </p:cNvPr>
          <p:cNvSpPr/>
          <p:nvPr/>
        </p:nvSpPr>
        <p:spPr>
          <a:xfrm>
            <a:off x="-1818400" y="330697"/>
            <a:ext cx="2273421" cy="1725741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3000">
                <a:schemeClr val="accent5">
                  <a:lumMod val="100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r>
              <a:rPr lang="en-US" sz="8800" spc="-300" dirty="0"/>
              <a:t>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F211268-581B-5842-AC4E-E8180F0EC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337" r="16222" b="-2271"/>
          <a:stretch/>
        </p:blipFill>
        <p:spPr>
          <a:xfrm>
            <a:off x="-1157523" y="323011"/>
            <a:ext cx="1904520" cy="180173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5" name="Round Same-side Corner of Rectangle 54">
            <a:extLst>
              <a:ext uri="{FF2B5EF4-FFF2-40B4-BE49-F238E27FC236}">
                <a16:creationId xmlns:a16="http://schemas.microsoft.com/office/drawing/2014/main" id="{5523D98D-FE83-E240-BE89-C86513E2D9F1}"/>
              </a:ext>
            </a:extLst>
          </p:cNvPr>
          <p:cNvSpPr/>
          <p:nvPr/>
        </p:nvSpPr>
        <p:spPr>
          <a:xfrm>
            <a:off x="-1098821" y="330697"/>
            <a:ext cx="2273421" cy="1725741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accent3">
                  <a:lumMod val="100000"/>
                </a:schemeClr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r>
              <a:rPr lang="en-US" sz="8800" spc="-300" dirty="0"/>
              <a:t>A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C553D7F0-3945-5C44-BD12-7EAD07B93C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337" r="16222" b="-2826"/>
          <a:stretch/>
        </p:blipFill>
        <p:spPr>
          <a:xfrm>
            <a:off x="-430342" y="317166"/>
            <a:ext cx="1904520" cy="1799889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78" name="Round Same-side Corner of Rectangle 77">
            <a:extLst>
              <a:ext uri="{FF2B5EF4-FFF2-40B4-BE49-F238E27FC236}">
                <a16:creationId xmlns:a16="http://schemas.microsoft.com/office/drawing/2014/main" id="{24E5A072-2979-0E45-891D-9A1251AD86D1}"/>
              </a:ext>
            </a:extLst>
          </p:cNvPr>
          <p:cNvSpPr/>
          <p:nvPr/>
        </p:nvSpPr>
        <p:spPr>
          <a:xfrm>
            <a:off x="-377863" y="329002"/>
            <a:ext cx="2018576" cy="1721990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accent4"/>
              </a:gs>
              <a:gs pos="100000">
                <a:schemeClr val="accent4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r>
              <a:rPr lang="en-US" sz="8800" spc="-300" dirty="0"/>
              <a:t>B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71C0B08-34AB-AC49-BF3B-5803C051EE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l="12" t="3754" r="-7" b="-21948"/>
          <a:stretch/>
        </p:blipFill>
        <p:spPr>
          <a:xfrm>
            <a:off x="489355" y="322928"/>
            <a:ext cx="2997085" cy="1728064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80" name="Round Same-side Corner of Rectangle 79">
            <a:extLst>
              <a:ext uri="{FF2B5EF4-FFF2-40B4-BE49-F238E27FC236}">
                <a16:creationId xmlns:a16="http://schemas.microsoft.com/office/drawing/2014/main" id="{C9A86F31-E5DD-DE41-9387-3192707A9769}"/>
              </a:ext>
            </a:extLst>
          </p:cNvPr>
          <p:cNvSpPr/>
          <p:nvPr/>
        </p:nvSpPr>
        <p:spPr>
          <a:xfrm>
            <a:off x="513724" y="328998"/>
            <a:ext cx="2991328" cy="1727439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tx1">
                  <a:lumMod val="75000"/>
                </a:schemeClr>
              </a:gs>
              <a:gs pos="100000">
                <a:schemeClr val="tx1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r>
              <a:rPr lang="en-US" sz="8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C1359BD-3D13-2540-BED5-A5157F20028C}"/>
              </a:ext>
            </a:extLst>
          </p:cNvPr>
          <p:cNvGrpSpPr/>
          <p:nvPr/>
        </p:nvGrpSpPr>
        <p:grpSpPr>
          <a:xfrm>
            <a:off x="12601158" y="3646918"/>
            <a:ext cx="2994672" cy="2829877"/>
            <a:chOff x="2126687" y="2871494"/>
            <a:chExt cx="2994672" cy="2829877"/>
          </a:xfrm>
          <a:effectLst/>
        </p:grpSpPr>
        <p:sp>
          <p:nvSpPr>
            <p:cNvPr id="88" name="Round Same-side Corner of Rectangle 87">
              <a:extLst>
                <a:ext uri="{FF2B5EF4-FFF2-40B4-BE49-F238E27FC236}">
                  <a16:creationId xmlns:a16="http://schemas.microsoft.com/office/drawing/2014/main" id="{EADF184C-691B-9F42-8A7F-4D8E4FFF7942}"/>
                </a:ext>
              </a:extLst>
            </p:cNvPr>
            <p:cNvSpPr/>
            <p:nvPr/>
          </p:nvSpPr>
          <p:spPr>
            <a:xfrm>
              <a:off x="2128359" y="2881420"/>
              <a:ext cx="2273421" cy="2013380"/>
            </a:xfrm>
            <a:prstGeom prst="round2SameRect">
              <a:avLst>
                <a:gd name="adj1" fmla="val 28577"/>
                <a:gd name="adj2" fmla="val 0"/>
              </a:avLst>
            </a:prstGeom>
            <a:gradFill flip="none" rotWithShape="1">
              <a:gsLst>
                <a:gs pos="13000">
                  <a:schemeClr val="accent5">
                    <a:lumMod val="100000"/>
                  </a:schemeClr>
                </a:gs>
                <a:gs pos="100000">
                  <a:schemeClr val="accent5">
                    <a:lumMod val="9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bIns="612000" rtlCol="0" anchor="b"/>
            <a:lstStyle/>
            <a:p>
              <a:endParaRPr lang="en-US" sz="8800" spc="-300" dirty="0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D9358208-4EC6-2241-B8C6-10F644F419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t="2338" r="15816"/>
            <a:stretch/>
          </p:blipFill>
          <p:spPr>
            <a:xfrm>
              <a:off x="2789235" y="2873734"/>
              <a:ext cx="1913747" cy="1972098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92" name="Round Same-side Corner of Rectangle 91">
              <a:extLst>
                <a:ext uri="{FF2B5EF4-FFF2-40B4-BE49-F238E27FC236}">
                  <a16:creationId xmlns:a16="http://schemas.microsoft.com/office/drawing/2014/main" id="{5731E5C3-84B2-4149-80CF-98C2CD514542}"/>
                </a:ext>
              </a:extLst>
            </p:cNvPr>
            <p:cNvSpPr/>
            <p:nvPr/>
          </p:nvSpPr>
          <p:spPr>
            <a:xfrm>
              <a:off x="2847938" y="2881420"/>
              <a:ext cx="2273421" cy="2013380"/>
            </a:xfrm>
            <a:prstGeom prst="round2SameRect">
              <a:avLst>
                <a:gd name="adj1" fmla="val 28577"/>
                <a:gd name="adj2" fmla="val 0"/>
              </a:avLst>
            </a:prstGeom>
            <a:gradFill flip="none" rotWithShape="1">
              <a:gsLst>
                <a:gs pos="14000">
                  <a:schemeClr val="accent3">
                    <a:lumMod val="100000"/>
                  </a:schemeClr>
                </a:gs>
                <a:gs pos="100000">
                  <a:schemeClr val="accent3">
                    <a:lumMod val="9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bIns="612000" rtlCol="0" anchor="b"/>
            <a:lstStyle/>
            <a:p>
              <a:endParaRPr lang="en-US" sz="8800" spc="-300" dirty="0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C5749450-03CF-7C48-931C-7B6653384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-2" t="2170" r="69522"/>
            <a:stretch/>
          </p:blipFill>
          <p:spPr>
            <a:xfrm>
              <a:off x="3505052" y="2871494"/>
              <a:ext cx="680492" cy="2190363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94" name="Round Same-side Corner of Rectangle 93">
              <a:extLst>
                <a:ext uri="{FF2B5EF4-FFF2-40B4-BE49-F238E27FC236}">
                  <a16:creationId xmlns:a16="http://schemas.microsoft.com/office/drawing/2014/main" id="{3A2288EA-AF24-4C4E-9666-D1747AE079AD}"/>
                </a:ext>
              </a:extLst>
            </p:cNvPr>
            <p:cNvSpPr/>
            <p:nvPr/>
          </p:nvSpPr>
          <p:spPr>
            <a:xfrm>
              <a:off x="3568896" y="2879725"/>
              <a:ext cx="1552463" cy="2009004"/>
            </a:xfrm>
            <a:prstGeom prst="round2SameRect">
              <a:avLst>
                <a:gd name="adj1" fmla="val 34888"/>
                <a:gd name="adj2" fmla="val 0"/>
              </a:avLst>
            </a:prstGeom>
            <a:gradFill flip="none" rotWithShape="1">
              <a:gsLst>
                <a:gs pos="14000">
                  <a:schemeClr val="accent4"/>
                </a:gs>
                <a:gs pos="100000">
                  <a:schemeClr val="accent4">
                    <a:lumMod val="9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tIns="0" bIns="612000" rtlCol="0" anchor="b"/>
            <a:lstStyle/>
            <a:p>
              <a:endParaRPr lang="en-US" sz="8800" spc="-300" dirty="0"/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E7770EF-A3A0-3F48-AAFD-BF92F7055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70000"/>
            </a:blip>
            <a:srcRect l="2118"/>
            <a:stretch/>
          </p:blipFill>
          <p:spPr>
            <a:xfrm>
              <a:off x="2126687" y="4150638"/>
              <a:ext cx="2933748" cy="1498600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96" name="Round Same-side Corner of Rectangle 95">
              <a:extLst>
                <a:ext uri="{FF2B5EF4-FFF2-40B4-BE49-F238E27FC236}">
                  <a16:creationId xmlns:a16="http://schemas.microsoft.com/office/drawing/2014/main" id="{E007082C-C447-7145-9A8B-7314806DD91D}"/>
                </a:ext>
              </a:extLst>
            </p:cNvPr>
            <p:cNvSpPr/>
            <p:nvPr/>
          </p:nvSpPr>
          <p:spPr>
            <a:xfrm>
              <a:off x="2128359" y="4194882"/>
              <a:ext cx="2991328" cy="1506489"/>
            </a:xfrm>
            <a:prstGeom prst="round2SameRect">
              <a:avLst>
                <a:gd name="adj1" fmla="val 28577"/>
                <a:gd name="adj2" fmla="val 3499"/>
              </a:avLst>
            </a:prstGeom>
            <a:gradFill flip="none" rotWithShape="1">
              <a:gsLst>
                <a:gs pos="14000">
                  <a:schemeClr val="tx1">
                    <a:lumMod val="75000"/>
                  </a:schemeClr>
                </a:gs>
                <a:gs pos="100000">
                  <a:schemeClr val="tx1">
                    <a:lumMod val="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0" bIns="108000" rtlCol="0" anchor="ctr"/>
            <a:lstStyle/>
            <a:p>
              <a:endParaRPr lang="en-US" sz="88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99" name="Round Same-side Corner of Rectangle 98">
            <a:extLst>
              <a:ext uri="{FF2B5EF4-FFF2-40B4-BE49-F238E27FC236}">
                <a16:creationId xmlns:a16="http://schemas.microsoft.com/office/drawing/2014/main" id="{C33527B7-A440-A34F-9F4D-C5F1C52E9E82}"/>
              </a:ext>
            </a:extLst>
          </p:cNvPr>
          <p:cNvSpPr/>
          <p:nvPr/>
        </p:nvSpPr>
        <p:spPr>
          <a:xfrm>
            <a:off x="6758692" y="-114262"/>
            <a:ext cx="2273421" cy="2013380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3000">
                <a:schemeClr val="accent5">
                  <a:lumMod val="100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bIns="612000" rtlCol="0" anchor="b"/>
          <a:lstStyle/>
          <a:p>
            <a:r>
              <a:rPr lang="en-US" sz="8800" spc="-300" dirty="0">
                <a:solidFill>
                  <a:schemeClr val="accent5">
                    <a:lumMod val="50000"/>
                  </a:schemeClr>
                </a:solidFill>
              </a:rPr>
              <a:t>T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9D3B071E-83E6-CF46-8398-162627F8F1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338" r="15816"/>
          <a:stretch/>
        </p:blipFill>
        <p:spPr>
          <a:xfrm>
            <a:off x="7419568" y="-121948"/>
            <a:ext cx="1913747" cy="1972098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01" name="Round Same-side Corner of Rectangle 100">
            <a:extLst>
              <a:ext uri="{FF2B5EF4-FFF2-40B4-BE49-F238E27FC236}">
                <a16:creationId xmlns:a16="http://schemas.microsoft.com/office/drawing/2014/main" id="{3B0171D7-9003-2F43-8366-1604976CBC31}"/>
              </a:ext>
            </a:extLst>
          </p:cNvPr>
          <p:cNvSpPr/>
          <p:nvPr/>
        </p:nvSpPr>
        <p:spPr>
          <a:xfrm>
            <a:off x="7478271" y="-114262"/>
            <a:ext cx="2273421" cy="2013380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bIns="612000" rtlCol="0" anchor="b"/>
          <a:lstStyle/>
          <a:p>
            <a:r>
              <a:rPr lang="en-US" sz="8800" spc="-300" dirty="0">
                <a:solidFill>
                  <a:schemeClr val="accent2">
                    <a:lumMod val="50000"/>
                  </a:schemeClr>
                </a:solidFill>
              </a:rPr>
              <a:t>A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AB3AAC6E-3F09-3047-9405-041786FD56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-2" t="2170" r="69522"/>
          <a:stretch/>
        </p:blipFill>
        <p:spPr>
          <a:xfrm>
            <a:off x="8135385" y="-124188"/>
            <a:ext cx="680492" cy="2190363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03" name="Round Same-side Corner of Rectangle 102">
            <a:extLst>
              <a:ext uri="{FF2B5EF4-FFF2-40B4-BE49-F238E27FC236}">
                <a16:creationId xmlns:a16="http://schemas.microsoft.com/office/drawing/2014/main" id="{06DE2D39-950D-B84F-B033-A11BB4CAE155}"/>
              </a:ext>
            </a:extLst>
          </p:cNvPr>
          <p:cNvSpPr/>
          <p:nvPr/>
        </p:nvSpPr>
        <p:spPr>
          <a:xfrm>
            <a:off x="8199229" y="-115957"/>
            <a:ext cx="1552463" cy="2009004"/>
          </a:xfrm>
          <a:prstGeom prst="round2SameRect">
            <a:avLst>
              <a:gd name="adj1" fmla="val 34888"/>
              <a:gd name="adj2" fmla="val 0"/>
            </a:avLst>
          </a:prstGeom>
          <a:gradFill flip="none" rotWithShape="1">
            <a:gsLst>
              <a:gs pos="14000">
                <a:schemeClr val="accent3"/>
              </a:gs>
              <a:gs pos="100000">
                <a:schemeClr val="accent3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0" bIns="612000" rtlCol="0" anchor="b"/>
          <a:lstStyle/>
          <a:p>
            <a:r>
              <a:rPr lang="en-US" sz="8800" spc="-300" dirty="0">
                <a:solidFill>
                  <a:schemeClr val="accent3">
                    <a:lumMod val="50000"/>
                  </a:schemeClr>
                </a:solidFill>
              </a:rPr>
              <a:t>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33F196-1FA8-AE4D-8758-2A74D54845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1"/>
          <a:stretch/>
        </p:blipFill>
        <p:spPr>
          <a:xfrm>
            <a:off x="6757020" y="1144911"/>
            <a:ext cx="2958816" cy="15113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05" name="Round Same-side Corner of Rectangle 104">
            <a:extLst>
              <a:ext uri="{FF2B5EF4-FFF2-40B4-BE49-F238E27FC236}">
                <a16:creationId xmlns:a16="http://schemas.microsoft.com/office/drawing/2014/main" id="{1DF2151B-71C6-6C49-A505-0BAB20DDC801}"/>
              </a:ext>
            </a:extLst>
          </p:cNvPr>
          <p:cNvSpPr/>
          <p:nvPr/>
        </p:nvSpPr>
        <p:spPr>
          <a:xfrm>
            <a:off x="6758692" y="1199200"/>
            <a:ext cx="2991328" cy="1506489"/>
          </a:xfrm>
          <a:prstGeom prst="round2SameRect">
            <a:avLst>
              <a:gd name="adj1" fmla="val 38693"/>
              <a:gd name="adj2" fmla="val 3499"/>
            </a:avLst>
          </a:prstGeom>
          <a:gradFill flip="none" rotWithShape="1">
            <a:gsLst>
              <a:gs pos="14000">
                <a:schemeClr val="tx1">
                  <a:lumMod val="75000"/>
                </a:schemeClr>
              </a:gs>
              <a:gs pos="100000">
                <a:schemeClr val="tx1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08000" rtlCol="0" anchor="ctr"/>
          <a:lstStyle/>
          <a:p>
            <a:r>
              <a:rPr lang="en-US" sz="88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sp>
        <p:nvSpPr>
          <p:cNvPr id="116" name="Round Same-side Corner of Rectangle 115">
            <a:extLst>
              <a:ext uri="{FF2B5EF4-FFF2-40B4-BE49-F238E27FC236}">
                <a16:creationId xmlns:a16="http://schemas.microsoft.com/office/drawing/2014/main" id="{F1D22AC1-9D3C-3D42-8CC4-87DCE363228D}"/>
              </a:ext>
            </a:extLst>
          </p:cNvPr>
          <p:cNvSpPr/>
          <p:nvPr/>
        </p:nvSpPr>
        <p:spPr>
          <a:xfrm>
            <a:off x="6758692" y="2939499"/>
            <a:ext cx="2273421" cy="2013380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3000">
                <a:schemeClr val="accent4">
                  <a:lumMod val="9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bIns="612000" rtlCol="0" anchor="b"/>
          <a:lstStyle/>
          <a:p>
            <a:r>
              <a:rPr lang="en-US" sz="8800" spc="-300" dirty="0">
                <a:solidFill>
                  <a:schemeClr val="accent4">
                    <a:lumMod val="50000"/>
                  </a:schemeClr>
                </a:solidFill>
              </a:rPr>
              <a:t>T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2C9A8E7D-21CB-A448-B47E-54DC77F05C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338" r="15816"/>
          <a:stretch/>
        </p:blipFill>
        <p:spPr>
          <a:xfrm>
            <a:off x="7419568" y="2931813"/>
            <a:ext cx="1913747" cy="1972098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18" name="Round Same-side Corner of Rectangle 117">
            <a:extLst>
              <a:ext uri="{FF2B5EF4-FFF2-40B4-BE49-F238E27FC236}">
                <a16:creationId xmlns:a16="http://schemas.microsoft.com/office/drawing/2014/main" id="{87778FF0-D3FB-7C4B-BC56-2975E8AFA059}"/>
              </a:ext>
            </a:extLst>
          </p:cNvPr>
          <p:cNvSpPr/>
          <p:nvPr/>
        </p:nvSpPr>
        <p:spPr>
          <a:xfrm>
            <a:off x="7478271" y="2939499"/>
            <a:ext cx="2273421" cy="2013380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bIns="612000" rtlCol="0" anchor="b"/>
          <a:lstStyle/>
          <a:p>
            <a:r>
              <a:rPr lang="en-US" sz="8800" spc="-300" dirty="0">
                <a:solidFill>
                  <a:schemeClr val="accent1">
                    <a:lumMod val="50000"/>
                  </a:schemeClr>
                </a:solidFill>
              </a:rPr>
              <a:t>A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875DEAD-4698-1E4A-B574-4D60946F2E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-2" t="2170" r="69522"/>
          <a:stretch/>
        </p:blipFill>
        <p:spPr>
          <a:xfrm>
            <a:off x="8135385" y="2929573"/>
            <a:ext cx="680492" cy="2190363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20" name="Round Same-side Corner of Rectangle 119">
            <a:extLst>
              <a:ext uri="{FF2B5EF4-FFF2-40B4-BE49-F238E27FC236}">
                <a16:creationId xmlns:a16="http://schemas.microsoft.com/office/drawing/2014/main" id="{93957CCE-3956-F94F-9DF6-154ADE8BCD12}"/>
              </a:ext>
            </a:extLst>
          </p:cNvPr>
          <p:cNvSpPr/>
          <p:nvPr/>
        </p:nvSpPr>
        <p:spPr>
          <a:xfrm>
            <a:off x="8199229" y="2937804"/>
            <a:ext cx="1552463" cy="2009004"/>
          </a:xfrm>
          <a:prstGeom prst="round2SameRect">
            <a:avLst>
              <a:gd name="adj1" fmla="val 34888"/>
              <a:gd name="adj2" fmla="val 0"/>
            </a:avLst>
          </a:prstGeom>
          <a:gradFill flip="none" rotWithShape="1">
            <a:gsLst>
              <a:gs pos="14000">
                <a:schemeClr val="accent6"/>
              </a:gs>
              <a:gs pos="100000">
                <a:schemeClr val="accent6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0" bIns="612000" rtlCol="0" anchor="b"/>
          <a:lstStyle/>
          <a:p>
            <a:r>
              <a:rPr lang="en-US" sz="8800" spc="-300" dirty="0"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01D25BDB-4FCD-854C-87FE-F46A538EC6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1"/>
          <a:stretch/>
        </p:blipFill>
        <p:spPr>
          <a:xfrm>
            <a:off x="6757020" y="4198672"/>
            <a:ext cx="2958816" cy="151130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22" name="Round Same-side Corner of Rectangle 121">
            <a:extLst>
              <a:ext uri="{FF2B5EF4-FFF2-40B4-BE49-F238E27FC236}">
                <a16:creationId xmlns:a16="http://schemas.microsoft.com/office/drawing/2014/main" id="{E3F515FC-4141-4547-88A1-45BB7AB40B57}"/>
              </a:ext>
            </a:extLst>
          </p:cNvPr>
          <p:cNvSpPr/>
          <p:nvPr/>
        </p:nvSpPr>
        <p:spPr>
          <a:xfrm>
            <a:off x="6758692" y="4252961"/>
            <a:ext cx="2991328" cy="1506489"/>
          </a:xfrm>
          <a:prstGeom prst="round2SameRect">
            <a:avLst>
              <a:gd name="adj1" fmla="val 38693"/>
              <a:gd name="adj2" fmla="val 16623"/>
            </a:avLst>
          </a:prstGeom>
          <a:gradFill flip="none" rotWithShape="1">
            <a:gsLst>
              <a:gs pos="14000">
                <a:schemeClr val="tx1">
                  <a:lumMod val="75000"/>
                </a:schemeClr>
              </a:gs>
              <a:gs pos="100000">
                <a:schemeClr val="tx1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08000" rtlCol="0" anchor="ctr"/>
          <a:lstStyle/>
          <a:p>
            <a:r>
              <a:rPr lang="en-US" sz="88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</p:spTree>
    <p:extLst>
      <p:ext uri="{BB962C8B-B14F-4D97-AF65-F5344CB8AC3E}">
        <p14:creationId xmlns:p14="http://schemas.microsoft.com/office/powerpoint/2010/main" val="100698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ound Same-side Corner of Rectangle 115">
            <a:extLst>
              <a:ext uri="{FF2B5EF4-FFF2-40B4-BE49-F238E27FC236}">
                <a16:creationId xmlns:a16="http://schemas.microsoft.com/office/drawing/2014/main" id="{F1D22AC1-9D3C-3D42-8CC4-87DCE363228D}"/>
              </a:ext>
            </a:extLst>
          </p:cNvPr>
          <p:cNvSpPr/>
          <p:nvPr/>
        </p:nvSpPr>
        <p:spPr>
          <a:xfrm>
            <a:off x="3770144" y="2181678"/>
            <a:ext cx="2273421" cy="2013380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3000">
                <a:schemeClr val="accent4">
                  <a:lumMod val="9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bIns="612000" rtlCol="0" anchor="b"/>
          <a:lstStyle/>
          <a:p>
            <a:endParaRPr lang="en-US" sz="8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2C9A8E7D-21CB-A448-B47E-54DC77F05C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69" r="38578" b="-1"/>
          <a:stretch/>
        </p:blipFill>
        <p:spPr>
          <a:xfrm>
            <a:off x="4431020" y="2295802"/>
            <a:ext cx="1396309" cy="201389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18" name="Round Same-side Corner of Rectangle 117">
            <a:extLst>
              <a:ext uri="{FF2B5EF4-FFF2-40B4-BE49-F238E27FC236}">
                <a16:creationId xmlns:a16="http://schemas.microsoft.com/office/drawing/2014/main" id="{87778FF0-D3FB-7C4B-BC56-2975E8AFA059}"/>
              </a:ext>
            </a:extLst>
          </p:cNvPr>
          <p:cNvSpPr/>
          <p:nvPr/>
        </p:nvSpPr>
        <p:spPr>
          <a:xfrm>
            <a:off x="4489724" y="2310774"/>
            <a:ext cx="1998482" cy="2013380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bIns="612000" rtlCol="0" anchor="b"/>
          <a:lstStyle/>
          <a:p>
            <a:endParaRPr lang="en-US" sz="8800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875DEAD-4698-1E4A-B574-4D60946F2E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-3" t="-3152" r="45553"/>
          <a:stretch/>
        </p:blipFill>
        <p:spPr>
          <a:xfrm>
            <a:off x="5146837" y="2362533"/>
            <a:ext cx="1215650" cy="2309533"/>
          </a:xfrm>
          <a:prstGeom prst="round2SameRect">
            <a:avLst>
              <a:gd name="adj1" fmla="val 28850"/>
              <a:gd name="adj2" fmla="val 0"/>
            </a:avLst>
          </a:prstGeom>
          <a:effectLst>
            <a:softEdge rad="25400"/>
          </a:effectLst>
        </p:spPr>
      </p:pic>
      <p:sp>
        <p:nvSpPr>
          <p:cNvPr id="120" name="Round Same-side Corner of Rectangle 119">
            <a:extLst>
              <a:ext uri="{FF2B5EF4-FFF2-40B4-BE49-F238E27FC236}">
                <a16:creationId xmlns:a16="http://schemas.microsoft.com/office/drawing/2014/main" id="{93957CCE-3956-F94F-9DF6-154ADE8BCD12}"/>
              </a:ext>
            </a:extLst>
          </p:cNvPr>
          <p:cNvSpPr/>
          <p:nvPr/>
        </p:nvSpPr>
        <p:spPr>
          <a:xfrm>
            <a:off x="5210681" y="2472681"/>
            <a:ext cx="1552463" cy="2009004"/>
          </a:xfrm>
          <a:prstGeom prst="round2SameRect">
            <a:avLst>
              <a:gd name="adj1" fmla="val 29331"/>
              <a:gd name="adj2" fmla="val 0"/>
            </a:avLst>
          </a:prstGeom>
          <a:gradFill flip="none" rotWithShape="1">
            <a:gsLst>
              <a:gs pos="14000">
                <a:schemeClr val="accent6"/>
              </a:gs>
              <a:gs pos="100000">
                <a:schemeClr val="accent6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0" bIns="612000" rtlCol="0" anchor="b"/>
          <a:lstStyle/>
          <a:p>
            <a:endParaRPr lang="en-US" sz="88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01D25BDB-4FCD-854C-87FE-F46A538EC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" b="18533"/>
          <a:stretch/>
        </p:blipFill>
        <p:spPr>
          <a:xfrm>
            <a:off x="3768472" y="3440851"/>
            <a:ext cx="2958816" cy="1231215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22" name="Round Same-side Corner of Rectangle 121">
            <a:extLst>
              <a:ext uri="{FF2B5EF4-FFF2-40B4-BE49-F238E27FC236}">
                <a16:creationId xmlns:a16="http://schemas.microsoft.com/office/drawing/2014/main" id="{E3F515FC-4141-4547-88A1-45BB7AB40B57}"/>
              </a:ext>
            </a:extLst>
          </p:cNvPr>
          <p:cNvSpPr/>
          <p:nvPr/>
        </p:nvSpPr>
        <p:spPr>
          <a:xfrm>
            <a:off x="3770144" y="3495140"/>
            <a:ext cx="2991328" cy="1506489"/>
          </a:xfrm>
          <a:prstGeom prst="round2SameRect">
            <a:avLst>
              <a:gd name="adj1" fmla="val 38693"/>
              <a:gd name="adj2" fmla="val 25785"/>
            </a:avLst>
          </a:prstGeom>
          <a:gradFill flip="none" rotWithShape="1">
            <a:gsLst>
              <a:gs pos="14000">
                <a:schemeClr val="tx1">
                  <a:lumMod val="75000"/>
                </a:schemeClr>
              </a:gs>
              <a:gs pos="100000">
                <a:schemeClr val="tx1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08000" rtlCol="0" anchor="ctr"/>
          <a:lstStyle/>
          <a:p>
            <a:r>
              <a: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47553-3C87-A245-9697-FCCC11D17D9E}"/>
              </a:ext>
            </a:extLst>
          </p:cNvPr>
          <p:cNvSpPr txBox="1"/>
          <p:nvPr/>
        </p:nvSpPr>
        <p:spPr>
          <a:xfrm>
            <a:off x="3843253" y="2549398"/>
            <a:ext cx="2519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solidFill>
                  <a:schemeClr val="bg1">
                    <a:alpha val="15000"/>
                  </a:schemeClr>
                </a:solidFill>
              </a:rPr>
              <a:t>T A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1F35D-BD05-E54A-8CAB-ECB27FF97A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23" t="-193" r="10399" b="16488"/>
          <a:stretch/>
        </p:blipFill>
        <p:spPr>
          <a:xfrm>
            <a:off x="-181369" y="966052"/>
            <a:ext cx="3015254" cy="2848998"/>
          </a:xfrm>
          <a:prstGeom prst="rect">
            <a:avLst/>
          </a:prstGeom>
        </p:spPr>
      </p:pic>
      <p:sp>
        <p:nvSpPr>
          <p:cNvPr id="50" name="Round Same-side Corner of Rectangle 49">
            <a:extLst>
              <a:ext uri="{FF2B5EF4-FFF2-40B4-BE49-F238E27FC236}">
                <a16:creationId xmlns:a16="http://schemas.microsoft.com/office/drawing/2014/main" id="{4EEAD6DC-F946-D948-971E-6C4DC42D46E0}"/>
              </a:ext>
            </a:extLst>
          </p:cNvPr>
          <p:cNvSpPr/>
          <p:nvPr/>
        </p:nvSpPr>
        <p:spPr>
          <a:xfrm>
            <a:off x="7021272" y="2145346"/>
            <a:ext cx="2273421" cy="2013380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3000">
                <a:schemeClr val="accent4">
                  <a:lumMod val="9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bIns="612000" rtlCol="0" anchor="b"/>
          <a:lstStyle/>
          <a:p>
            <a:endParaRPr lang="en-US" sz="8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BA790C7-B8B4-B740-BF52-4DB791AF9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69" r="38578" b="-1"/>
          <a:stretch/>
        </p:blipFill>
        <p:spPr>
          <a:xfrm>
            <a:off x="7682148" y="2259470"/>
            <a:ext cx="1396309" cy="2013890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2" name="Round Same-side Corner of Rectangle 51">
            <a:extLst>
              <a:ext uri="{FF2B5EF4-FFF2-40B4-BE49-F238E27FC236}">
                <a16:creationId xmlns:a16="http://schemas.microsoft.com/office/drawing/2014/main" id="{FAD8B8AB-A5B9-AE42-B356-24C95418CD79}"/>
              </a:ext>
            </a:extLst>
          </p:cNvPr>
          <p:cNvSpPr/>
          <p:nvPr/>
        </p:nvSpPr>
        <p:spPr>
          <a:xfrm>
            <a:off x="7740852" y="2274442"/>
            <a:ext cx="1998482" cy="2013380"/>
          </a:xfrm>
          <a:prstGeom prst="round2SameRect">
            <a:avLst>
              <a:gd name="adj1" fmla="val 28577"/>
              <a:gd name="adj2" fmla="val 0"/>
            </a:avLst>
          </a:prstGeom>
          <a:gradFill flip="none" rotWithShape="1">
            <a:gsLst>
              <a:gs pos="1400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bIns="612000" rtlCol="0" anchor="b"/>
          <a:lstStyle/>
          <a:p>
            <a:endParaRPr lang="en-US" sz="8800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1ADA7A4-222C-C945-8D1D-1742BFF613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-3" t="-3152" r="45553"/>
          <a:stretch/>
        </p:blipFill>
        <p:spPr>
          <a:xfrm>
            <a:off x="8397965" y="2326201"/>
            <a:ext cx="1215650" cy="2309533"/>
          </a:xfrm>
          <a:prstGeom prst="round2SameRect">
            <a:avLst>
              <a:gd name="adj1" fmla="val 28850"/>
              <a:gd name="adj2" fmla="val 0"/>
            </a:avLst>
          </a:prstGeom>
          <a:effectLst>
            <a:softEdge rad="25400"/>
          </a:effectLst>
        </p:spPr>
      </p:pic>
      <p:sp>
        <p:nvSpPr>
          <p:cNvPr id="57" name="Round Same-side Corner of Rectangle 56">
            <a:extLst>
              <a:ext uri="{FF2B5EF4-FFF2-40B4-BE49-F238E27FC236}">
                <a16:creationId xmlns:a16="http://schemas.microsoft.com/office/drawing/2014/main" id="{3140E2AE-9FFB-8F42-86E0-06DB14630920}"/>
              </a:ext>
            </a:extLst>
          </p:cNvPr>
          <p:cNvSpPr/>
          <p:nvPr/>
        </p:nvSpPr>
        <p:spPr>
          <a:xfrm>
            <a:off x="8461809" y="2436349"/>
            <a:ext cx="1552463" cy="2009004"/>
          </a:xfrm>
          <a:prstGeom prst="round2SameRect">
            <a:avLst>
              <a:gd name="adj1" fmla="val 29331"/>
              <a:gd name="adj2" fmla="val 0"/>
            </a:avLst>
          </a:prstGeom>
          <a:gradFill flip="none" rotWithShape="1">
            <a:gsLst>
              <a:gs pos="14000">
                <a:schemeClr val="accent6"/>
              </a:gs>
              <a:gs pos="100000">
                <a:schemeClr val="accent6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0" bIns="612000" rtlCol="0" anchor="b"/>
          <a:lstStyle/>
          <a:p>
            <a:endParaRPr lang="en-US" sz="88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AACA3DB-28D5-E444-8882-890D753700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" b="18533"/>
          <a:stretch/>
        </p:blipFill>
        <p:spPr>
          <a:xfrm>
            <a:off x="7019600" y="3404519"/>
            <a:ext cx="2958816" cy="1231215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9" name="Round Same-side Corner of Rectangle 58">
            <a:extLst>
              <a:ext uri="{FF2B5EF4-FFF2-40B4-BE49-F238E27FC236}">
                <a16:creationId xmlns:a16="http://schemas.microsoft.com/office/drawing/2014/main" id="{DE15ACC5-EA18-5742-8D7E-C3E1701D2FE1}"/>
              </a:ext>
            </a:extLst>
          </p:cNvPr>
          <p:cNvSpPr/>
          <p:nvPr/>
        </p:nvSpPr>
        <p:spPr>
          <a:xfrm>
            <a:off x="7021272" y="3458808"/>
            <a:ext cx="2991328" cy="1506489"/>
          </a:xfrm>
          <a:prstGeom prst="round2SameRect">
            <a:avLst>
              <a:gd name="adj1" fmla="val 38693"/>
              <a:gd name="adj2" fmla="val 25785"/>
            </a:avLst>
          </a:prstGeom>
          <a:gradFill flip="none" rotWithShape="1">
            <a:gsLst>
              <a:gs pos="14000">
                <a:schemeClr val="tx1">
                  <a:lumMod val="75000"/>
                </a:schemeClr>
              </a:gs>
              <a:gs pos="100000">
                <a:schemeClr val="tx1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08000" rtlCol="0" anchor="ctr"/>
          <a:lstStyle/>
          <a:p>
            <a:r>
              <a:rPr lang="en-US" sz="7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ctabs</a:t>
            </a:r>
            <a:endParaRPr lang="en-US" sz="8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Round Same-side Corner of Rectangle 60">
            <a:extLst>
              <a:ext uri="{FF2B5EF4-FFF2-40B4-BE49-F238E27FC236}">
                <a16:creationId xmlns:a16="http://schemas.microsoft.com/office/drawing/2014/main" id="{E39F2EF3-B505-3547-AA4F-414407668897}"/>
              </a:ext>
            </a:extLst>
          </p:cNvPr>
          <p:cNvSpPr/>
          <p:nvPr/>
        </p:nvSpPr>
        <p:spPr>
          <a:xfrm>
            <a:off x="3770144" y="3480575"/>
            <a:ext cx="2991328" cy="1506489"/>
          </a:xfrm>
          <a:prstGeom prst="round2SameRect">
            <a:avLst>
              <a:gd name="adj1" fmla="val 38693"/>
              <a:gd name="adj2" fmla="val 25785"/>
            </a:avLst>
          </a:prstGeom>
          <a:gradFill flip="none" rotWithShape="1">
            <a:gsLst>
              <a:gs pos="14000">
                <a:schemeClr val="tx1">
                  <a:lumMod val="75000"/>
                </a:schemeClr>
              </a:gs>
              <a:gs pos="100000">
                <a:schemeClr val="tx1">
                  <a:lumMod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08000" rtlCol="0" anchor="ctr"/>
          <a:lstStyle/>
          <a:p>
            <a:r>
              <a:rPr lang="en-US" sz="88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Hero</a:t>
            </a:r>
          </a:p>
        </p:txBody>
      </p:sp>
    </p:spTree>
    <p:extLst>
      <p:ext uri="{BB962C8B-B14F-4D97-AF65-F5344CB8AC3E}">
        <p14:creationId xmlns:p14="http://schemas.microsoft.com/office/powerpoint/2010/main" val="1192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114">
            <a:extLst>
              <a:ext uri="{FF2B5EF4-FFF2-40B4-BE49-F238E27FC236}">
                <a16:creationId xmlns:a16="http://schemas.microsoft.com/office/drawing/2014/main" id="{CACE507A-536A-4544-BE6C-22766EF8B63B}"/>
              </a:ext>
            </a:extLst>
          </p:cNvPr>
          <p:cNvSpPr/>
          <p:nvPr/>
        </p:nvSpPr>
        <p:spPr>
          <a:xfrm>
            <a:off x="7416372" y="2449002"/>
            <a:ext cx="1255522" cy="1079318"/>
          </a:xfrm>
          <a:custGeom>
            <a:avLst/>
            <a:gdLst>
              <a:gd name="connsiteX0" fmla="*/ 455353 w 1552463"/>
              <a:gd name="connsiteY0" fmla="*/ 0 h 1022459"/>
              <a:gd name="connsiteX1" fmla="*/ 754884 w 1552463"/>
              <a:gd name="connsiteY1" fmla="*/ 0 h 1022459"/>
              <a:gd name="connsiteX2" fmla="*/ 1097110 w 1552463"/>
              <a:gd name="connsiteY2" fmla="*/ 0 h 1022459"/>
              <a:gd name="connsiteX3" fmla="*/ 1104673 w 1552463"/>
              <a:gd name="connsiteY3" fmla="*/ 762 h 1022459"/>
              <a:gd name="connsiteX4" fmla="*/ 1188880 w 1552463"/>
              <a:gd name="connsiteY4" fmla="*/ 9251 h 1022459"/>
              <a:gd name="connsiteX5" fmla="*/ 1552463 w 1552463"/>
              <a:gd name="connsiteY5" fmla="*/ 455353 h 1022459"/>
              <a:gd name="connsiteX6" fmla="*/ 1552463 w 1552463"/>
              <a:gd name="connsiteY6" fmla="*/ 1022459 h 1022459"/>
              <a:gd name="connsiteX7" fmla="*/ 1277525 w 1552463"/>
              <a:gd name="connsiteY7" fmla="*/ 1022459 h 1022459"/>
              <a:gd name="connsiteX8" fmla="*/ 832884 w 1552463"/>
              <a:gd name="connsiteY8" fmla="*/ 1022459 h 1022459"/>
              <a:gd name="connsiteX9" fmla="*/ 0 w 1552463"/>
              <a:gd name="connsiteY9" fmla="*/ 1022459 h 1022459"/>
              <a:gd name="connsiteX10" fmla="*/ 0 w 1552463"/>
              <a:gd name="connsiteY10" fmla="*/ 455353 h 1022459"/>
              <a:gd name="connsiteX11" fmla="*/ 455353 w 1552463"/>
              <a:gd name="connsiteY11" fmla="*/ 0 h 102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52463" h="1022459">
                <a:moveTo>
                  <a:pt x="455353" y="0"/>
                </a:moveTo>
                <a:lnTo>
                  <a:pt x="754884" y="0"/>
                </a:lnTo>
                <a:lnTo>
                  <a:pt x="1097110" y="0"/>
                </a:lnTo>
                <a:lnTo>
                  <a:pt x="1104673" y="762"/>
                </a:lnTo>
                <a:lnTo>
                  <a:pt x="1188880" y="9251"/>
                </a:lnTo>
                <a:cubicBezTo>
                  <a:pt x="1396377" y="51711"/>
                  <a:pt x="1552463" y="235304"/>
                  <a:pt x="1552463" y="455353"/>
                </a:cubicBezTo>
                <a:lnTo>
                  <a:pt x="1552463" y="1022459"/>
                </a:lnTo>
                <a:lnTo>
                  <a:pt x="1277525" y="1022459"/>
                </a:lnTo>
                <a:lnTo>
                  <a:pt x="832884" y="1022459"/>
                </a:lnTo>
                <a:lnTo>
                  <a:pt x="0" y="1022459"/>
                </a:lnTo>
                <a:lnTo>
                  <a:pt x="0" y="455353"/>
                </a:lnTo>
                <a:cubicBezTo>
                  <a:pt x="0" y="203868"/>
                  <a:pt x="203868" y="0"/>
                  <a:pt x="45535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bIns="612000" rtlCol="0" anchor="b">
            <a:noAutofit/>
          </a:bodyPr>
          <a:lstStyle/>
          <a:p>
            <a:endParaRPr lang="en-US" sz="88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1D11C7B5-9B2B-DB45-9653-1BAF47F0363B}"/>
              </a:ext>
            </a:extLst>
          </p:cNvPr>
          <p:cNvSpPr/>
          <p:nvPr/>
        </p:nvSpPr>
        <p:spPr>
          <a:xfrm>
            <a:off x="3856169" y="3163713"/>
            <a:ext cx="1420868" cy="697405"/>
          </a:xfrm>
          <a:custGeom>
            <a:avLst/>
            <a:gdLst>
              <a:gd name="connsiteX0" fmla="*/ 575364 w 2057119"/>
              <a:gd name="connsiteY0" fmla="*/ 0 h 1313462"/>
              <a:gd name="connsiteX1" fmla="*/ 1698057 w 2057119"/>
              <a:gd name="connsiteY1" fmla="*/ 0 h 1313462"/>
              <a:gd name="connsiteX2" fmla="*/ 2019749 w 2057119"/>
              <a:gd name="connsiteY2" fmla="*/ 98263 h 1313462"/>
              <a:gd name="connsiteX3" fmla="*/ 2057119 w 2057119"/>
              <a:gd name="connsiteY3" fmla="*/ 129096 h 1313462"/>
              <a:gd name="connsiteX4" fmla="*/ 1290686 w 2057119"/>
              <a:gd name="connsiteY4" fmla="*/ 129096 h 1313462"/>
              <a:gd name="connsiteX5" fmla="*/ 719580 w 2057119"/>
              <a:gd name="connsiteY5" fmla="*/ 700202 h 1313462"/>
              <a:gd name="connsiteX6" fmla="*/ 719580 w 2057119"/>
              <a:gd name="connsiteY6" fmla="*/ 1313462 h 1313462"/>
              <a:gd name="connsiteX7" fmla="*/ 0 w 2057119"/>
              <a:gd name="connsiteY7" fmla="*/ 1313462 h 1313462"/>
              <a:gd name="connsiteX8" fmla="*/ 0 w 2057119"/>
              <a:gd name="connsiteY8" fmla="*/ 575364 h 1313462"/>
              <a:gd name="connsiteX9" fmla="*/ 575364 w 2057119"/>
              <a:gd name="connsiteY9" fmla="*/ 0 h 131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7119" h="1313462">
                <a:moveTo>
                  <a:pt x="575364" y="0"/>
                </a:moveTo>
                <a:lnTo>
                  <a:pt x="1698057" y="0"/>
                </a:lnTo>
                <a:cubicBezTo>
                  <a:pt x="1817219" y="0"/>
                  <a:pt x="1927920" y="36225"/>
                  <a:pt x="2019749" y="98263"/>
                </a:cubicBezTo>
                <a:lnTo>
                  <a:pt x="2057119" y="129096"/>
                </a:lnTo>
                <a:lnTo>
                  <a:pt x="1290686" y="129096"/>
                </a:lnTo>
                <a:cubicBezTo>
                  <a:pt x="975273" y="129096"/>
                  <a:pt x="719580" y="384789"/>
                  <a:pt x="719580" y="700202"/>
                </a:cubicBezTo>
                <a:lnTo>
                  <a:pt x="719580" y="1313462"/>
                </a:lnTo>
                <a:lnTo>
                  <a:pt x="0" y="1313462"/>
                </a:lnTo>
                <a:lnTo>
                  <a:pt x="0" y="575364"/>
                </a:lnTo>
                <a:cubicBezTo>
                  <a:pt x="0" y="257599"/>
                  <a:pt x="257599" y="0"/>
                  <a:pt x="575364" y="0"/>
                </a:cubicBezTo>
                <a:close/>
              </a:path>
            </a:pathLst>
          </a:custGeom>
          <a:gradFill flip="none" rotWithShape="1">
            <a:gsLst>
              <a:gs pos="13000">
                <a:schemeClr val="bg2"/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bIns="612000" rtlCol="0" anchor="b"/>
          <a:lstStyle/>
          <a:p>
            <a:endParaRPr lang="en-US" sz="8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4DCAFD43-6CEF-694D-BBA0-AA40D3B492D7}"/>
              </a:ext>
            </a:extLst>
          </p:cNvPr>
          <p:cNvSpPr/>
          <p:nvPr/>
        </p:nvSpPr>
        <p:spPr>
          <a:xfrm>
            <a:off x="4851159" y="3318228"/>
            <a:ext cx="1072298" cy="542891"/>
          </a:xfrm>
          <a:custGeom>
            <a:avLst/>
            <a:gdLst>
              <a:gd name="connsiteX0" fmla="*/ 455353 w 1552463"/>
              <a:gd name="connsiteY0" fmla="*/ 0 h 1022459"/>
              <a:gd name="connsiteX1" fmla="*/ 754884 w 1552463"/>
              <a:gd name="connsiteY1" fmla="*/ 0 h 1022459"/>
              <a:gd name="connsiteX2" fmla="*/ 1097110 w 1552463"/>
              <a:gd name="connsiteY2" fmla="*/ 0 h 1022459"/>
              <a:gd name="connsiteX3" fmla="*/ 1104673 w 1552463"/>
              <a:gd name="connsiteY3" fmla="*/ 762 h 1022459"/>
              <a:gd name="connsiteX4" fmla="*/ 1188880 w 1552463"/>
              <a:gd name="connsiteY4" fmla="*/ 9251 h 1022459"/>
              <a:gd name="connsiteX5" fmla="*/ 1552463 w 1552463"/>
              <a:gd name="connsiteY5" fmla="*/ 455353 h 1022459"/>
              <a:gd name="connsiteX6" fmla="*/ 1552463 w 1552463"/>
              <a:gd name="connsiteY6" fmla="*/ 1022459 h 1022459"/>
              <a:gd name="connsiteX7" fmla="*/ 1277525 w 1552463"/>
              <a:gd name="connsiteY7" fmla="*/ 1022459 h 1022459"/>
              <a:gd name="connsiteX8" fmla="*/ 832884 w 1552463"/>
              <a:gd name="connsiteY8" fmla="*/ 1022459 h 1022459"/>
              <a:gd name="connsiteX9" fmla="*/ 0 w 1552463"/>
              <a:gd name="connsiteY9" fmla="*/ 1022459 h 1022459"/>
              <a:gd name="connsiteX10" fmla="*/ 0 w 1552463"/>
              <a:gd name="connsiteY10" fmla="*/ 455353 h 1022459"/>
              <a:gd name="connsiteX11" fmla="*/ 455353 w 1552463"/>
              <a:gd name="connsiteY11" fmla="*/ 0 h 102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52463" h="1022459">
                <a:moveTo>
                  <a:pt x="455353" y="0"/>
                </a:moveTo>
                <a:lnTo>
                  <a:pt x="754884" y="0"/>
                </a:lnTo>
                <a:lnTo>
                  <a:pt x="1097110" y="0"/>
                </a:lnTo>
                <a:lnTo>
                  <a:pt x="1104673" y="762"/>
                </a:lnTo>
                <a:lnTo>
                  <a:pt x="1188880" y="9251"/>
                </a:lnTo>
                <a:cubicBezTo>
                  <a:pt x="1396377" y="51711"/>
                  <a:pt x="1552463" y="235304"/>
                  <a:pt x="1552463" y="455353"/>
                </a:cubicBezTo>
                <a:lnTo>
                  <a:pt x="1552463" y="1022459"/>
                </a:lnTo>
                <a:lnTo>
                  <a:pt x="1277525" y="1022459"/>
                </a:lnTo>
                <a:lnTo>
                  <a:pt x="832884" y="1022459"/>
                </a:lnTo>
                <a:lnTo>
                  <a:pt x="0" y="1022459"/>
                </a:lnTo>
                <a:lnTo>
                  <a:pt x="0" y="455353"/>
                </a:lnTo>
                <a:cubicBezTo>
                  <a:pt x="0" y="203868"/>
                  <a:pt x="203868" y="0"/>
                  <a:pt x="455353" y="0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bIns="612000" rtlCol="0" anchor="b">
            <a:noAutofit/>
          </a:bodyPr>
          <a:lstStyle/>
          <a:p>
            <a:endParaRPr lang="en-US" sz="88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9E8D92-086E-E34E-93B6-A994DBE91CA4}"/>
              </a:ext>
            </a:extLst>
          </p:cNvPr>
          <p:cNvSpPr txBox="1"/>
          <p:nvPr/>
        </p:nvSpPr>
        <p:spPr>
          <a:xfrm>
            <a:off x="2711824" y="3512417"/>
            <a:ext cx="4815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spc="-150" dirty="0" err="1">
                <a:solidFill>
                  <a:schemeClr val="bg1"/>
                </a:solidFill>
              </a:rPr>
              <a:t>tidy</a:t>
            </a:r>
            <a:r>
              <a:rPr lang="en-US" sz="10000" b="1" spc="-150" dirty="0" err="1">
                <a:solidFill>
                  <a:schemeClr val="accent6"/>
                </a:solidFill>
              </a:rPr>
              <a:t>tabs</a:t>
            </a:r>
            <a:endParaRPr lang="en-US" sz="10000" b="1" spc="-150" dirty="0">
              <a:solidFill>
                <a:schemeClr val="accent6"/>
              </a:solidFill>
            </a:endParaRP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DD747CD3-B882-9849-B162-164A8BC62A31}"/>
              </a:ext>
            </a:extLst>
          </p:cNvPr>
          <p:cNvSpPr/>
          <p:nvPr/>
        </p:nvSpPr>
        <p:spPr>
          <a:xfrm>
            <a:off x="1321028" y="173996"/>
            <a:ext cx="1420868" cy="697405"/>
          </a:xfrm>
          <a:custGeom>
            <a:avLst/>
            <a:gdLst>
              <a:gd name="connsiteX0" fmla="*/ 575364 w 2057119"/>
              <a:gd name="connsiteY0" fmla="*/ 0 h 1313462"/>
              <a:gd name="connsiteX1" fmla="*/ 1698057 w 2057119"/>
              <a:gd name="connsiteY1" fmla="*/ 0 h 1313462"/>
              <a:gd name="connsiteX2" fmla="*/ 2019749 w 2057119"/>
              <a:gd name="connsiteY2" fmla="*/ 98263 h 1313462"/>
              <a:gd name="connsiteX3" fmla="*/ 2057119 w 2057119"/>
              <a:gd name="connsiteY3" fmla="*/ 129096 h 1313462"/>
              <a:gd name="connsiteX4" fmla="*/ 1290686 w 2057119"/>
              <a:gd name="connsiteY4" fmla="*/ 129096 h 1313462"/>
              <a:gd name="connsiteX5" fmla="*/ 719580 w 2057119"/>
              <a:gd name="connsiteY5" fmla="*/ 700202 h 1313462"/>
              <a:gd name="connsiteX6" fmla="*/ 719580 w 2057119"/>
              <a:gd name="connsiteY6" fmla="*/ 1313462 h 1313462"/>
              <a:gd name="connsiteX7" fmla="*/ 0 w 2057119"/>
              <a:gd name="connsiteY7" fmla="*/ 1313462 h 1313462"/>
              <a:gd name="connsiteX8" fmla="*/ 0 w 2057119"/>
              <a:gd name="connsiteY8" fmla="*/ 575364 h 1313462"/>
              <a:gd name="connsiteX9" fmla="*/ 575364 w 2057119"/>
              <a:gd name="connsiteY9" fmla="*/ 0 h 131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7119" h="1313462">
                <a:moveTo>
                  <a:pt x="575364" y="0"/>
                </a:moveTo>
                <a:lnTo>
                  <a:pt x="1698057" y="0"/>
                </a:lnTo>
                <a:cubicBezTo>
                  <a:pt x="1817219" y="0"/>
                  <a:pt x="1927920" y="36225"/>
                  <a:pt x="2019749" y="98263"/>
                </a:cubicBezTo>
                <a:lnTo>
                  <a:pt x="2057119" y="129096"/>
                </a:lnTo>
                <a:lnTo>
                  <a:pt x="1290686" y="129096"/>
                </a:lnTo>
                <a:cubicBezTo>
                  <a:pt x="975273" y="129096"/>
                  <a:pt x="719580" y="384789"/>
                  <a:pt x="719580" y="700202"/>
                </a:cubicBezTo>
                <a:lnTo>
                  <a:pt x="719580" y="1313462"/>
                </a:lnTo>
                <a:lnTo>
                  <a:pt x="0" y="1313462"/>
                </a:lnTo>
                <a:lnTo>
                  <a:pt x="0" y="575364"/>
                </a:lnTo>
                <a:cubicBezTo>
                  <a:pt x="0" y="257599"/>
                  <a:pt x="257599" y="0"/>
                  <a:pt x="575364" y="0"/>
                </a:cubicBezTo>
                <a:close/>
              </a:path>
            </a:pathLst>
          </a:custGeom>
          <a:gradFill flip="none" rotWithShape="1">
            <a:gsLst>
              <a:gs pos="13000">
                <a:schemeClr val="bg2"/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bIns="612000" rtlCol="0" anchor="b"/>
          <a:lstStyle/>
          <a:p>
            <a:endParaRPr lang="en-US" sz="8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1840FABF-7885-4049-9106-921700E3A121}"/>
              </a:ext>
            </a:extLst>
          </p:cNvPr>
          <p:cNvSpPr/>
          <p:nvPr/>
        </p:nvSpPr>
        <p:spPr>
          <a:xfrm>
            <a:off x="2316018" y="328511"/>
            <a:ext cx="1072298" cy="542891"/>
          </a:xfrm>
          <a:custGeom>
            <a:avLst/>
            <a:gdLst>
              <a:gd name="connsiteX0" fmla="*/ 455353 w 1552463"/>
              <a:gd name="connsiteY0" fmla="*/ 0 h 1022459"/>
              <a:gd name="connsiteX1" fmla="*/ 754884 w 1552463"/>
              <a:gd name="connsiteY1" fmla="*/ 0 h 1022459"/>
              <a:gd name="connsiteX2" fmla="*/ 1097110 w 1552463"/>
              <a:gd name="connsiteY2" fmla="*/ 0 h 1022459"/>
              <a:gd name="connsiteX3" fmla="*/ 1104673 w 1552463"/>
              <a:gd name="connsiteY3" fmla="*/ 762 h 1022459"/>
              <a:gd name="connsiteX4" fmla="*/ 1188880 w 1552463"/>
              <a:gd name="connsiteY4" fmla="*/ 9251 h 1022459"/>
              <a:gd name="connsiteX5" fmla="*/ 1552463 w 1552463"/>
              <a:gd name="connsiteY5" fmla="*/ 455353 h 1022459"/>
              <a:gd name="connsiteX6" fmla="*/ 1552463 w 1552463"/>
              <a:gd name="connsiteY6" fmla="*/ 1022459 h 1022459"/>
              <a:gd name="connsiteX7" fmla="*/ 1277525 w 1552463"/>
              <a:gd name="connsiteY7" fmla="*/ 1022459 h 1022459"/>
              <a:gd name="connsiteX8" fmla="*/ 832884 w 1552463"/>
              <a:gd name="connsiteY8" fmla="*/ 1022459 h 1022459"/>
              <a:gd name="connsiteX9" fmla="*/ 0 w 1552463"/>
              <a:gd name="connsiteY9" fmla="*/ 1022459 h 1022459"/>
              <a:gd name="connsiteX10" fmla="*/ 0 w 1552463"/>
              <a:gd name="connsiteY10" fmla="*/ 455353 h 1022459"/>
              <a:gd name="connsiteX11" fmla="*/ 455353 w 1552463"/>
              <a:gd name="connsiteY11" fmla="*/ 0 h 102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52463" h="1022459">
                <a:moveTo>
                  <a:pt x="455353" y="0"/>
                </a:moveTo>
                <a:lnTo>
                  <a:pt x="754884" y="0"/>
                </a:lnTo>
                <a:lnTo>
                  <a:pt x="1097110" y="0"/>
                </a:lnTo>
                <a:lnTo>
                  <a:pt x="1104673" y="762"/>
                </a:lnTo>
                <a:lnTo>
                  <a:pt x="1188880" y="9251"/>
                </a:lnTo>
                <a:cubicBezTo>
                  <a:pt x="1396377" y="51711"/>
                  <a:pt x="1552463" y="235304"/>
                  <a:pt x="1552463" y="455353"/>
                </a:cubicBezTo>
                <a:lnTo>
                  <a:pt x="1552463" y="1022459"/>
                </a:lnTo>
                <a:lnTo>
                  <a:pt x="1277525" y="1022459"/>
                </a:lnTo>
                <a:lnTo>
                  <a:pt x="832884" y="1022459"/>
                </a:lnTo>
                <a:lnTo>
                  <a:pt x="0" y="1022459"/>
                </a:lnTo>
                <a:lnTo>
                  <a:pt x="0" y="455353"/>
                </a:lnTo>
                <a:cubicBezTo>
                  <a:pt x="0" y="203868"/>
                  <a:pt x="203868" y="0"/>
                  <a:pt x="455353" y="0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bIns="612000" rtlCol="0" anchor="b">
            <a:noAutofit/>
          </a:bodyPr>
          <a:lstStyle/>
          <a:p>
            <a:endParaRPr lang="en-US" sz="88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758EED7-77C6-9741-B5C7-B2D459E9B8DF}"/>
              </a:ext>
            </a:extLst>
          </p:cNvPr>
          <p:cNvSpPr txBox="1"/>
          <p:nvPr/>
        </p:nvSpPr>
        <p:spPr>
          <a:xfrm>
            <a:off x="176683" y="522700"/>
            <a:ext cx="4815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spc="-150" dirty="0" err="1">
                <a:solidFill>
                  <a:schemeClr val="bg2"/>
                </a:solidFill>
              </a:rPr>
              <a:t>tidy</a:t>
            </a:r>
            <a:r>
              <a:rPr lang="en-US" sz="10000" b="1" spc="-150" dirty="0" err="1">
                <a:solidFill>
                  <a:schemeClr val="accent5"/>
                </a:solidFill>
              </a:rPr>
              <a:t>tabs</a:t>
            </a:r>
            <a:endParaRPr lang="en-US" sz="10000" b="1" spc="-150" dirty="0">
              <a:solidFill>
                <a:schemeClr val="accent5"/>
              </a:solidFill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52C2E1AB-88E1-7148-833C-4BC4C0C58F6A}"/>
              </a:ext>
            </a:extLst>
          </p:cNvPr>
          <p:cNvSpPr/>
          <p:nvPr/>
        </p:nvSpPr>
        <p:spPr>
          <a:xfrm>
            <a:off x="6136753" y="278688"/>
            <a:ext cx="1420868" cy="697405"/>
          </a:xfrm>
          <a:custGeom>
            <a:avLst/>
            <a:gdLst>
              <a:gd name="connsiteX0" fmla="*/ 575364 w 2057119"/>
              <a:gd name="connsiteY0" fmla="*/ 0 h 1313462"/>
              <a:gd name="connsiteX1" fmla="*/ 1698057 w 2057119"/>
              <a:gd name="connsiteY1" fmla="*/ 0 h 1313462"/>
              <a:gd name="connsiteX2" fmla="*/ 2019749 w 2057119"/>
              <a:gd name="connsiteY2" fmla="*/ 98263 h 1313462"/>
              <a:gd name="connsiteX3" fmla="*/ 2057119 w 2057119"/>
              <a:gd name="connsiteY3" fmla="*/ 129096 h 1313462"/>
              <a:gd name="connsiteX4" fmla="*/ 1290686 w 2057119"/>
              <a:gd name="connsiteY4" fmla="*/ 129096 h 1313462"/>
              <a:gd name="connsiteX5" fmla="*/ 719580 w 2057119"/>
              <a:gd name="connsiteY5" fmla="*/ 700202 h 1313462"/>
              <a:gd name="connsiteX6" fmla="*/ 719580 w 2057119"/>
              <a:gd name="connsiteY6" fmla="*/ 1313462 h 1313462"/>
              <a:gd name="connsiteX7" fmla="*/ 0 w 2057119"/>
              <a:gd name="connsiteY7" fmla="*/ 1313462 h 1313462"/>
              <a:gd name="connsiteX8" fmla="*/ 0 w 2057119"/>
              <a:gd name="connsiteY8" fmla="*/ 575364 h 1313462"/>
              <a:gd name="connsiteX9" fmla="*/ 575364 w 2057119"/>
              <a:gd name="connsiteY9" fmla="*/ 0 h 131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7119" h="1313462">
                <a:moveTo>
                  <a:pt x="575364" y="0"/>
                </a:moveTo>
                <a:lnTo>
                  <a:pt x="1698057" y="0"/>
                </a:lnTo>
                <a:cubicBezTo>
                  <a:pt x="1817219" y="0"/>
                  <a:pt x="1927920" y="36225"/>
                  <a:pt x="2019749" y="98263"/>
                </a:cubicBezTo>
                <a:lnTo>
                  <a:pt x="2057119" y="129096"/>
                </a:lnTo>
                <a:lnTo>
                  <a:pt x="1290686" y="129096"/>
                </a:lnTo>
                <a:cubicBezTo>
                  <a:pt x="975273" y="129096"/>
                  <a:pt x="719580" y="384789"/>
                  <a:pt x="719580" y="700202"/>
                </a:cubicBezTo>
                <a:lnTo>
                  <a:pt x="719580" y="1313462"/>
                </a:lnTo>
                <a:lnTo>
                  <a:pt x="0" y="1313462"/>
                </a:lnTo>
                <a:lnTo>
                  <a:pt x="0" y="575364"/>
                </a:lnTo>
                <a:cubicBezTo>
                  <a:pt x="0" y="257599"/>
                  <a:pt x="257599" y="0"/>
                  <a:pt x="575364" y="0"/>
                </a:cubicBezTo>
                <a:close/>
              </a:path>
            </a:pathLst>
          </a:custGeom>
          <a:gradFill flip="none" rotWithShape="1">
            <a:gsLst>
              <a:gs pos="13000">
                <a:schemeClr val="bg2"/>
              </a:gs>
              <a:gs pos="100000">
                <a:schemeClr val="bg2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bIns="612000" rtlCol="0" anchor="b"/>
          <a:lstStyle/>
          <a:p>
            <a:endParaRPr lang="en-US" sz="8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CDD09748-A070-2B40-89C6-3575F6532EA4}"/>
              </a:ext>
            </a:extLst>
          </p:cNvPr>
          <p:cNvSpPr/>
          <p:nvPr/>
        </p:nvSpPr>
        <p:spPr>
          <a:xfrm>
            <a:off x="7131743" y="433203"/>
            <a:ext cx="1072298" cy="542891"/>
          </a:xfrm>
          <a:custGeom>
            <a:avLst/>
            <a:gdLst>
              <a:gd name="connsiteX0" fmla="*/ 455353 w 1552463"/>
              <a:gd name="connsiteY0" fmla="*/ 0 h 1022459"/>
              <a:gd name="connsiteX1" fmla="*/ 754884 w 1552463"/>
              <a:gd name="connsiteY1" fmla="*/ 0 h 1022459"/>
              <a:gd name="connsiteX2" fmla="*/ 1097110 w 1552463"/>
              <a:gd name="connsiteY2" fmla="*/ 0 h 1022459"/>
              <a:gd name="connsiteX3" fmla="*/ 1104673 w 1552463"/>
              <a:gd name="connsiteY3" fmla="*/ 762 h 1022459"/>
              <a:gd name="connsiteX4" fmla="*/ 1188880 w 1552463"/>
              <a:gd name="connsiteY4" fmla="*/ 9251 h 1022459"/>
              <a:gd name="connsiteX5" fmla="*/ 1552463 w 1552463"/>
              <a:gd name="connsiteY5" fmla="*/ 455353 h 1022459"/>
              <a:gd name="connsiteX6" fmla="*/ 1552463 w 1552463"/>
              <a:gd name="connsiteY6" fmla="*/ 1022459 h 1022459"/>
              <a:gd name="connsiteX7" fmla="*/ 1277525 w 1552463"/>
              <a:gd name="connsiteY7" fmla="*/ 1022459 h 1022459"/>
              <a:gd name="connsiteX8" fmla="*/ 832884 w 1552463"/>
              <a:gd name="connsiteY8" fmla="*/ 1022459 h 1022459"/>
              <a:gd name="connsiteX9" fmla="*/ 0 w 1552463"/>
              <a:gd name="connsiteY9" fmla="*/ 1022459 h 1022459"/>
              <a:gd name="connsiteX10" fmla="*/ 0 w 1552463"/>
              <a:gd name="connsiteY10" fmla="*/ 455353 h 1022459"/>
              <a:gd name="connsiteX11" fmla="*/ 455353 w 1552463"/>
              <a:gd name="connsiteY11" fmla="*/ 0 h 1022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52463" h="1022459">
                <a:moveTo>
                  <a:pt x="455353" y="0"/>
                </a:moveTo>
                <a:lnTo>
                  <a:pt x="754884" y="0"/>
                </a:lnTo>
                <a:lnTo>
                  <a:pt x="1097110" y="0"/>
                </a:lnTo>
                <a:lnTo>
                  <a:pt x="1104673" y="762"/>
                </a:lnTo>
                <a:lnTo>
                  <a:pt x="1188880" y="9251"/>
                </a:lnTo>
                <a:cubicBezTo>
                  <a:pt x="1396377" y="51711"/>
                  <a:pt x="1552463" y="235304"/>
                  <a:pt x="1552463" y="455353"/>
                </a:cubicBezTo>
                <a:lnTo>
                  <a:pt x="1552463" y="1022459"/>
                </a:lnTo>
                <a:lnTo>
                  <a:pt x="1277525" y="1022459"/>
                </a:lnTo>
                <a:lnTo>
                  <a:pt x="832884" y="1022459"/>
                </a:lnTo>
                <a:lnTo>
                  <a:pt x="0" y="1022459"/>
                </a:lnTo>
                <a:lnTo>
                  <a:pt x="0" y="455353"/>
                </a:lnTo>
                <a:cubicBezTo>
                  <a:pt x="0" y="203868"/>
                  <a:pt x="203868" y="0"/>
                  <a:pt x="455353" y="0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100000">
                <a:schemeClr val="accent2">
                  <a:lumMod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bIns="612000" rtlCol="0" anchor="b">
            <a:noAutofit/>
          </a:bodyPr>
          <a:lstStyle/>
          <a:p>
            <a:endParaRPr lang="en-US" sz="88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E4B5B8-96C6-534C-8323-72FB5EE7E916}"/>
              </a:ext>
            </a:extLst>
          </p:cNvPr>
          <p:cNvSpPr txBox="1"/>
          <p:nvPr/>
        </p:nvSpPr>
        <p:spPr>
          <a:xfrm>
            <a:off x="6136753" y="783834"/>
            <a:ext cx="2067288" cy="90979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5800" b="1" spc="-300" dirty="0" err="1">
                <a:solidFill>
                  <a:schemeClr val="bg2"/>
                </a:solidFill>
              </a:rPr>
              <a:t>tidy</a:t>
            </a:r>
            <a:r>
              <a:rPr lang="en-US" sz="5800" b="1" spc="-300" dirty="0" err="1">
                <a:solidFill>
                  <a:schemeClr val="accent5"/>
                </a:solidFill>
              </a:rPr>
              <a:t>tabs</a:t>
            </a:r>
            <a:endParaRPr lang="en-US" sz="5800" b="1" spc="-300" dirty="0">
              <a:solidFill>
                <a:schemeClr val="accent5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0CC72A-7BB9-F14F-8FC4-624FADBD9FFB}"/>
              </a:ext>
            </a:extLst>
          </p:cNvPr>
          <p:cNvGrpSpPr/>
          <p:nvPr/>
        </p:nvGrpSpPr>
        <p:grpSpPr>
          <a:xfrm>
            <a:off x="6957458" y="2350496"/>
            <a:ext cx="1672461" cy="1177824"/>
            <a:chOff x="6957458" y="2586467"/>
            <a:chExt cx="1672461" cy="678427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3B7252E-FF6C-9D46-821E-764065253AF6}"/>
                </a:ext>
              </a:extLst>
            </p:cNvPr>
            <p:cNvSpPr/>
            <p:nvPr/>
          </p:nvSpPr>
          <p:spPr>
            <a:xfrm>
              <a:off x="6957458" y="2586467"/>
              <a:ext cx="1420868" cy="678427"/>
            </a:xfrm>
            <a:custGeom>
              <a:avLst/>
              <a:gdLst>
                <a:gd name="connsiteX0" fmla="*/ 575364 w 2057119"/>
                <a:gd name="connsiteY0" fmla="*/ 0 h 1313462"/>
                <a:gd name="connsiteX1" fmla="*/ 1698057 w 2057119"/>
                <a:gd name="connsiteY1" fmla="*/ 0 h 1313462"/>
                <a:gd name="connsiteX2" fmla="*/ 2019749 w 2057119"/>
                <a:gd name="connsiteY2" fmla="*/ 98263 h 1313462"/>
                <a:gd name="connsiteX3" fmla="*/ 2057119 w 2057119"/>
                <a:gd name="connsiteY3" fmla="*/ 129096 h 1313462"/>
                <a:gd name="connsiteX4" fmla="*/ 1290686 w 2057119"/>
                <a:gd name="connsiteY4" fmla="*/ 129096 h 1313462"/>
                <a:gd name="connsiteX5" fmla="*/ 719580 w 2057119"/>
                <a:gd name="connsiteY5" fmla="*/ 700202 h 1313462"/>
                <a:gd name="connsiteX6" fmla="*/ 719580 w 2057119"/>
                <a:gd name="connsiteY6" fmla="*/ 1313462 h 1313462"/>
                <a:gd name="connsiteX7" fmla="*/ 0 w 2057119"/>
                <a:gd name="connsiteY7" fmla="*/ 1313462 h 1313462"/>
                <a:gd name="connsiteX8" fmla="*/ 0 w 2057119"/>
                <a:gd name="connsiteY8" fmla="*/ 575364 h 1313462"/>
                <a:gd name="connsiteX9" fmla="*/ 575364 w 2057119"/>
                <a:gd name="connsiteY9" fmla="*/ 0 h 131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7119" h="1313462">
                  <a:moveTo>
                    <a:pt x="575364" y="0"/>
                  </a:moveTo>
                  <a:lnTo>
                    <a:pt x="1698057" y="0"/>
                  </a:lnTo>
                  <a:cubicBezTo>
                    <a:pt x="1817219" y="0"/>
                    <a:pt x="1927920" y="36225"/>
                    <a:pt x="2019749" y="98263"/>
                  </a:cubicBezTo>
                  <a:lnTo>
                    <a:pt x="2057119" y="129096"/>
                  </a:lnTo>
                  <a:lnTo>
                    <a:pt x="1290686" y="129096"/>
                  </a:lnTo>
                  <a:cubicBezTo>
                    <a:pt x="975273" y="129096"/>
                    <a:pt x="719580" y="384789"/>
                    <a:pt x="719580" y="700202"/>
                  </a:cubicBezTo>
                  <a:lnTo>
                    <a:pt x="719580" y="1313462"/>
                  </a:lnTo>
                  <a:lnTo>
                    <a:pt x="0" y="1313462"/>
                  </a:lnTo>
                  <a:lnTo>
                    <a:pt x="0" y="575364"/>
                  </a:lnTo>
                  <a:cubicBezTo>
                    <a:pt x="0" y="257599"/>
                    <a:pt x="257599" y="0"/>
                    <a:pt x="575364" y="0"/>
                  </a:cubicBezTo>
                  <a:close/>
                </a:path>
              </a:pathLst>
            </a:custGeom>
            <a:gradFill flip="none" rotWithShape="1">
              <a:gsLst>
                <a:gs pos="13000">
                  <a:schemeClr val="bg2"/>
                </a:gs>
                <a:gs pos="100000">
                  <a:schemeClr val="bg2">
                    <a:lumMod val="9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bIns="612000" rtlCol="0" anchor="b"/>
            <a:lstStyle/>
            <a:p>
              <a:endParaRPr lang="en-US" sz="8800" spc="-3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A8CA1F9-3B9C-FF4B-B962-04167F7762D2}"/>
                </a:ext>
              </a:extLst>
            </p:cNvPr>
            <p:cNvSpPr/>
            <p:nvPr/>
          </p:nvSpPr>
          <p:spPr>
            <a:xfrm>
              <a:off x="7557621" y="2712843"/>
              <a:ext cx="1072298" cy="552051"/>
            </a:xfrm>
            <a:custGeom>
              <a:avLst/>
              <a:gdLst>
                <a:gd name="connsiteX0" fmla="*/ 455353 w 1552463"/>
                <a:gd name="connsiteY0" fmla="*/ 0 h 1022459"/>
                <a:gd name="connsiteX1" fmla="*/ 754884 w 1552463"/>
                <a:gd name="connsiteY1" fmla="*/ 0 h 1022459"/>
                <a:gd name="connsiteX2" fmla="*/ 1097110 w 1552463"/>
                <a:gd name="connsiteY2" fmla="*/ 0 h 1022459"/>
                <a:gd name="connsiteX3" fmla="*/ 1104673 w 1552463"/>
                <a:gd name="connsiteY3" fmla="*/ 762 h 1022459"/>
                <a:gd name="connsiteX4" fmla="*/ 1188880 w 1552463"/>
                <a:gd name="connsiteY4" fmla="*/ 9251 h 1022459"/>
                <a:gd name="connsiteX5" fmla="*/ 1552463 w 1552463"/>
                <a:gd name="connsiteY5" fmla="*/ 455353 h 1022459"/>
                <a:gd name="connsiteX6" fmla="*/ 1552463 w 1552463"/>
                <a:gd name="connsiteY6" fmla="*/ 1022459 h 1022459"/>
                <a:gd name="connsiteX7" fmla="*/ 1277525 w 1552463"/>
                <a:gd name="connsiteY7" fmla="*/ 1022459 h 1022459"/>
                <a:gd name="connsiteX8" fmla="*/ 832884 w 1552463"/>
                <a:gd name="connsiteY8" fmla="*/ 1022459 h 1022459"/>
                <a:gd name="connsiteX9" fmla="*/ 0 w 1552463"/>
                <a:gd name="connsiteY9" fmla="*/ 1022459 h 1022459"/>
                <a:gd name="connsiteX10" fmla="*/ 0 w 1552463"/>
                <a:gd name="connsiteY10" fmla="*/ 455353 h 1022459"/>
                <a:gd name="connsiteX11" fmla="*/ 455353 w 1552463"/>
                <a:gd name="connsiteY11" fmla="*/ 0 h 102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2463" h="1022459">
                  <a:moveTo>
                    <a:pt x="455353" y="0"/>
                  </a:moveTo>
                  <a:lnTo>
                    <a:pt x="754884" y="0"/>
                  </a:lnTo>
                  <a:lnTo>
                    <a:pt x="1097110" y="0"/>
                  </a:lnTo>
                  <a:lnTo>
                    <a:pt x="1104673" y="762"/>
                  </a:lnTo>
                  <a:lnTo>
                    <a:pt x="1188880" y="9251"/>
                  </a:lnTo>
                  <a:cubicBezTo>
                    <a:pt x="1396377" y="51711"/>
                    <a:pt x="1552463" y="235304"/>
                    <a:pt x="1552463" y="455353"/>
                  </a:cubicBezTo>
                  <a:lnTo>
                    <a:pt x="1552463" y="1022459"/>
                  </a:lnTo>
                  <a:lnTo>
                    <a:pt x="1277525" y="1022459"/>
                  </a:lnTo>
                  <a:lnTo>
                    <a:pt x="832884" y="1022459"/>
                  </a:lnTo>
                  <a:lnTo>
                    <a:pt x="0" y="1022459"/>
                  </a:lnTo>
                  <a:lnTo>
                    <a:pt x="0" y="455353"/>
                  </a:lnTo>
                  <a:cubicBezTo>
                    <a:pt x="0" y="203868"/>
                    <a:pt x="203868" y="0"/>
                    <a:pt x="455353" y="0"/>
                  </a:cubicBezTo>
                  <a:close/>
                </a:path>
              </a:pathLst>
            </a:custGeom>
            <a:gradFill flip="none" rotWithShape="1">
              <a:gsLst>
                <a:gs pos="14000">
                  <a:schemeClr val="accent2"/>
                </a:gs>
                <a:gs pos="100000">
                  <a:schemeClr val="accent2">
                    <a:lumMod val="9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0" bIns="612000" rtlCol="0" anchor="b">
              <a:noAutofit/>
            </a:bodyPr>
            <a:lstStyle/>
            <a:p>
              <a:endParaRPr lang="en-US" sz="8800" spc="-3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64978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{98C03D38-D51E-D048-8CD7-BD37E28CBE63}tf10001073</Template>
  <TotalTime>5181</TotalTime>
  <Words>475</Words>
  <Application>Microsoft Macintosh PowerPoint</Application>
  <PresentationFormat>Custom</PresentationFormat>
  <Paragraphs>235</Paragraphs>
  <Slides>26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Apple Symbols</vt:lpstr>
      <vt:lpstr>Arial</vt:lpstr>
      <vt:lpstr>Consolas</vt:lpstr>
      <vt:lpstr>Geeza Pro</vt:lpstr>
      <vt:lpstr>Helvetica Neue</vt:lpstr>
      <vt:lpstr>Rockwell</vt:lpstr>
      <vt:lpstr>Rockwell Nova</vt:lpstr>
      <vt:lpstr>Tw Cen MT</vt:lpstr>
      <vt:lpstr>Ubuntu</vt:lpstr>
      <vt:lpstr>Ubuntu Condensed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 Tidy</dc:title>
  <dc:creator>Alex Wright</dc:creator>
  <cp:lastModifiedBy>Alex Wright</cp:lastModifiedBy>
  <cp:revision>74</cp:revision>
  <dcterms:created xsi:type="dcterms:W3CDTF">2021-01-27T12:15:57Z</dcterms:created>
  <dcterms:modified xsi:type="dcterms:W3CDTF">2021-02-02T12:55:35Z</dcterms:modified>
</cp:coreProperties>
</file>