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</p:sldIdLst>
  <p:sldSz cx="1023937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9"/>
    <p:restoredTop sz="96327"/>
  </p:normalViewPr>
  <p:slideViewPr>
    <p:cSldViewPr snapToGrid="0" snapToObjects="1">
      <p:cViewPr>
        <p:scale>
          <a:sx n="60" d="100"/>
          <a:sy n="60" d="100"/>
        </p:scale>
        <p:origin x="1112" y="3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401946" y="996427"/>
            <a:ext cx="7431227" cy="3760634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484" y="1743039"/>
            <a:ext cx="7289772" cy="146860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535" spc="-126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485" y="3280541"/>
            <a:ext cx="7284323" cy="1110728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512" b="0">
                <a:solidFill>
                  <a:srgbClr val="FFFEFF"/>
                </a:solidFill>
              </a:defRPr>
            </a:lvl1pPr>
            <a:lvl2pPr marL="383957" indent="0" algn="ctr">
              <a:buNone/>
              <a:defRPr sz="1512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8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1588" y="667417"/>
            <a:ext cx="5270049" cy="441498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0568689" cy="5755451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482710" y="1427340"/>
            <a:ext cx="3085986" cy="291451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027" y="1973502"/>
            <a:ext cx="2940457" cy="2062956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182" y="670545"/>
            <a:ext cx="5264663" cy="441516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7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7E3F-4344-BA46-A44D-B620D12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58" y="306642"/>
            <a:ext cx="8831461" cy="111322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F4233A-90B2-1A4A-BE7B-33D215F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5FD2FB-4DCF-F240-9E8E-C1DADA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E7CCEF-5327-324C-BCAA-3FE240B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5FB35C-80C0-C845-A893-0FE530BD4F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3956" y="1678802"/>
            <a:ext cx="8831461" cy="29030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4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1" y="1973502"/>
            <a:ext cx="2938596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696" y="674527"/>
            <a:ext cx="5275792" cy="4407871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737509" y="996427"/>
            <a:ext cx="4758676" cy="3760634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619" y="1742389"/>
            <a:ext cx="4610930" cy="1418775"/>
          </a:xfrm>
        </p:spPr>
        <p:txBody>
          <a:bodyPr bIns="0" anchor="b">
            <a:normAutofit/>
          </a:bodyPr>
          <a:lstStyle>
            <a:lvl1pPr algn="ctr">
              <a:defRPr sz="3695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8619" y="3230642"/>
            <a:ext cx="4610929" cy="1162111"/>
          </a:xfrm>
        </p:spPr>
        <p:txBody>
          <a:bodyPr tIns="0"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9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1" y="1964889"/>
            <a:ext cx="2940149" cy="20743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0738" y="674529"/>
            <a:ext cx="5265477" cy="2000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8696" y="3083936"/>
            <a:ext cx="5267518" cy="2001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19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22" y="1985251"/>
            <a:ext cx="2940149" cy="2066362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314" y="674527"/>
            <a:ext cx="5261695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4455" y="1250472"/>
            <a:ext cx="5261075" cy="14250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8869" y="3078666"/>
            <a:ext cx="5261129" cy="57594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48" b="0" cap="all" baseline="0">
                <a:solidFill>
                  <a:schemeClr val="accent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8696" y="3654611"/>
            <a:ext cx="5262115" cy="14310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63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3502"/>
            <a:ext cx="2940458" cy="2062956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8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8892897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93063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3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50645" y="0"/>
            <a:ext cx="10568689" cy="5755451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71996" y="1427340"/>
            <a:ext cx="3085986" cy="291451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12" y="1975266"/>
            <a:ext cx="2940458" cy="1027344"/>
          </a:xfrm>
        </p:spPr>
        <p:txBody>
          <a:bodyPr bIns="0" anchor="b">
            <a:noAutofit/>
          </a:bodyPr>
          <a:lstStyle>
            <a:lvl1pPr algn="ctr">
              <a:defRPr sz="2687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588" y="674211"/>
            <a:ext cx="5270049" cy="4408977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312" y="3006693"/>
            <a:ext cx="2940458" cy="1025552"/>
          </a:xfrm>
        </p:spPr>
        <p:txBody>
          <a:bodyPr/>
          <a:lstStyle>
            <a:lvl1pPr marL="0" indent="0" algn="ctr">
              <a:buNone/>
              <a:defRPr sz="1344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0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76874" y="-49865"/>
            <a:ext cx="10511359" cy="581470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76357" y="1426284"/>
            <a:ext cx="4989965" cy="291451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35370" y="0"/>
            <a:ext cx="3904005" cy="575945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34" y="1982177"/>
            <a:ext cx="4851480" cy="989329"/>
          </a:xfrm>
        </p:spPr>
        <p:txBody>
          <a:bodyPr bIns="0" anchor="b">
            <a:normAutofit/>
          </a:bodyPr>
          <a:lstStyle>
            <a:lvl1pPr>
              <a:defRPr sz="3023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634" y="2977154"/>
            <a:ext cx="4851480" cy="1070090"/>
          </a:xfrm>
        </p:spPr>
        <p:txBody>
          <a:bodyPr>
            <a:normAutofit/>
          </a:bodyPr>
          <a:lstStyle>
            <a:lvl1pPr marL="0" indent="0" algn="ctr">
              <a:buNone/>
              <a:defRPr sz="1512">
                <a:solidFill>
                  <a:srgbClr val="FFFEFF"/>
                </a:solidFill>
              </a:defRPr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5799" y="268775"/>
            <a:ext cx="3071813" cy="268774"/>
          </a:xfrm>
        </p:spPr>
        <p:txBody>
          <a:bodyPr/>
          <a:lstStyle/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5799" y="5229581"/>
            <a:ext cx="4990522" cy="26877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94926" y="268775"/>
            <a:ext cx="767953" cy="268774"/>
          </a:xfrm>
        </p:spPr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9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8436" y="1980612"/>
            <a:ext cx="2938334" cy="206299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4535" y="667417"/>
            <a:ext cx="4997101" cy="441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799" y="268775"/>
            <a:ext cx="307181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5799" y="5229581"/>
            <a:ext cx="8892897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3063" y="268775"/>
            <a:ext cx="767953" cy="26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5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ctr" defTabSz="767913" rtl="0" eaLnBrk="1" latinLnBrk="0" hangingPunct="1">
        <a:lnSpc>
          <a:spcPct val="85000"/>
        </a:lnSpc>
        <a:spcBef>
          <a:spcPct val="0"/>
        </a:spcBef>
        <a:buNone/>
        <a:defRPr sz="3359" b="0" i="0" kern="1200" cap="none" spc="-126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120000"/>
        </a:lnSpc>
        <a:spcBef>
          <a:spcPts val="84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12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44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176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08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6937F8E-350B-814F-A4B9-18A272934703}"/>
              </a:ext>
            </a:extLst>
          </p:cNvPr>
          <p:cNvGrpSpPr/>
          <p:nvPr/>
        </p:nvGrpSpPr>
        <p:grpSpPr>
          <a:xfrm>
            <a:off x="1891009" y="2133132"/>
            <a:ext cx="6457355" cy="1493186"/>
            <a:chOff x="355310" y="1064628"/>
            <a:chExt cx="6457355" cy="1493186"/>
          </a:xfrm>
        </p:grpSpPr>
        <p:sp>
          <p:nvSpPr>
            <p:cNvPr id="11" name="Round Single Corner of Rectangle 5">
              <a:extLst>
                <a:ext uri="{FF2B5EF4-FFF2-40B4-BE49-F238E27FC236}">
                  <a16:creationId xmlns:a16="http://schemas.microsoft.com/office/drawing/2014/main" id="{C98DEE2D-843A-E646-A8CD-FA0282604948}"/>
                </a:ext>
              </a:extLst>
            </p:cNvPr>
            <p:cNvSpPr/>
            <p:nvPr/>
          </p:nvSpPr>
          <p:spPr>
            <a:xfrm flipH="1">
              <a:off x="586516" y="1064628"/>
              <a:ext cx="2429334" cy="1493185"/>
            </a:xfrm>
            <a:custGeom>
              <a:avLst/>
              <a:gdLst>
                <a:gd name="connsiteX0" fmla="*/ 0 w 1800000"/>
                <a:gd name="connsiteY0" fmla="*/ 0 h 1800000"/>
                <a:gd name="connsiteX1" fmla="*/ 1375254 w 1800000"/>
                <a:gd name="connsiteY1" fmla="*/ 0 h 1800000"/>
                <a:gd name="connsiteX2" fmla="*/ 1800000 w 1800000"/>
                <a:gd name="connsiteY2" fmla="*/ 424746 h 1800000"/>
                <a:gd name="connsiteX3" fmla="*/ 1800000 w 1800000"/>
                <a:gd name="connsiteY3" fmla="*/ 1800000 h 1800000"/>
                <a:gd name="connsiteX4" fmla="*/ 0 w 1800000"/>
                <a:gd name="connsiteY4" fmla="*/ 1800000 h 1800000"/>
                <a:gd name="connsiteX5" fmla="*/ 0 w 1800000"/>
                <a:gd name="connsiteY5" fmla="*/ 0 h 1800000"/>
                <a:gd name="connsiteX0" fmla="*/ 199333 w 1999333"/>
                <a:gd name="connsiteY0" fmla="*/ 150501 h 1950501"/>
                <a:gd name="connsiteX1" fmla="*/ 1574587 w 1999333"/>
                <a:gd name="connsiteY1" fmla="*/ 150501 h 1950501"/>
                <a:gd name="connsiteX2" fmla="*/ 1999333 w 1999333"/>
                <a:gd name="connsiteY2" fmla="*/ 575247 h 1950501"/>
                <a:gd name="connsiteX3" fmla="*/ 1999333 w 1999333"/>
                <a:gd name="connsiteY3" fmla="*/ 1950501 h 1950501"/>
                <a:gd name="connsiteX4" fmla="*/ 199333 w 1999333"/>
                <a:gd name="connsiteY4" fmla="*/ 1950501 h 1950501"/>
                <a:gd name="connsiteX5" fmla="*/ 199333 w 1999333"/>
                <a:gd name="connsiteY5" fmla="*/ 150501 h 1950501"/>
                <a:gd name="connsiteX0" fmla="*/ 199333 w 1999333"/>
                <a:gd name="connsiteY0" fmla="*/ 73407 h 1873407"/>
                <a:gd name="connsiteX1" fmla="*/ 1999333 w 1999333"/>
                <a:gd name="connsiteY1" fmla="*/ 498153 h 1873407"/>
                <a:gd name="connsiteX2" fmla="*/ 1999333 w 1999333"/>
                <a:gd name="connsiteY2" fmla="*/ 1873407 h 1873407"/>
                <a:gd name="connsiteX3" fmla="*/ 199333 w 1999333"/>
                <a:gd name="connsiteY3" fmla="*/ 1873407 h 1873407"/>
                <a:gd name="connsiteX4" fmla="*/ 199333 w 1999333"/>
                <a:gd name="connsiteY4" fmla="*/ 73407 h 18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9333" h="1873407">
                  <a:moveTo>
                    <a:pt x="199333" y="73407"/>
                  </a:moveTo>
                  <a:cubicBezTo>
                    <a:pt x="499333" y="-155802"/>
                    <a:pt x="1699333" y="198153"/>
                    <a:pt x="1999333" y="498153"/>
                  </a:cubicBezTo>
                  <a:lnTo>
                    <a:pt x="1999333" y="1873407"/>
                  </a:lnTo>
                  <a:lnTo>
                    <a:pt x="199333" y="1873407"/>
                  </a:lnTo>
                  <a:cubicBezTo>
                    <a:pt x="-100667" y="1573407"/>
                    <a:pt x="-29876" y="373407"/>
                    <a:pt x="199333" y="7340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 algn="ctr">
                <a:lnSpc>
                  <a:spcPct val="70000"/>
                </a:lnSpc>
              </a:pPr>
              <a:endParaRPr lang="en-US" sz="7200" spc="-300" dirty="0">
                <a:latin typeface="Tw Cen MT" panose="020B0602020104020603" pitchFamily="34" charset="77"/>
              </a:endParaRPr>
            </a:p>
          </p:txBody>
        </p:sp>
        <p:sp>
          <p:nvSpPr>
            <p:cNvPr id="5" name="Round Single Corner of Rectangle 4">
              <a:extLst>
                <a:ext uri="{FF2B5EF4-FFF2-40B4-BE49-F238E27FC236}">
                  <a16:creationId xmlns:a16="http://schemas.microsoft.com/office/drawing/2014/main" id="{E30D90F8-6CE6-8C48-99B2-4E935A543F96}"/>
                </a:ext>
              </a:extLst>
            </p:cNvPr>
            <p:cNvSpPr/>
            <p:nvPr/>
          </p:nvSpPr>
          <p:spPr>
            <a:xfrm flipH="1">
              <a:off x="355310" y="1178168"/>
              <a:ext cx="6457355" cy="1379646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>
                <a:lnSpc>
                  <a:spcPct val="70000"/>
                </a:lnSpc>
              </a:pPr>
              <a:r>
                <a:rPr lang="en-US" sz="138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tab</a:t>
              </a:r>
              <a:r>
                <a:rPr lang="en-US" sz="12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 </a:t>
              </a:r>
              <a:r>
                <a:rPr lang="en-US" sz="13800" dirty="0">
                  <a:solidFill>
                    <a:schemeClr val="accent1"/>
                  </a:solidFill>
                  <a:latin typeface="Tw Cen MT" panose="020B0602020104020603" pitchFamily="34" charset="77"/>
                </a:rPr>
                <a:t>stack</a:t>
              </a:r>
              <a:endParaRPr lang="en-US" sz="7200" dirty="0">
                <a:solidFill>
                  <a:schemeClr val="accent1"/>
                </a:solidFill>
                <a:latin typeface="Tw Cen MT" panose="020B06020201040206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98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2007DCD-B00C-6145-B354-3CA63C59E58F}"/>
              </a:ext>
            </a:extLst>
          </p:cNvPr>
          <p:cNvGrpSpPr/>
          <p:nvPr/>
        </p:nvGrpSpPr>
        <p:grpSpPr>
          <a:xfrm>
            <a:off x="3120228" y="1278906"/>
            <a:ext cx="3998917" cy="3201637"/>
            <a:chOff x="6299895" y="2371809"/>
            <a:chExt cx="3998917" cy="3201637"/>
          </a:xfrm>
        </p:grpSpPr>
        <p:sp>
          <p:nvSpPr>
            <p:cNvPr id="17" name="Round Single Corner of Rectangle 5">
              <a:extLst>
                <a:ext uri="{FF2B5EF4-FFF2-40B4-BE49-F238E27FC236}">
                  <a16:creationId xmlns:a16="http://schemas.microsoft.com/office/drawing/2014/main" id="{28F07AEA-2996-1C4B-982A-CB8065916A70}"/>
                </a:ext>
              </a:extLst>
            </p:cNvPr>
            <p:cNvSpPr/>
            <p:nvPr/>
          </p:nvSpPr>
          <p:spPr>
            <a:xfrm flipH="1">
              <a:off x="6531103" y="2444273"/>
              <a:ext cx="2429334" cy="1493185"/>
            </a:xfrm>
            <a:custGeom>
              <a:avLst/>
              <a:gdLst>
                <a:gd name="connsiteX0" fmla="*/ 0 w 1800000"/>
                <a:gd name="connsiteY0" fmla="*/ 0 h 1800000"/>
                <a:gd name="connsiteX1" fmla="*/ 1375254 w 1800000"/>
                <a:gd name="connsiteY1" fmla="*/ 0 h 1800000"/>
                <a:gd name="connsiteX2" fmla="*/ 1800000 w 1800000"/>
                <a:gd name="connsiteY2" fmla="*/ 424746 h 1800000"/>
                <a:gd name="connsiteX3" fmla="*/ 1800000 w 1800000"/>
                <a:gd name="connsiteY3" fmla="*/ 1800000 h 1800000"/>
                <a:gd name="connsiteX4" fmla="*/ 0 w 1800000"/>
                <a:gd name="connsiteY4" fmla="*/ 1800000 h 1800000"/>
                <a:gd name="connsiteX5" fmla="*/ 0 w 1800000"/>
                <a:gd name="connsiteY5" fmla="*/ 0 h 1800000"/>
                <a:gd name="connsiteX0" fmla="*/ 199333 w 1999333"/>
                <a:gd name="connsiteY0" fmla="*/ 150501 h 1950501"/>
                <a:gd name="connsiteX1" fmla="*/ 1574587 w 1999333"/>
                <a:gd name="connsiteY1" fmla="*/ 150501 h 1950501"/>
                <a:gd name="connsiteX2" fmla="*/ 1999333 w 1999333"/>
                <a:gd name="connsiteY2" fmla="*/ 575247 h 1950501"/>
                <a:gd name="connsiteX3" fmla="*/ 1999333 w 1999333"/>
                <a:gd name="connsiteY3" fmla="*/ 1950501 h 1950501"/>
                <a:gd name="connsiteX4" fmla="*/ 199333 w 1999333"/>
                <a:gd name="connsiteY4" fmla="*/ 1950501 h 1950501"/>
                <a:gd name="connsiteX5" fmla="*/ 199333 w 1999333"/>
                <a:gd name="connsiteY5" fmla="*/ 150501 h 1950501"/>
                <a:gd name="connsiteX0" fmla="*/ 199333 w 1999333"/>
                <a:gd name="connsiteY0" fmla="*/ 73407 h 1873407"/>
                <a:gd name="connsiteX1" fmla="*/ 1999333 w 1999333"/>
                <a:gd name="connsiteY1" fmla="*/ 498153 h 1873407"/>
                <a:gd name="connsiteX2" fmla="*/ 1999333 w 1999333"/>
                <a:gd name="connsiteY2" fmla="*/ 1873407 h 1873407"/>
                <a:gd name="connsiteX3" fmla="*/ 199333 w 1999333"/>
                <a:gd name="connsiteY3" fmla="*/ 1873407 h 1873407"/>
                <a:gd name="connsiteX4" fmla="*/ 199333 w 1999333"/>
                <a:gd name="connsiteY4" fmla="*/ 73407 h 18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9333" h="1873407">
                  <a:moveTo>
                    <a:pt x="199333" y="73407"/>
                  </a:moveTo>
                  <a:cubicBezTo>
                    <a:pt x="499333" y="-155802"/>
                    <a:pt x="1699333" y="198153"/>
                    <a:pt x="1999333" y="498153"/>
                  </a:cubicBezTo>
                  <a:lnTo>
                    <a:pt x="1999333" y="1873407"/>
                  </a:lnTo>
                  <a:lnTo>
                    <a:pt x="199333" y="1873407"/>
                  </a:lnTo>
                  <a:cubicBezTo>
                    <a:pt x="-100667" y="1573407"/>
                    <a:pt x="-29876" y="373407"/>
                    <a:pt x="199333" y="7340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 algn="ctr">
                <a:lnSpc>
                  <a:spcPct val="70000"/>
                </a:lnSpc>
              </a:pPr>
              <a:endParaRPr lang="en-US" sz="7200" spc="-300" dirty="0">
                <a:latin typeface="Tw Cen MT" panose="020B0602020104020603" pitchFamily="34" charset="77"/>
              </a:endParaRPr>
            </a:p>
          </p:txBody>
        </p:sp>
        <p:sp>
          <p:nvSpPr>
            <p:cNvPr id="18" name="Round Single Corner of Rectangle 17">
              <a:extLst>
                <a:ext uri="{FF2B5EF4-FFF2-40B4-BE49-F238E27FC236}">
                  <a16:creationId xmlns:a16="http://schemas.microsoft.com/office/drawing/2014/main" id="{A377C311-6164-094C-AC1E-D8153EE34984}"/>
                </a:ext>
              </a:extLst>
            </p:cNvPr>
            <p:cNvSpPr/>
            <p:nvPr/>
          </p:nvSpPr>
          <p:spPr>
            <a:xfrm flipH="1">
              <a:off x="6299895" y="2371809"/>
              <a:ext cx="3998917" cy="320163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>
                <a:lnSpc>
                  <a:spcPct val="55000"/>
                </a:lnSpc>
              </a:pPr>
              <a:r>
                <a:rPr lang="en-US" sz="138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tab</a:t>
              </a:r>
              <a:r>
                <a:rPr lang="en-US" sz="12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 </a:t>
              </a:r>
            </a:p>
            <a:p>
              <a:pPr>
                <a:lnSpc>
                  <a:spcPct val="55000"/>
                </a:lnSpc>
              </a:pPr>
              <a:r>
                <a:rPr lang="en-US" sz="13800" dirty="0">
                  <a:solidFill>
                    <a:schemeClr val="accent1">
                      <a:lumMod val="75000"/>
                    </a:schemeClr>
                  </a:solidFill>
                  <a:latin typeface="Tw Cen MT" panose="020B0602020104020603" pitchFamily="34" charset="77"/>
                </a:rPr>
                <a:t>stack</a:t>
              </a:r>
              <a:endParaRPr lang="en-US" sz="72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6CACCC0-D004-F84A-AD73-D8A877BF1692}"/>
              </a:ext>
            </a:extLst>
          </p:cNvPr>
          <p:cNvGrpSpPr/>
          <p:nvPr/>
        </p:nvGrpSpPr>
        <p:grpSpPr>
          <a:xfrm>
            <a:off x="3089571" y="1187232"/>
            <a:ext cx="4060231" cy="3384985"/>
            <a:chOff x="6068689" y="-83171"/>
            <a:chExt cx="4060231" cy="338498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74EAE4B-F58F-0A42-AE36-024E4DDA15C5}"/>
                </a:ext>
              </a:extLst>
            </p:cNvPr>
            <p:cNvSpPr/>
            <p:nvPr/>
          </p:nvSpPr>
          <p:spPr>
            <a:xfrm>
              <a:off x="6097793" y="-83171"/>
              <a:ext cx="3998918" cy="3201637"/>
            </a:xfrm>
            <a:prstGeom prst="roundRect">
              <a:avLst>
                <a:gd name="adj" fmla="val 733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9" name="Round Single Corner of Rectangle 5">
              <a:extLst>
                <a:ext uri="{FF2B5EF4-FFF2-40B4-BE49-F238E27FC236}">
                  <a16:creationId xmlns:a16="http://schemas.microsoft.com/office/drawing/2014/main" id="{3A8F96AF-C955-B249-9EE8-653BB083FC9C}"/>
                </a:ext>
              </a:extLst>
            </p:cNvPr>
            <p:cNvSpPr/>
            <p:nvPr/>
          </p:nvSpPr>
          <p:spPr>
            <a:xfrm flipH="1">
              <a:off x="6299897" y="172641"/>
              <a:ext cx="2429334" cy="1493185"/>
            </a:xfrm>
            <a:custGeom>
              <a:avLst/>
              <a:gdLst>
                <a:gd name="connsiteX0" fmla="*/ 0 w 1800000"/>
                <a:gd name="connsiteY0" fmla="*/ 0 h 1800000"/>
                <a:gd name="connsiteX1" fmla="*/ 1375254 w 1800000"/>
                <a:gd name="connsiteY1" fmla="*/ 0 h 1800000"/>
                <a:gd name="connsiteX2" fmla="*/ 1800000 w 1800000"/>
                <a:gd name="connsiteY2" fmla="*/ 424746 h 1800000"/>
                <a:gd name="connsiteX3" fmla="*/ 1800000 w 1800000"/>
                <a:gd name="connsiteY3" fmla="*/ 1800000 h 1800000"/>
                <a:gd name="connsiteX4" fmla="*/ 0 w 1800000"/>
                <a:gd name="connsiteY4" fmla="*/ 1800000 h 1800000"/>
                <a:gd name="connsiteX5" fmla="*/ 0 w 1800000"/>
                <a:gd name="connsiteY5" fmla="*/ 0 h 1800000"/>
                <a:gd name="connsiteX0" fmla="*/ 199333 w 1999333"/>
                <a:gd name="connsiteY0" fmla="*/ 150501 h 1950501"/>
                <a:gd name="connsiteX1" fmla="*/ 1574587 w 1999333"/>
                <a:gd name="connsiteY1" fmla="*/ 150501 h 1950501"/>
                <a:gd name="connsiteX2" fmla="*/ 1999333 w 1999333"/>
                <a:gd name="connsiteY2" fmla="*/ 575247 h 1950501"/>
                <a:gd name="connsiteX3" fmla="*/ 1999333 w 1999333"/>
                <a:gd name="connsiteY3" fmla="*/ 1950501 h 1950501"/>
                <a:gd name="connsiteX4" fmla="*/ 199333 w 1999333"/>
                <a:gd name="connsiteY4" fmla="*/ 1950501 h 1950501"/>
                <a:gd name="connsiteX5" fmla="*/ 199333 w 1999333"/>
                <a:gd name="connsiteY5" fmla="*/ 150501 h 1950501"/>
                <a:gd name="connsiteX0" fmla="*/ 199333 w 1999333"/>
                <a:gd name="connsiteY0" fmla="*/ 73407 h 1873407"/>
                <a:gd name="connsiteX1" fmla="*/ 1999333 w 1999333"/>
                <a:gd name="connsiteY1" fmla="*/ 498153 h 1873407"/>
                <a:gd name="connsiteX2" fmla="*/ 1999333 w 1999333"/>
                <a:gd name="connsiteY2" fmla="*/ 1873407 h 1873407"/>
                <a:gd name="connsiteX3" fmla="*/ 199333 w 1999333"/>
                <a:gd name="connsiteY3" fmla="*/ 1873407 h 1873407"/>
                <a:gd name="connsiteX4" fmla="*/ 199333 w 1999333"/>
                <a:gd name="connsiteY4" fmla="*/ 73407 h 187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9333" h="1873407">
                  <a:moveTo>
                    <a:pt x="199333" y="73407"/>
                  </a:moveTo>
                  <a:cubicBezTo>
                    <a:pt x="499333" y="-155802"/>
                    <a:pt x="1699333" y="198153"/>
                    <a:pt x="1999333" y="498153"/>
                  </a:cubicBezTo>
                  <a:lnTo>
                    <a:pt x="1999333" y="1873407"/>
                  </a:lnTo>
                  <a:lnTo>
                    <a:pt x="199333" y="1873407"/>
                  </a:lnTo>
                  <a:cubicBezTo>
                    <a:pt x="-100667" y="1573407"/>
                    <a:pt x="-29876" y="373407"/>
                    <a:pt x="199333" y="7340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 algn="ctr">
                <a:lnSpc>
                  <a:spcPct val="70000"/>
                </a:lnSpc>
              </a:pPr>
              <a:endParaRPr lang="en-US" sz="7200" spc="-300" dirty="0">
                <a:latin typeface="Tw Cen MT" panose="020B0602020104020603" pitchFamily="34" charset="77"/>
              </a:endParaRPr>
            </a:p>
          </p:txBody>
        </p:sp>
        <p:sp>
          <p:nvSpPr>
            <p:cNvPr id="20" name="Round Single Corner of Rectangle 19">
              <a:extLst>
                <a:ext uri="{FF2B5EF4-FFF2-40B4-BE49-F238E27FC236}">
                  <a16:creationId xmlns:a16="http://schemas.microsoft.com/office/drawing/2014/main" id="{872B695B-6CF7-4447-BFF3-7555BCC1F1B6}"/>
                </a:ext>
              </a:extLst>
            </p:cNvPr>
            <p:cNvSpPr/>
            <p:nvPr/>
          </p:nvSpPr>
          <p:spPr>
            <a:xfrm flipH="1">
              <a:off x="6068689" y="100177"/>
              <a:ext cx="4060231" cy="3201637"/>
            </a:xfrm>
            <a:prstGeom prst="round1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>
                <a:lnSpc>
                  <a:spcPct val="55000"/>
                </a:lnSpc>
              </a:pPr>
              <a:r>
                <a:rPr lang="en-US" sz="13800" spc="-150" dirty="0">
                  <a:solidFill>
                    <a:schemeClr val="tx1"/>
                  </a:solidFill>
                  <a:latin typeface="Tw Cen MT" panose="020B0602020104020603" pitchFamily="34" charset="77"/>
                </a:rPr>
                <a:t>tab</a:t>
              </a:r>
              <a:r>
                <a:rPr lang="en-US" sz="1200" spc="-150" dirty="0">
                  <a:solidFill>
                    <a:schemeClr val="bg2"/>
                  </a:solidFill>
                  <a:latin typeface="Tw Cen MT" panose="020B0602020104020603" pitchFamily="34" charset="77"/>
                </a:rPr>
                <a:t> </a:t>
              </a:r>
            </a:p>
            <a:p>
              <a:pPr>
                <a:lnSpc>
                  <a:spcPct val="55000"/>
                </a:lnSpc>
              </a:pPr>
              <a:r>
                <a:rPr lang="en-US" sz="13800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77"/>
                </a:rPr>
                <a:t>stack</a:t>
              </a:r>
              <a:endParaRPr lang="en-US" sz="72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6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of Rectangle 5">
            <a:extLst>
              <a:ext uri="{FF2B5EF4-FFF2-40B4-BE49-F238E27FC236}">
                <a16:creationId xmlns:a16="http://schemas.microsoft.com/office/drawing/2014/main" id="{8DBCFF12-2F55-0D4E-8DFE-DF397210C7B5}"/>
              </a:ext>
            </a:extLst>
          </p:cNvPr>
          <p:cNvSpPr/>
          <p:nvPr/>
        </p:nvSpPr>
        <p:spPr>
          <a:xfrm flipH="1">
            <a:off x="4120020" y="1943021"/>
            <a:ext cx="1999333" cy="1873407"/>
          </a:xfrm>
          <a:custGeom>
            <a:avLst/>
            <a:gdLst>
              <a:gd name="connsiteX0" fmla="*/ 0 w 1800000"/>
              <a:gd name="connsiteY0" fmla="*/ 0 h 1800000"/>
              <a:gd name="connsiteX1" fmla="*/ 1375254 w 1800000"/>
              <a:gd name="connsiteY1" fmla="*/ 0 h 1800000"/>
              <a:gd name="connsiteX2" fmla="*/ 1800000 w 1800000"/>
              <a:gd name="connsiteY2" fmla="*/ 424746 h 1800000"/>
              <a:gd name="connsiteX3" fmla="*/ 1800000 w 1800000"/>
              <a:gd name="connsiteY3" fmla="*/ 1800000 h 1800000"/>
              <a:gd name="connsiteX4" fmla="*/ 0 w 1800000"/>
              <a:gd name="connsiteY4" fmla="*/ 1800000 h 1800000"/>
              <a:gd name="connsiteX5" fmla="*/ 0 w 1800000"/>
              <a:gd name="connsiteY5" fmla="*/ 0 h 1800000"/>
              <a:gd name="connsiteX0" fmla="*/ 199333 w 1999333"/>
              <a:gd name="connsiteY0" fmla="*/ 150501 h 1950501"/>
              <a:gd name="connsiteX1" fmla="*/ 1574587 w 1999333"/>
              <a:gd name="connsiteY1" fmla="*/ 150501 h 1950501"/>
              <a:gd name="connsiteX2" fmla="*/ 1999333 w 1999333"/>
              <a:gd name="connsiteY2" fmla="*/ 575247 h 1950501"/>
              <a:gd name="connsiteX3" fmla="*/ 1999333 w 1999333"/>
              <a:gd name="connsiteY3" fmla="*/ 1950501 h 1950501"/>
              <a:gd name="connsiteX4" fmla="*/ 199333 w 1999333"/>
              <a:gd name="connsiteY4" fmla="*/ 1950501 h 1950501"/>
              <a:gd name="connsiteX5" fmla="*/ 199333 w 1999333"/>
              <a:gd name="connsiteY5" fmla="*/ 150501 h 1950501"/>
              <a:gd name="connsiteX0" fmla="*/ 199333 w 1999333"/>
              <a:gd name="connsiteY0" fmla="*/ 73407 h 1873407"/>
              <a:gd name="connsiteX1" fmla="*/ 1999333 w 1999333"/>
              <a:gd name="connsiteY1" fmla="*/ 498153 h 1873407"/>
              <a:gd name="connsiteX2" fmla="*/ 1999333 w 1999333"/>
              <a:gd name="connsiteY2" fmla="*/ 1873407 h 1873407"/>
              <a:gd name="connsiteX3" fmla="*/ 199333 w 1999333"/>
              <a:gd name="connsiteY3" fmla="*/ 1873407 h 1873407"/>
              <a:gd name="connsiteX4" fmla="*/ 199333 w 1999333"/>
              <a:gd name="connsiteY4" fmla="*/ 73407 h 187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9333" h="1873407">
                <a:moveTo>
                  <a:pt x="199333" y="73407"/>
                </a:moveTo>
                <a:cubicBezTo>
                  <a:pt x="499333" y="-155802"/>
                  <a:pt x="1699333" y="198153"/>
                  <a:pt x="1999333" y="498153"/>
                </a:cubicBezTo>
                <a:lnTo>
                  <a:pt x="1999333" y="1873407"/>
                </a:lnTo>
                <a:lnTo>
                  <a:pt x="199333" y="1873407"/>
                </a:lnTo>
                <a:cubicBezTo>
                  <a:pt x="-100667" y="1573407"/>
                  <a:pt x="-29876" y="373407"/>
                  <a:pt x="199333" y="7340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1999" tIns="396000" rIns="180000" rtlCol="0" anchor="ctr"/>
          <a:lstStyle/>
          <a:p>
            <a:pPr algn="ctr">
              <a:lnSpc>
                <a:spcPct val="70000"/>
              </a:lnSpc>
            </a:pPr>
            <a:r>
              <a:rPr lang="en-US" sz="16600" spc="600" dirty="0" err="1">
                <a:latin typeface="Tw Cen MT" panose="020B0602020104020603" pitchFamily="34" charset="77"/>
              </a:rPr>
              <a:t>ts</a:t>
            </a:r>
            <a:endParaRPr lang="en-US" sz="7200" spc="-300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4751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648049-9398-804B-AF16-7DEDB934F1A5}"/>
              </a:ext>
            </a:extLst>
          </p:cNvPr>
          <p:cNvGrpSpPr/>
          <p:nvPr/>
        </p:nvGrpSpPr>
        <p:grpSpPr>
          <a:xfrm>
            <a:off x="991010" y="1979725"/>
            <a:ext cx="8257353" cy="1800000"/>
            <a:chOff x="998815" y="1979725"/>
            <a:chExt cx="8257353" cy="1800000"/>
          </a:xfrm>
        </p:grpSpPr>
        <p:sp>
          <p:nvSpPr>
            <p:cNvPr id="9" name="Round Single Corner of Rectangle 8">
              <a:extLst>
                <a:ext uri="{FF2B5EF4-FFF2-40B4-BE49-F238E27FC236}">
                  <a16:creationId xmlns:a16="http://schemas.microsoft.com/office/drawing/2014/main" id="{C8FE553A-A8AC-504F-9DFA-00FCC00FC030}"/>
                </a:ext>
              </a:extLst>
            </p:cNvPr>
            <p:cNvSpPr/>
            <p:nvPr/>
          </p:nvSpPr>
          <p:spPr>
            <a:xfrm flipH="1">
              <a:off x="998815" y="1979725"/>
              <a:ext cx="1800000" cy="1800000"/>
            </a:xfrm>
            <a:prstGeom prst="round1Rect">
              <a:avLst>
                <a:gd name="adj" fmla="val 2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1500" spc="600" dirty="0" err="1">
                  <a:latin typeface="Tw Cen MT" panose="020B0602020104020603" pitchFamily="34" charset="77"/>
                </a:rPr>
                <a:t>ts</a:t>
              </a:r>
              <a:endParaRPr lang="en-US" sz="6000" spc="-300" dirty="0">
                <a:latin typeface="Tw Cen MT" panose="020B0602020104020603" pitchFamily="34" charset="77"/>
              </a:endParaRPr>
            </a:p>
          </p:txBody>
        </p:sp>
        <p:sp>
          <p:nvSpPr>
            <p:cNvPr id="10" name="Round Single Corner of Rectangle 9">
              <a:extLst>
                <a:ext uri="{FF2B5EF4-FFF2-40B4-BE49-F238E27FC236}">
                  <a16:creationId xmlns:a16="http://schemas.microsoft.com/office/drawing/2014/main" id="{4F6CE3B7-4E1F-A549-BA8B-49F778B9A202}"/>
                </a:ext>
              </a:extLst>
            </p:cNvPr>
            <p:cNvSpPr/>
            <p:nvPr/>
          </p:nvSpPr>
          <p:spPr>
            <a:xfrm flipH="1">
              <a:off x="2798813" y="1979725"/>
              <a:ext cx="6457355" cy="1800000"/>
            </a:xfrm>
            <a:prstGeom prst="round1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1999" tIns="396000" rIns="180000" rtlCol="0" anchor="ctr"/>
            <a:lstStyle/>
            <a:p>
              <a:pPr>
                <a:lnSpc>
                  <a:spcPct val="70000"/>
                </a:lnSpc>
              </a:pPr>
              <a:r>
                <a:rPr lang="en-US" sz="13800" dirty="0" err="1">
                  <a:latin typeface="Tw Cen MT" panose="020B0602020104020603" pitchFamily="34" charset="77"/>
                </a:rPr>
                <a:t>tab</a:t>
              </a:r>
              <a:r>
                <a:rPr lang="en-US" sz="13800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w Cen MT" panose="020B0602020104020603" pitchFamily="34" charset="77"/>
                </a:rPr>
                <a:t>stack</a:t>
              </a:r>
              <a:endParaRPr lang="en-US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Tw Cen MT" panose="020B06020201040206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4233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{CC4F08CC-07B4-1F4C-982B-B6FF4BD6336E}tf16401369</Template>
  <TotalTime>60</TotalTime>
  <Words>10</Words>
  <Application>Microsoft Macintosh PowerPoint</Application>
  <PresentationFormat>Custom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 Light</vt:lpstr>
      <vt:lpstr>Helvetica Neue</vt:lpstr>
      <vt:lpstr>Rockwell</vt:lpstr>
      <vt:lpstr>Tw Cen MT</vt:lpstr>
      <vt:lpstr>Ubuntu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Wright</dc:creator>
  <cp:lastModifiedBy>Alex Wright</cp:lastModifiedBy>
  <cp:revision>7</cp:revision>
  <dcterms:created xsi:type="dcterms:W3CDTF">2021-02-02T13:02:48Z</dcterms:created>
  <dcterms:modified xsi:type="dcterms:W3CDTF">2021-02-02T14:03:11Z</dcterms:modified>
</cp:coreProperties>
</file>