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56" r:id="rId4"/>
    <p:sldId id="258" r:id="rId5"/>
  </p:sldIdLst>
  <p:sldSz cx="4608513" cy="2879725"/>
  <p:notesSz cx="6858000" cy="9144000"/>
  <p:defaultTextStyle>
    <a:defPPr>
      <a:defRPr lang="en-US"/>
    </a:defPPr>
    <a:lvl1pPr marL="0" algn="l" defTabSz="194070" rtl="0" eaLnBrk="1" latinLnBrk="0" hangingPunct="1">
      <a:defRPr sz="764" kern="1200">
        <a:solidFill>
          <a:schemeClr val="tx1"/>
        </a:solidFill>
        <a:latin typeface="+mn-lt"/>
        <a:ea typeface="+mn-ea"/>
        <a:cs typeface="+mn-cs"/>
      </a:defRPr>
    </a:lvl1pPr>
    <a:lvl2pPr marL="194070" algn="l" defTabSz="194070" rtl="0" eaLnBrk="1" latinLnBrk="0" hangingPunct="1">
      <a:defRPr sz="764" kern="1200">
        <a:solidFill>
          <a:schemeClr val="tx1"/>
        </a:solidFill>
        <a:latin typeface="+mn-lt"/>
        <a:ea typeface="+mn-ea"/>
        <a:cs typeface="+mn-cs"/>
      </a:defRPr>
    </a:lvl2pPr>
    <a:lvl3pPr marL="388141" algn="l" defTabSz="194070" rtl="0" eaLnBrk="1" latinLnBrk="0" hangingPunct="1">
      <a:defRPr sz="764" kern="1200">
        <a:solidFill>
          <a:schemeClr val="tx1"/>
        </a:solidFill>
        <a:latin typeface="+mn-lt"/>
        <a:ea typeface="+mn-ea"/>
        <a:cs typeface="+mn-cs"/>
      </a:defRPr>
    </a:lvl3pPr>
    <a:lvl4pPr marL="582211" algn="l" defTabSz="194070" rtl="0" eaLnBrk="1" latinLnBrk="0" hangingPunct="1">
      <a:defRPr sz="764" kern="1200">
        <a:solidFill>
          <a:schemeClr val="tx1"/>
        </a:solidFill>
        <a:latin typeface="+mn-lt"/>
        <a:ea typeface="+mn-ea"/>
        <a:cs typeface="+mn-cs"/>
      </a:defRPr>
    </a:lvl4pPr>
    <a:lvl5pPr marL="776282" algn="l" defTabSz="194070" rtl="0" eaLnBrk="1" latinLnBrk="0" hangingPunct="1">
      <a:defRPr sz="764" kern="1200">
        <a:solidFill>
          <a:schemeClr val="tx1"/>
        </a:solidFill>
        <a:latin typeface="+mn-lt"/>
        <a:ea typeface="+mn-ea"/>
        <a:cs typeface="+mn-cs"/>
      </a:defRPr>
    </a:lvl5pPr>
    <a:lvl6pPr marL="970352" algn="l" defTabSz="194070" rtl="0" eaLnBrk="1" latinLnBrk="0" hangingPunct="1">
      <a:defRPr sz="764" kern="1200">
        <a:solidFill>
          <a:schemeClr val="tx1"/>
        </a:solidFill>
        <a:latin typeface="+mn-lt"/>
        <a:ea typeface="+mn-ea"/>
        <a:cs typeface="+mn-cs"/>
      </a:defRPr>
    </a:lvl6pPr>
    <a:lvl7pPr marL="1164422" algn="l" defTabSz="194070" rtl="0" eaLnBrk="1" latinLnBrk="0" hangingPunct="1">
      <a:defRPr sz="764" kern="1200">
        <a:solidFill>
          <a:schemeClr val="tx1"/>
        </a:solidFill>
        <a:latin typeface="+mn-lt"/>
        <a:ea typeface="+mn-ea"/>
        <a:cs typeface="+mn-cs"/>
      </a:defRPr>
    </a:lvl7pPr>
    <a:lvl8pPr marL="1358493" algn="l" defTabSz="194070" rtl="0" eaLnBrk="1" latinLnBrk="0" hangingPunct="1">
      <a:defRPr sz="764" kern="1200">
        <a:solidFill>
          <a:schemeClr val="tx1"/>
        </a:solidFill>
        <a:latin typeface="+mn-lt"/>
        <a:ea typeface="+mn-ea"/>
        <a:cs typeface="+mn-cs"/>
      </a:defRPr>
    </a:lvl8pPr>
    <a:lvl9pPr marL="1552563" algn="l" defTabSz="194070" rtl="0" eaLnBrk="1" latinLnBrk="0" hangingPunct="1">
      <a:defRPr sz="76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DBFF"/>
    <a:srgbClr val="C00000"/>
    <a:srgbClr val="002060"/>
    <a:srgbClr val="29437A"/>
    <a:srgbClr val="0020FF"/>
    <a:srgbClr val="00F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 varScale="1">
        <p:scale>
          <a:sx n="270" d="100"/>
          <a:sy n="270" d="100"/>
        </p:scale>
        <p:origin x="168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4927E3F-4344-BA46-A44D-B620D120C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836" y="153321"/>
            <a:ext cx="3974842" cy="556614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Ubuntu" panose="020B0504030602030204" pitchFamily="34" charset="0"/>
                <a:cs typeface="Helvetica Neue" panose="02000503000000020004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E4F4233A-90B2-1A4A-BE7B-33D215F0E23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6835" y="2544925"/>
            <a:ext cx="1036916" cy="1533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fld id="{45035A38-16F1-416B-B876-96D894A2DCAD}" type="datetimeFigureOut">
              <a:rPr lang="en-GB" smtClean="0"/>
              <a:pPr/>
              <a:t>07/07/2021</a:t>
            </a:fld>
            <a:endParaRPr lang="en-GB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9C5FD2FB-4DCF-F240-9E8E-C1DADA3D3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26571" y="2544925"/>
            <a:ext cx="1555373" cy="1533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endParaRPr lang="en-GB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0FE7CCEF-5327-324C-BCAA-3FE240B5C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54762" y="2669081"/>
            <a:ext cx="1036916" cy="1533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fld id="{F468C350-09E1-4398-A1DA-F6805D17C61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85FB35C-80C0-C845-A893-0FE530BD4FF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16835" y="839401"/>
            <a:ext cx="3974842" cy="1451515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>
              <a:defRPr b="0" i="0">
                <a:solidFill>
                  <a:schemeClr val="bg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 b="0" i="0">
                <a:solidFill>
                  <a:schemeClr val="bg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 b="0" i="0">
                <a:solidFill>
                  <a:schemeClr val="bg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 b="0" i="0">
                <a:solidFill>
                  <a:schemeClr val="bg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2240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836" y="153321"/>
            <a:ext cx="3974842" cy="556614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Ubuntu" panose="020B0504030602030204" pitchFamily="34" charset="0"/>
                <a:cs typeface="Helvetica Neue" panose="02000503000000020004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6836" y="766594"/>
            <a:ext cx="3974842" cy="1827159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>
              <a:defRPr b="0" i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 b="0" i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 b="0" i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 b="0" i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16835" y="2544925"/>
            <a:ext cx="1036916" cy="1533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fld id="{45035A38-16F1-416B-B876-96D894A2DCAD}" type="datetimeFigureOut">
              <a:rPr lang="en-GB" smtClean="0"/>
              <a:pPr/>
              <a:t>07/07/2021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26571" y="2544925"/>
            <a:ext cx="1555373" cy="1533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254762" y="2669081"/>
            <a:ext cx="1036916" cy="1533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fld id="{F468C350-09E1-4398-A1DA-F6805D17C61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2104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436" y="717934"/>
            <a:ext cx="3974842" cy="1197886"/>
          </a:xfrm>
          <a:prstGeom prst="rect">
            <a:avLst/>
          </a:prstGeom>
        </p:spPr>
        <p:txBody>
          <a:bodyPr anchor="b"/>
          <a:lstStyle>
            <a:lvl1pPr>
              <a:defRPr sz="4479" b="0" i="0">
                <a:latin typeface="Ubuntu" panose="020B0504030602030204" pitchFamily="34" charset="0"/>
                <a:cs typeface="Helvetica Neue" panose="02000503000000020004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436" y="1927152"/>
            <a:ext cx="3974842" cy="6299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92" b="0" i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341261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2pPr>
            <a:lvl3pPr marL="682521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3pPr>
            <a:lvl4pPr marL="1023782" indent="0">
              <a:buNone/>
              <a:defRPr sz="1195">
                <a:solidFill>
                  <a:schemeClr val="tx1">
                    <a:tint val="75000"/>
                  </a:schemeClr>
                </a:solidFill>
              </a:defRPr>
            </a:lvl4pPr>
            <a:lvl5pPr marL="1365042" indent="0">
              <a:buNone/>
              <a:defRPr sz="1195">
                <a:solidFill>
                  <a:schemeClr val="tx1">
                    <a:tint val="75000"/>
                  </a:schemeClr>
                </a:solidFill>
              </a:defRPr>
            </a:lvl5pPr>
            <a:lvl6pPr marL="1706303" indent="0">
              <a:buNone/>
              <a:defRPr sz="1195">
                <a:solidFill>
                  <a:schemeClr val="tx1">
                    <a:tint val="75000"/>
                  </a:schemeClr>
                </a:solidFill>
              </a:defRPr>
            </a:lvl6pPr>
            <a:lvl7pPr marL="2047563" indent="0">
              <a:buNone/>
              <a:defRPr sz="1195">
                <a:solidFill>
                  <a:schemeClr val="tx1">
                    <a:tint val="75000"/>
                  </a:schemeClr>
                </a:solidFill>
              </a:defRPr>
            </a:lvl7pPr>
            <a:lvl8pPr marL="2388824" indent="0">
              <a:buNone/>
              <a:defRPr sz="1195">
                <a:solidFill>
                  <a:schemeClr val="tx1">
                    <a:tint val="75000"/>
                  </a:schemeClr>
                </a:solidFill>
              </a:defRPr>
            </a:lvl8pPr>
            <a:lvl9pPr marL="2730084" indent="0">
              <a:buNone/>
              <a:defRPr sz="11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16835" y="2544925"/>
            <a:ext cx="1036916" cy="1533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fld id="{45035A38-16F1-416B-B876-96D894A2DCAD}" type="datetimeFigureOut">
              <a:rPr lang="en-GB" smtClean="0"/>
              <a:pPr/>
              <a:t>07/07/2021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26571" y="2544925"/>
            <a:ext cx="1555373" cy="1533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254762" y="2669081"/>
            <a:ext cx="1036916" cy="1533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fld id="{F468C350-09E1-4398-A1DA-F6805D17C61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4245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836" y="153321"/>
            <a:ext cx="3974842" cy="556614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Ubuntu" panose="020B0504030602030204" pitchFamily="34" charset="0"/>
                <a:cs typeface="Helvetica Neue" panose="02000503000000020004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6836" y="766594"/>
            <a:ext cx="1958618" cy="1827159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>
              <a:defRPr b="0" i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 b="0" i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 b="0" i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 b="0" i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33060" y="766594"/>
            <a:ext cx="1958618" cy="1827159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>
              <a:defRPr b="0" i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 b="0" i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 b="0" i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 b="0" i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16835" y="2544925"/>
            <a:ext cx="1036916" cy="1533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fld id="{45035A38-16F1-416B-B876-96D894A2DCAD}" type="datetimeFigureOut">
              <a:rPr lang="en-GB" smtClean="0"/>
              <a:pPr/>
              <a:t>07/07/2021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26571" y="2544925"/>
            <a:ext cx="1555373" cy="1533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254762" y="2669081"/>
            <a:ext cx="1036916" cy="1533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fld id="{F468C350-09E1-4398-A1DA-F6805D17C61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5749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436" y="153321"/>
            <a:ext cx="3974842" cy="556614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Ubuntu" panose="020B0504030602030204" pitchFamily="34" charset="0"/>
                <a:cs typeface="Helvetica Neue" panose="02000503000000020004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7436" y="705933"/>
            <a:ext cx="1949617" cy="3459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792" b="0" i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341261" indent="0">
              <a:buNone/>
              <a:defRPr sz="1493" b="1"/>
            </a:lvl2pPr>
            <a:lvl3pPr marL="682521" indent="0">
              <a:buNone/>
              <a:defRPr sz="1344" b="1"/>
            </a:lvl3pPr>
            <a:lvl4pPr marL="1023782" indent="0">
              <a:buNone/>
              <a:defRPr sz="1195" b="1"/>
            </a:lvl4pPr>
            <a:lvl5pPr marL="1365042" indent="0">
              <a:buNone/>
              <a:defRPr sz="1195" b="1"/>
            </a:lvl5pPr>
            <a:lvl6pPr marL="1706303" indent="0">
              <a:buNone/>
              <a:defRPr sz="1195" b="1"/>
            </a:lvl6pPr>
            <a:lvl7pPr marL="2047563" indent="0">
              <a:buNone/>
              <a:defRPr sz="1195" b="1"/>
            </a:lvl7pPr>
            <a:lvl8pPr marL="2388824" indent="0">
              <a:buNone/>
              <a:defRPr sz="1195" b="1"/>
            </a:lvl8pPr>
            <a:lvl9pPr marL="2730084" indent="0">
              <a:buNone/>
              <a:defRPr sz="1195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7436" y="1051900"/>
            <a:ext cx="1949617" cy="1547186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>
              <a:defRPr b="0" i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 b="0" i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 b="0" i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 b="0" i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33060" y="705933"/>
            <a:ext cx="1959218" cy="3459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792" b="0" i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341261" indent="0">
              <a:buNone/>
              <a:defRPr sz="1493" b="1"/>
            </a:lvl2pPr>
            <a:lvl3pPr marL="682521" indent="0">
              <a:buNone/>
              <a:defRPr sz="1344" b="1"/>
            </a:lvl3pPr>
            <a:lvl4pPr marL="1023782" indent="0">
              <a:buNone/>
              <a:defRPr sz="1195" b="1"/>
            </a:lvl4pPr>
            <a:lvl5pPr marL="1365042" indent="0">
              <a:buNone/>
              <a:defRPr sz="1195" b="1"/>
            </a:lvl5pPr>
            <a:lvl6pPr marL="1706303" indent="0">
              <a:buNone/>
              <a:defRPr sz="1195" b="1"/>
            </a:lvl6pPr>
            <a:lvl7pPr marL="2047563" indent="0">
              <a:buNone/>
              <a:defRPr sz="1195" b="1"/>
            </a:lvl7pPr>
            <a:lvl8pPr marL="2388824" indent="0">
              <a:buNone/>
              <a:defRPr sz="1195" b="1"/>
            </a:lvl8pPr>
            <a:lvl9pPr marL="2730084" indent="0">
              <a:buNone/>
              <a:defRPr sz="1195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33060" y="1051900"/>
            <a:ext cx="1959218" cy="1547186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>
              <a:defRPr b="0" i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 b="0" i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 b="0" i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 b="0" i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316835" y="2544925"/>
            <a:ext cx="1036916" cy="1533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fld id="{45035A38-16F1-416B-B876-96D894A2DCAD}" type="datetimeFigureOut">
              <a:rPr lang="en-GB" smtClean="0"/>
              <a:pPr/>
              <a:t>07/07/2021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526571" y="2544925"/>
            <a:ext cx="1555373" cy="1533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3254762" y="2669081"/>
            <a:ext cx="1036916" cy="1533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fld id="{F468C350-09E1-4398-A1DA-F6805D17C61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3232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836" y="153321"/>
            <a:ext cx="3974842" cy="556614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Ubuntu" panose="020B0504030602030204" pitchFamily="34" charset="0"/>
                <a:cs typeface="Helvetica Neue" panose="02000503000000020004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16835" y="2544925"/>
            <a:ext cx="1036916" cy="1533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fld id="{45035A38-16F1-416B-B876-96D894A2DCAD}" type="datetimeFigureOut">
              <a:rPr lang="en-GB" smtClean="0"/>
              <a:pPr/>
              <a:t>07/07/2021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526571" y="2544925"/>
            <a:ext cx="1555373" cy="1533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254762" y="2669081"/>
            <a:ext cx="1036916" cy="1533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fld id="{F468C350-09E1-4398-A1DA-F6805D17C61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8106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316835" y="2544925"/>
            <a:ext cx="1036916" cy="1533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fld id="{45035A38-16F1-416B-B876-96D894A2DCAD}" type="datetimeFigureOut">
              <a:rPr lang="en-GB" smtClean="0"/>
              <a:pPr/>
              <a:t>07/07/2021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526571" y="2544925"/>
            <a:ext cx="1555373" cy="1533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254762" y="2669081"/>
            <a:ext cx="1036916" cy="1533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fld id="{F468C350-09E1-4398-A1DA-F6805D17C61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1926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437" y="191982"/>
            <a:ext cx="1486365" cy="671936"/>
          </a:xfrm>
          <a:prstGeom prst="rect">
            <a:avLst/>
          </a:prstGeom>
        </p:spPr>
        <p:txBody>
          <a:bodyPr anchor="b"/>
          <a:lstStyle>
            <a:lvl1pPr>
              <a:defRPr sz="2388" b="0" i="0">
                <a:latin typeface="Ubuntu" panose="020B0504030602030204" pitchFamily="34" charset="0"/>
                <a:cs typeface="Helvetica Neue" panose="02000503000000020004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9218" y="414629"/>
            <a:ext cx="2333060" cy="2046471"/>
          </a:xfrm>
          <a:prstGeom prst="rect">
            <a:avLst/>
          </a:prstGeom>
        </p:spPr>
        <p:txBody>
          <a:bodyPr/>
          <a:lstStyle>
            <a:lvl1pPr>
              <a:defRPr sz="2388" b="0" i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>
              <a:defRPr sz="2090" b="0" i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 sz="1792" b="0" i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 sz="1493" b="0" i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 sz="1493" b="0" i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>
              <a:defRPr sz="1493"/>
            </a:lvl6pPr>
            <a:lvl7pPr>
              <a:defRPr sz="1493"/>
            </a:lvl7pPr>
            <a:lvl8pPr>
              <a:defRPr sz="1493"/>
            </a:lvl8pPr>
            <a:lvl9pPr>
              <a:defRPr sz="1493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7437" y="863918"/>
            <a:ext cx="1486365" cy="16005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95" b="0" i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341261" indent="0">
              <a:buNone/>
              <a:defRPr sz="1045"/>
            </a:lvl2pPr>
            <a:lvl3pPr marL="682521" indent="0">
              <a:buNone/>
              <a:defRPr sz="896"/>
            </a:lvl3pPr>
            <a:lvl4pPr marL="1023782" indent="0">
              <a:buNone/>
              <a:defRPr sz="747"/>
            </a:lvl4pPr>
            <a:lvl5pPr marL="1365042" indent="0">
              <a:buNone/>
              <a:defRPr sz="747"/>
            </a:lvl5pPr>
            <a:lvl6pPr marL="1706303" indent="0">
              <a:buNone/>
              <a:defRPr sz="747"/>
            </a:lvl6pPr>
            <a:lvl7pPr marL="2047563" indent="0">
              <a:buNone/>
              <a:defRPr sz="747"/>
            </a:lvl7pPr>
            <a:lvl8pPr marL="2388824" indent="0">
              <a:buNone/>
              <a:defRPr sz="747"/>
            </a:lvl8pPr>
            <a:lvl9pPr marL="2730084" indent="0">
              <a:buNone/>
              <a:defRPr sz="74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16835" y="2544925"/>
            <a:ext cx="1036916" cy="1533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fld id="{45035A38-16F1-416B-B876-96D894A2DCAD}" type="datetimeFigureOut">
              <a:rPr lang="en-GB" smtClean="0"/>
              <a:pPr/>
              <a:t>07/07/2021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26571" y="2544925"/>
            <a:ext cx="1555373" cy="1533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254762" y="2669081"/>
            <a:ext cx="1036916" cy="1533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fld id="{F468C350-09E1-4398-A1DA-F6805D17C61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3367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437" y="191982"/>
            <a:ext cx="1486365" cy="671936"/>
          </a:xfrm>
          <a:prstGeom prst="rect">
            <a:avLst/>
          </a:prstGeom>
        </p:spPr>
        <p:txBody>
          <a:bodyPr anchor="b"/>
          <a:lstStyle>
            <a:lvl1pPr>
              <a:defRPr sz="2388" b="0" i="0">
                <a:latin typeface="Ubuntu" panose="020B0504030602030204" pitchFamily="34" charset="0"/>
                <a:cs typeface="Helvetica Neue" panose="02000503000000020004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59218" y="414629"/>
            <a:ext cx="2333060" cy="204647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388" b="0" i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341261" indent="0">
              <a:buNone/>
              <a:defRPr sz="2090"/>
            </a:lvl2pPr>
            <a:lvl3pPr marL="682521" indent="0">
              <a:buNone/>
              <a:defRPr sz="1792"/>
            </a:lvl3pPr>
            <a:lvl4pPr marL="1023782" indent="0">
              <a:buNone/>
              <a:defRPr sz="1493"/>
            </a:lvl4pPr>
            <a:lvl5pPr marL="1365042" indent="0">
              <a:buNone/>
              <a:defRPr sz="1493"/>
            </a:lvl5pPr>
            <a:lvl6pPr marL="1706303" indent="0">
              <a:buNone/>
              <a:defRPr sz="1493"/>
            </a:lvl6pPr>
            <a:lvl7pPr marL="2047563" indent="0">
              <a:buNone/>
              <a:defRPr sz="1493"/>
            </a:lvl7pPr>
            <a:lvl8pPr marL="2388824" indent="0">
              <a:buNone/>
              <a:defRPr sz="1493"/>
            </a:lvl8pPr>
            <a:lvl9pPr marL="2730084" indent="0">
              <a:buNone/>
              <a:defRPr sz="1493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7437" y="863918"/>
            <a:ext cx="1486365" cy="16005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95" b="0" i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341261" indent="0">
              <a:buNone/>
              <a:defRPr sz="1045"/>
            </a:lvl2pPr>
            <a:lvl3pPr marL="682521" indent="0">
              <a:buNone/>
              <a:defRPr sz="896"/>
            </a:lvl3pPr>
            <a:lvl4pPr marL="1023782" indent="0">
              <a:buNone/>
              <a:defRPr sz="747"/>
            </a:lvl4pPr>
            <a:lvl5pPr marL="1365042" indent="0">
              <a:buNone/>
              <a:defRPr sz="747"/>
            </a:lvl5pPr>
            <a:lvl6pPr marL="1706303" indent="0">
              <a:buNone/>
              <a:defRPr sz="747"/>
            </a:lvl6pPr>
            <a:lvl7pPr marL="2047563" indent="0">
              <a:buNone/>
              <a:defRPr sz="747"/>
            </a:lvl7pPr>
            <a:lvl8pPr marL="2388824" indent="0">
              <a:buNone/>
              <a:defRPr sz="747"/>
            </a:lvl8pPr>
            <a:lvl9pPr marL="2730084" indent="0">
              <a:buNone/>
              <a:defRPr sz="74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16835" y="2544925"/>
            <a:ext cx="1036916" cy="1533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fld id="{45035A38-16F1-416B-B876-96D894A2DCAD}" type="datetimeFigureOut">
              <a:rPr lang="en-GB" smtClean="0"/>
              <a:pPr/>
              <a:t>07/07/2021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26571" y="2544925"/>
            <a:ext cx="1555373" cy="1533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254762" y="2669081"/>
            <a:ext cx="1036916" cy="1533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fld id="{F468C350-09E1-4398-A1DA-F6805D17C61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8821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2194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algn="l" defTabSz="682521" rtl="0" eaLnBrk="1" latinLnBrk="0" hangingPunct="1">
        <a:lnSpc>
          <a:spcPct val="90000"/>
        </a:lnSpc>
        <a:spcBef>
          <a:spcPct val="0"/>
        </a:spcBef>
        <a:buNone/>
        <a:defRPr sz="3284" b="1" kern="1200">
          <a:solidFill>
            <a:schemeClr val="tx1"/>
          </a:solidFill>
          <a:latin typeface="Helvetica" panose="020B0604020202020204" pitchFamily="34" charset="0"/>
          <a:ea typeface="+mj-ea"/>
          <a:cs typeface="Helvetica" panose="020B0604020202020204" pitchFamily="34" charset="0"/>
        </a:defRPr>
      </a:lvl1pPr>
    </p:titleStyle>
    <p:bodyStyle>
      <a:lvl1pPr marL="170630" indent="-170630" algn="l" defTabSz="682521" rtl="0" eaLnBrk="1" latinLnBrk="0" hangingPunct="1">
        <a:lnSpc>
          <a:spcPct val="90000"/>
        </a:lnSpc>
        <a:spcBef>
          <a:spcPts val="747"/>
        </a:spcBef>
        <a:buFont typeface="Arial" panose="020B0604020202020204" pitchFamily="34" charset="0"/>
        <a:buChar char="•"/>
        <a:defRPr sz="2090" kern="1200">
          <a:solidFill>
            <a:schemeClr val="tx1"/>
          </a:solidFill>
          <a:latin typeface="Helvetica Light" panose="020B0500000000000000" pitchFamily="34" charset="0"/>
          <a:ea typeface="+mn-ea"/>
          <a:cs typeface="Helvetica" panose="020B0604020202020204" pitchFamily="34" charset="0"/>
        </a:defRPr>
      </a:lvl1pPr>
      <a:lvl2pPr marL="511891" indent="-170630" algn="l" defTabSz="682521" rtl="0" eaLnBrk="1" latinLnBrk="0" hangingPunct="1">
        <a:lnSpc>
          <a:spcPct val="90000"/>
        </a:lnSpc>
        <a:spcBef>
          <a:spcPts val="373"/>
        </a:spcBef>
        <a:buFont typeface="Arial" panose="020B0604020202020204" pitchFamily="34" charset="0"/>
        <a:buChar char="•"/>
        <a:defRPr sz="1792" kern="1200">
          <a:solidFill>
            <a:schemeClr val="tx1"/>
          </a:solidFill>
          <a:latin typeface="Helvetica Light" panose="020B0500000000000000" pitchFamily="34" charset="0"/>
          <a:ea typeface="+mn-ea"/>
          <a:cs typeface="Helvetica" panose="020B0604020202020204" pitchFamily="34" charset="0"/>
        </a:defRPr>
      </a:lvl2pPr>
      <a:lvl3pPr marL="853151" indent="-170630" algn="l" defTabSz="682521" rtl="0" eaLnBrk="1" latinLnBrk="0" hangingPunct="1">
        <a:lnSpc>
          <a:spcPct val="90000"/>
        </a:lnSpc>
        <a:spcBef>
          <a:spcPts val="373"/>
        </a:spcBef>
        <a:buFont typeface="Arial" panose="020B0604020202020204" pitchFamily="34" charset="0"/>
        <a:buChar char="•"/>
        <a:defRPr sz="1493" kern="1200">
          <a:solidFill>
            <a:schemeClr val="tx1"/>
          </a:solidFill>
          <a:latin typeface="Helvetica Light" panose="020B0500000000000000" pitchFamily="34" charset="0"/>
          <a:ea typeface="+mn-ea"/>
          <a:cs typeface="Helvetica" panose="020B0604020202020204" pitchFamily="34" charset="0"/>
        </a:defRPr>
      </a:lvl3pPr>
      <a:lvl4pPr marL="1194412" indent="-170630" algn="l" defTabSz="682521" rtl="0" eaLnBrk="1" latinLnBrk="0" hangingPunct="1">
        <a:lnSpc>
          <a:spcPct val="90000"/>
        </a:lnSpc>
        <a:spcBef>
          <a:spcPts val="373"/>
        </a:spcBef>
        <a:buFont typeface="Arial" panose="020B0604020202020204" pitchFamily="34" charset="0"/>
        <a:buChar char="•"/>
        <a:defRPr sz="1344" kern="1200">
          <a:solidFill>
            <a:schemeClr val="tx1"/>
          </a:solidFill>
          <a:latin typeface="Helvetica Light" panose="020B0500000000000000" pitchFamily="34" charset="0"/>
          <a:ea typeface="+mn-ea"/>
          <a:cs typeface="Helvetica" panose="020B0604020202020204" pitchFamily="34" charset="0"/>
        </a:defRPr>
      </a:lvl4pPr>
      <a:lvl5pPr marL="1535673" indent="-170630" algn="l" defTabSz="682521" rtl="0" eaLnBrk="1" latinLnBrk="0" hangingPunct="1">
        <a:lnSpc>
          <a:spcPct val="90000"/>
        </a:lnSpc>
        <a:spcBef>
          <a:spcPts val="373"/>
        </a:spcBef>
        <a:buFont typeface="Arial" panose="020B0604020202020204" pitchFamily="34" charset="0"/>
        <a:buChar char="•"/>
        <a:defRPr sz="1344" kern="1200">
          <a:solidFill>
            <a:schemeClr val="tx1"/>
          </a:solidFill>
          <a:latin typeface="Helvetica Light" panose="020B0500000000000000" pitchFamily="34" charset="0"/>
          <a:ea typeface="+mn-ea"/>
          <a:cs typeface="Helvetica" panose="020B0604020202020204" pitchFamily="34" charset="0"/>
        </a:defRPr>
      </a:lvl5pPr>
      <a:lvl6pPr marL="1876933" indent="-170630" algn="l" defTabSz="682521" rtl="0" eaLnBrk="1" latinLnBrk="0" hangingPunct="1">
        <a:lnSpc>
          <a:spcPct val="90000"/>
        </a:lnSpc>
        <a:spcBef>
          <a:spcPts val="373"/>
        </a:spcBef>
        <a:buFont typeface="Arial" panose="020B0604020202020204" pitchFamily="34" charset="0"/>
        <a:buChar char="•"/>
        <a:defRPr sz="1344" kern="1200">
          <a:solidFill>
            <a:schemeClr val="tx1"/>
          </a:solidFill>
          <a:latin typeface="+mn-lt"/>
          <a:ea typeface="+mn-ea"/>
          <a:cs typeface="+mn-cs"/>
        </a:defRPr>
      </a:lvl6pPr>
      <a:lvl7pPr marL="2218194" indent="-170630" algn="l" defTabSz="682521" rtl="0" eaLnBrk="1" latinLnBrk="0" hangingPunct="1">
        <a:lnSpc>
          <a:spcPct val="90000"/>
        </a:lnSpc>
        <a:spcBef>
          <a:spcPts val="373"/>
        </a:spcBef>
        <a:buFont typeface="Arial" panose="020B0604020202020204" pitchFamily="34" charset="0"/>
        <a:buChar char="•"/>
        <a:defRPr sz="1344" kern="1200">
          <a:solidFill>
            <a:schemeClr val="tx1"/>
          </a:solidFill>
          <a:latin typeface="+mn-lt"/>
          <a:ea typeface="+mn-ea"/>
          <a:cs typeface="+mn-cs"/>
        </a:defRPr>
      </a:lvl7pPr>
      <a:lvl8pPr marL="2559454" indent="-170630" algn="l" defTabSz="682521" rtl="0" eaLnBrk="1" latinLnBrk="0" hangingPunct="1">
        <a:lnSpc>
          <a:spcPct val="90000"/>
        </a:lnSpc>
        <a:spcBef>
          <a:spcPts val="373"/>
        </a:spcBef>
        <a:buFont typeface="Arial" panose="020B0604020202020204" pitchFamily="34" charset="0"/>
        <a:buChar char="•"/>
        <a:defRPr sz="1344" kern="1200">
          <a:solidFill>
            <a:schemeClr val="tx1"/>
          </a:solidFill>
          <a:latin typeface="+mn-lt"/>
          <a:ea typeface="+mn-ea"/>
          <a:cs typeface="+mn-cs"/>
        </a:defRPr>
      </a:lvl8pPr>
      <a:lvl9pPr marL="2900715" indent="-170630" algn="l" defTabSz="682521" rtl="0" eaLnBrk="1" latinLnBrk="0" hangingPunct="1">
        <a:lnSpc>
          <a:spcPct val="90000"/>
        </a:lnSpc>
        <a:spcBef>
          <a:spcPts val="373"/>
        </a:spcBef>
        <a:buFont typeface="Arial" panose="020B0604020202020204" pitchFamily="34" charset="0"/>
        <a:buChar char="•"/>
        <a:defRPr sz="134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2521" rtl="0" eaLnBrk="1" latinLnBrk="0" hangingPunct="1">
        <a:defRPr sz="1344" kern="1200">
          <a:solidFill>
            <a:schemeClr val="tx1"/>
          </a:solidFill>
          <a:latin typeface="+mn-lt"/>
          <a:ea typeface="+mn-ea"/>
          <a:cs typeface="+mn-cs"/>
        </a:defRPr>
      </a:lvl1pPr>
      <a:lvl2pPr marL="341261" algn="l" defTabSz="682521" rtl="0" eaLnBrk="1" latinLnBrk="0" hangingPunct="1">
        <a:defRPr sz="1344" kern="1200">
          <a:solidFill>
            <a:schemeClr val="tx1"/>
          </a:solidFill>
          <a:latin typeface="+mn-lt"/>
          <a:ea typeface="+mn-ea"/>
          <a:cs typeface="+mn-cs"/>
        </a:defRPr>
      </a:lvl2pPr>
      <a:lvl3pPr marL="682521" algn="l" defTabSz="682521" rtl="0" eaLnBrk="1" latinLnBrk="0" hangingPunct="1">
        <a:defRPr sz="1344" kern="1200">
          <a:solidFill>
            <a:schemeClr val="tx1"/>
          </a:solidFill>
          <a:latin typeface="+mn-lt"/>
          <a:ea typeface="+mn-ea"/>
          <a:cs typeface="+mn-cs"/>
        </a:defRPr>
      </a:lvl3pPr>
      <a:lvl4pPr marL="1023782" algn="l" defTabSz="682521" rtl="0" eaLnBrk="1" latinLnBrk="0" hangingPunct="1">
        <a:defRPr sz="1344" kern="1200">
          <a:solidFill>
            <a:schemeClr val="tx1"/>
          </a:solidFill>
          <a:latin typeface="+mn-lt"/>
          <a:ea typeface="+mn-ea"/>
          <a:cs typeface="+mn-cs"/>
        </a:defRPr>
      </a:lvl4pPr>
      <a:lvl5pPr marL="1365042" algn="l" defTabSz="682521" rtl="0" eaLnBrk="1" latinLnBrk="0" hangingPunct="1">
        <a:defRPr sz="1344" kern="1200">
          <a:solidFill>
            <a:schemeClr val="tx1"/>
          </a:solidFill>
          <a:latin typeface="+mn-lt"/>
          <a:ea typeface="+mn-ea"/>
          <a:cs typeface="+mn-cs"/>
        </a:defRPr>
      </a:lvl5pPr>
      <a:lvl6pPr marL="1706303" algn="l" defTabSz="682521" rtl="0" eaLnBrk="1" latinLnBrk="0" hangingPunct="1">
        <a:defRPr sz="1344" kern="1200">
          <a:solidFill>
            <a:schemeClr val="tx1"/>
          </a:solidFill>
          <a:latin typeface="+mn-lt"/>
          <a:ea typeface="+mn-ea"/>
          <a:cs typeface="+mn-cs"/>
        </a:defRPr>
      </a:lvl6pPr>
      <a:lvl7pPr marL="2047563" algn="l" defTabSz="682521" rtl="0" eaLnBrk="1" latinLnBrk="0" hangingPunct="1">
        <a:defRPr sz="1344" kern="1200">
          <a:solidFill>
            <a:schemeClr val="tx1"/>
          </a:solidFill>
          <a:latin typeface="+mn-lt"/>
          <a:ea typeface="+mn-ea"/>
          <a:cs typeface="+mn-cs"/>
        </a:defRPr>
      </a:lvl7pPr>
      <a:lvl8pPr marL="2388824" algn="l" defTabSz="682521" rtl="0" eaLnBrk="1" latinLnBrk="0" hangingPunct="1">
        <a:defRPr sz="1344" kern="1200">
          <a:solidFill>
            <a:schemeClr val="tx1"/>
          </a:solidFill>
          <a:latin typeface="+mn-lt"/>
          <a:ea typeface="+mn-ea"/>
          <a:cs typeface="+mn-cs"/>
        </a:defRPr>
      </a:lvl8pPr>
      <a:lvl9pPr marL="2730084" algn="l" defTabSz="682521" rtl="0" eaLnBrk="1" latinLnBrk="0" hangingPunct="1">
        <a:defRPr sz="134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DBED87E-5AD6-9F41-BF7E-4DD1A2E2571E}"/>
              </a:ext>
            </a:extLst>
          </p:cNvPr>
          <p:cNvSpPr/>
          <p:nvPr/>
        </p:nvSpPr>
        <p:spPr>
          <a:xfrm>
            <a:off x="-1" y="0"/>
            <a:ext cx="4608513" cy="2879725"/>
          </a:xfrm>
          <a:prstGeom prst="rect">
            <a:avLst/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E8825D6-8C0A-8D49-B308-6CD88C16651E}"/>
              </a:ext>
            </a:extLst>
          </p:cNvPr>
          <p:cNvSpPr txBox="1"/>
          <p:nvPr/>
        </p:nvSpPr>
        <p:spPr>
          <a:xfrm>
            <a:off x="428796" y="874155"/>
            <a:ext cx="3800179" cy="1127943"/>
          </a:xfrm>
          <a:custGeom>
            <a:avLst/>
            <a:gdLst/>
            <a:ahLst/>
            <a:cxnLst/>
            <a:rect l="l" t="t" r="r" b="b"/>
            <a:pathLst>
              <a:path w="3800179" h="1127943">
                <a:moveTo>
                  <a:pt x="1855681" y="977783"/>
                </a:moveTo>
                <a:cubicBezTo>
                  <a:pt x="1851023" y="981783"/>
                  <a:pt x="1847130" y="986516"/>
                  <a:pt x="1844003" y="991982"/>
                </a:cubicBezTo>
                <a:cubicBezTo>
                  <a:pt x="1840876" y="997448"/>
                  <a:pt x="1839313" y="1004048"/>
                  <a:pt x="1839313" y="1011781"/>
                </a:cubicBezTo>
                <a:cubicBezTo>
                  <a:pt x="1839313" y="1015114"/>
                  <a:pt x="1840245" y="1018780"/>
                  <a:pt x="1842108" y="1022780"/>
                </a:cubicBezTo>
                <a:cubicBezTo>
                  <a:pt x="1843972" y="1026780"/>
                  <a:pt x="1846899" y="1030513"/>
                  <a:pt x="1850890" y="1033979"/>
                </a:cubicBezTo>
                <a:cubicBezTo>
                  <a:pt x="1855548" y="1037846"/>
                  <a:pt x="1860738" y="1040879"/>
                  <a:pt x="1866460" y="1043079"/>
                </a:cubicBezTo>
                <a:cubicBezTo>
                  <a:pt x="1872181" y="1045279"/>
                  <a:pt x="1880831" y="1046379"/>
                  <a:pt x="1892410" y="1046379"/>
                </a:cubicBezTo>
                <a:cubicBezTo>
                  <a:pt x="1909575" y="1046379"/>
                  <a:pt x="1922683" y="1043046"/>
                  <a:pt x="1931732" y="1036379"/>
                </a:cubicBezTo>
                <a:cubicBezTo>
                  <a:pt x="1940782" y="1029713"/>
                  <a:pt x="1945307" y="1018980"/>
                  <a:pt x="1945307" y="1004181"/>
                </a:cubicBezTo>
                <a:cubicBezTo>
                  <a:pt x="1945307" y="999648"/>
                  <a:pt x="1944042" y="995148"/>
                  <a:pt x="1941515" y="990682"/>
                </a:cubicBezTo>
                <a:cubicBezTo>
                  <a:pt x="1938987" y="986216"/>
                  <a:pt x="1933331" y="982583"/>
                  <a:pt x="1924548" y="979783"/>
                </a:cubicBezTo>
                <a:cubicBezTo>
                  <a:pt x="1919757" y="978983"/>
                  <a:pt x="1911872" y="978449"/>
                  <a:pt x="1900894" y="978183"/>
                </a:cubicBezTo>
                <a:cubicBezTo>
                  <a:pt x="1889915" y="977916"/>
                  <a:pt x="1874844" y="977783"/>
                  <a:pt x="1855681" y="977783"/>
                </a:cubicBezTo>
                <a:close/>
                <a:moveTo>
                  <a:pt x="1682509" y="865590"/>
                </a:moveTo>
                <a:cubicBezTo>
                  <a:pt x="1675015" y="868129"/>
                  <a:pt x="1667589" y="871036"/>
                  <a:pt x="1660230" y="874309"/>
                </a:cubicBezTo>
                <a:cubicBezTo>
                  <a:pt x="1652871" y="877583"/>
                  <a:pt x="1646850" y="881025"/>
                  <a:pt x="1642167" y="884635"/>
                </a:cubicBezTo>
                <a:cubicBezTo>
                  <a:pt x="1637218" y="888377"/>
                  <a:pt x="1633338" y="893154"/>
                  <a:pt x="1630527" y="898967"/>
                </a:cubicBezTo>
                <a:cubicBezTo>
                  <a:pt x="1627717" y="904781"/>
                  <a:pt x="1626312" y="911630"/>
                  <a:pt x="1626312" y="919515"/>
                </a:cubicBezTo>
                <a:cubicBezTo>
                  <a:pt x="1626312" y="929939"/>
                  <a:pt x="1628687" y="937490"/>
                  <a:pt x="1633437" y="942168"/>
                </a:cubicBezTo>
                <a:cubicBezTo>
                  <a:pt x="1638186" y="946846"/>
                  <a:pt x="1644040" y="949185"/>
                  <a:pt x="1650998" y="949185"/>
                </a:cubicBezTo>
                <a:cubicBezTo>
                  <a:pt x="1658358" y="949185"/>
                  <a:pt x="1664413" y="947681"/>
                  <a:pt x="1669162" y="944674"/>
                </a:cubicBezTo>
                <a:cubicBezTo>
                  <a:pt x="1673912" y="941667"/>
                  <a:pt x="1678093" y="937958"/>
                  <a:pt x="1681705" y="933548"/>
                </a:cubicBezTo>
                <a:close/>
                <a:moveTo>
                  <a:pt x="2420733" y="833392"/>
                </a:moveTo>
                <a:cubicBezTo>
                  <a:pt x="2418200" y="833392"/>
                  <a:pt x="2414834" y="833492"/>
                  <a:pt x="2410634" y="833692"/>
                </a:cubicBezTo>
                <a:cubicBezTo>
                  <a:pt x="2406434" y="833892"/>
                  <a:pt x="2403335" y="834058"/>
                  <a:pt x="2401335" y="834192"/>
                </a:cubicBezTo>
                <a:lnTo>
                  <a:pt x="2401335" y="938157"/>
                </a:lnTo>
                <a:cubicBezTo>
                  <a:pt x="2402535" y="943099"/>
                  <a:pt x="2406268" y="947272"/>
                  <a:pt x="2412534" y="950677"/>
                </a:cubicBezTo>
                <a:cubicBezTo>
                  <a:pt x="2418800" y="954082"/>
                  <a:pt x="2426400" y="955784"/>
                  <a:pt x="2435332" y="955784"/>
                </a:cubicBezTo>
                <a:cubicBezTo>
                  <a:pt x="2451198" y="955784"/>
                  <a:pt x="2464097" y="950442"/>
                  <a:pt x="2474030" y="939759"/>
                </a:cubicBezTo>
                <a:cubicBezTo>
                  <a:pt x="2483963" y="929075"/>
                  <a:pt x="2488929" y="914051"/>
                  <a:pt x="2488929" y="894688"/>
                </a:cubicBezTo>
                <a:cubicBezTo>
                  <a:pt x="2488929" y="874925"/>
                  <a:pt x="2483063" y="859768"/>
                  <a:pt x="2471330" y="849217"/>
                </a:cubicBezTo>
                <a:cubicBezTo>
                  <a:pt x="2459598" y="838667"/>
                  <a:pt x="2442732" y="833392"/>
                  <a:pt x="2420733" y="833392"/>
                </a:cubicBezTo>
                <a:close/>
                <a:moveTo>
                  <a:pt x="3490910" y="785995"/>
                </a:moveTo>
                <a:cubicBezTo>
                  <a:pt x="3480643" y="785995"/>
                  <a:pt x="3472444" y="791194"/>
                  <a:pt x="3466311" y="801594"/>
                </a:cubicBezTo>
                <a:cubicBezTo>
                  <a:pt x="3460178" y="811993"/>
                  <a:pt x="3456845" y="828459"/>
                  <a:pt x="3456312" y="850991"/>
                </a:cubicBezTo>
                <a:lnTo>
                  <a:pt x="3520508" y="850191"/>
                </a:lnTo>
                <a:cubicBezTo>
                  <a:pt x="3520508" y="842191"/>
                  <a:pt x="3520108" y="833992"/>
                  <a:pt x="3519308" y="825592"/>
                </a:cubicBezTo>
                <a:cubicBezTo>
                  <a:pt x="3518508" y="817193"/>
                  <a:pt x="3517108" y="810326"/>
                  <a:pt x="3515108" y="804993"/>
                </a:cubicBezTo>
                <a:cubicBezTo>
                  <a:pt x="3512841" y="798727"/>
                  <a:pt x="3509742" y="793994"/>
                  <a:pt x="3505809" y="790794"/>
                </a:cubicBezTo>
                <a:cubicBezTo>
                  <a:pt x="3501876" y="787594"/>
                  <a:pt x="3496909" y="785995"/>
                  <a:pt x="3490910" y="785995"/>
                </a:cubicBezTo>
                <a:close/>
                <a:moveTo>
                  <a:pt x="2824434" y="785995"/>
                </a:moveTo>
                <a:cubicBezTo>
                  <a:pt x="2814968" y="785995"/>
                  <a:pt x="2807402" y="788594"/>
                  <a:pt x="2801736" y="793794"/>
                </a:cubicBezTo>
                <a:cubicBezTo>
                  <a:pt x="2796069" y="798994"/>
                  <a:pt x="2791703" y="805727"/>
                  <a:pt x="2788636" y="813993"/>
                </a:cubicBezTo>
                <a:cubicBezTo>
                  <a:pt x="2785836" y="821592"/>
                  <a:pt x="2783903" y="830492"/>
                  <a:pt x="2782837" y="840691"/>
                </a:cubicBezTo>
                <a:cubicBezTo>
                  <a:pt x="2781770" y="850891"/>
                  <a:pt x="2781237" y="861523"/>
                  <a:pt x="2781237" y="872589"/>
                </a:cubicBezTo>
                <a:cubicBezTo>
                  <a:pt x="2781237" y="887122"/>
                  <a:pt x="2781703" y="899154"/>
                  <a:pt x="2782637" y="908687"/>
                </a:cubicBezTo>
                <a:cubicBezTo>
                  <a:pt x="2783570" y="918220"/>
                  <a:pt x="2785837" y="927786"/>
                  <a:pt x="2789436" y="937385"/>
                </a:cubicBezTo>
                <a:cubicBezTo>
                  <a:pt x="2792503" y="945651"/>
                  <a:pt x="2796903" y="952184"/>
                  <a:pt x="2802636" y="956984"/>
                </a:cubicBezTo>
                <a:cubicBezTo>
                  <a:pt x="2808369" y="961784"/>
                  <a:pt x="2815635" y="964184"/>
                  <a:pt x="2824434" y="964184"/>
                </a:cubicBezTo>
                <a:cubicBezTo>
                  <a:pt x="2832434" y="964184"/>
                  <a:pt x="2839300" y="961950"/>
                  <a:pt x="2845033" y="957484"/>
                </a:cubicBezTo>
                <a:cubicBezTo>
                  <a:pt x="2850766" y="953018"/>
                  <a:pt x="2855299" y="946451"/>
                  <a:pt x="2858632" y="937785"/>
                </a:cubicBezTo>
                <a:cubicBezTo>
                  <a:pt x="2861565" y="930319"/>
                  <a:pt x="2863732" y="921253"/>
                  <a:pt x="2865132" y="910587"/>
                </a:cubicBezTo>
                <a:cubicBezTo>
                  <a:pt x="2866532" y="899921"/>
                  <a:pt x="2867232" y="887522"/>
                  <a:pt x="2867232" y="873389"/>
                </a:cubicBezTo>
                <a:cubicBezTo>
                  <a:pt x="2867232" y="864056"/>
                  <a:pt x="2866565" y="853390"/>
                  <a:pt x="2865232" y="841391"/>
                </a:cubicBezTo>
                <a:cubicBezTo>
                  <a:pt x="2863899" y="829392"/>
                  <a:pt x="2861899" y="819926"/>
                  <a:pt x="2859232" y="812993"/>
                </a:cubicBezTo>
                <a:cubicBezTo>
                  <a:pt x="2856032" y="804593"/>
                  <a:pt x="2851599" y="797994"/>
                  <a:pt x="2845933" y="793194"/>
                </a:cubicBezTo>
                <a:cubicBezTo>
                  <a:pt x="2840267" y="788394"/>
                  <a:pt x="2833100" y="785995"/>
                  <a:pt x="2824434" y="785995"/>
                </a:cubicBezTo>
                <a:close/>
                <a:moveTo>
                  <a:pt x="2109785" y="785995"/>
                </a:moveTo>
                <a:cubicBezTo>
                  <a:pt x="2099519" y="785995"/>
                  <a:pt x="2091319" y="791194"/>
                  <a:pt x="2085186" y="801594"/>
                </a:cubicBezTo>
                <a:cubicBezTo>
                  <a:pt x="2079053" y="811993"/>
                  <a:pt x="2075720" y="828459"/>
                  <a:pt x="2075187" y="850991"/>
                </a:cubicBezTo>
                <a:lnTo>
                  <a:pt x="2139383" y="850191"/>
                </a:lnTo>
                <a:cubicBezTo>
                  <a:pt x="2139383" y="842191"/>
                  <a:pt x="2138983" y="833992"/>
                  <a:pt x="2138183" y="825592"/>
                </a:cubicBezTo>
                <a:cubicBezTo>
                  <a:pt x="2137383" y="817193"/>
                  <a:pt x="2135983" y="810326"/>
                  <a:pt x="2133983" y="804993"/>
                </a:cubicBezTo>
                <a:cubicBezTo>
                  <a:pt x="2131717" y="798727"/>
                  <a:pt x="2128617" y="793994"/>
                  <a:pt x="2124684" y="790794"/>
                </a:cubicBezTo>
                <a:cubicBezTo>
                  <a:pt x="2120751" y="787594"/>
                  <a:pt x="2115784" y="785995"/>
                  <a:pt x="2109785" y="785995"/>
                </a:cubicBezTo>
                <a:close/>
                <a:moveTo>
                  <a:pt x="1881607" y="785395"/>
                </a:moveTo>
                <a:cubicBezTo>
                  <a:pt x="1876391" y="785395"/>
                  <a:pt x="1871843" y="786628"/>
                  <a:pt x="1867963" y="789094"/>
                </a:cubicBezTo>
                <a:cubicBezTo>
                  <a:pt x="1864083" y="791561"/>
                  <a:pt x="1860939" y="795127"/>
                  <a:pt x="1858531" y="799794"/>
                </a:cubicBezTo>
                <a:cubicBezTo>
                  <a:pt x="1856258" y="804327"/>
                  <a:pt x="1854720" y="809627"/>
                  <a:pt x="1853917" y="815693"/>
                </a:cubicBezTo>
                <a:cubicBezTo>
                  <a:pt x="1853114" y="821759"/>
                  <a:pt x="1852712" y="827992"/>
                  <a:pt x="1852712" y="834392"/>
                </a:cubicBezTo>
                <a:cubicBezTo>
                  <a:pt x="1852712" y="848924"/>
                  <a:pt x="1855254" y="860857"/>
                  <a:pt x="1860337" y="870189"/>
                </a:cubicBezTo>
                <a:cubicBezTo>
                  <a:pt x="1865420" y="879522"/>
                  <a:pt x="1872644" y="884189"/>
                  <a:pt x="1882010" y="884189"/>
                </a:cubicBezTo>
                <a:cubicBezTo>
                  <a:pt x="1891641" y="884189"/>
                  <a:pt x="1899032" y="879989"/>
                  <a:pt x="1904183" y="871589"/>
                </a:cubicBezTo>
                <a:cubicBezTo>
                  <a:pt x="1909333" y="863190"/>
                  <a:pt x="1911909" y="851324"/>
                  <a:pt x="1911909" y="835992"/>
                </a:cubicBezTo>
                <a:cubicBezTo>
                  <a:pt x="1911909" y="820392"/>
                  <a:pt x="1909434" y="808060"/>
                  <a:pt x="1904484" y="798994"/>
                </a:cubicBezTo>
                <a:cubicBezTo>
                  <a:pt x="1899534" y="789928"/>
                  <a:pt x="1891909" y="785395"/>
                  <a:pt x="1881607" y="785395"/>
                </a:cubicBezTo>
                <a:close/>
                <a:moveTo>
                  <a:pt x="3758982" y="770996"/>
                </a:moveTo>
                <a:cubicBezTo>
                  <a:pt x="3771381" y="770996"/>
                  <a:pt x="3781347" y="774829"/>
                  <a:pt x="3788880" y="782495"/>
                </a:cubicBezTo>
                <a:cubicBezTo>
                  <a:pt x="3796412" y="790161"/>
                  <a:pt x="3800179" y="800060"/>
                  <a:pt x="3800179" y="812193"/>
                </a:cubicBezTo>
                <a:cubicBezTo>
                  <a:pt x="3800179" y="822326"/>
                  <a:pt x="3797046" y="831225"/>
                  <a:pt x="3790780" y="838891"/>
                </a:cubicBezTo>
                <a:cubicBezTo>
                  <a:pt x="3784513" y="846558"/>
                  <a:pt x="3776247" y="850391"/>
                  <a:pt x="3765981" y="850391"/>
                </a:cubicBezTo>
                <a:cubicBezTo>
                  <a:pt x="3756248" y="850391"/>
                  <a:pt x="3748015" y="847935"/>
                  <a:pt x="3741283" y="843022"/>
                </a:cubicBezTo>
                <a:cubicBezTo>
                  <a:pt x="3734550" y="838110"/>
                  <a:pt x="3731183" y="830874"/>
                  <a:pt x="3731183" y="821314"/>
                </a:cubicBezTo>
                <a:cubicBezTo>
                  <a:pt x="3731183" y="816669"/>
                  <a:pt x="3731516" y="813051"/>
                  <a:pt x="3732183" y="810462"/>
                </a:cubicBezTo>
                <a:cubicBezTo>
                  <a:pt x="3732850" y="807872"/>
                  <a:pt x="3733450" y="805450"/>
                  <a:pt x="3733983" y="803194"/>
                </a:cubicBezTo>
                <a:cubicBezTo>
                  <a:pt x="3727850" y="803458"/>
                  <a:pt x="3721384" y="805573"/>
                  <a:pt x="3714584" y="809537"/>
                </a:cubicBezTo>
                <a:cubicBezTo>
                  <a:pt x="3707785" y="813501"/>
                  <a:pt x="3701785" y="818786"/>
                  <a:pt x="3696585" y="825392"/>
                </a:cubicBezTo>
                <a:lnTo>
                  <a:pt x="3696585" y="935185"/>
                </a:lnTo>
                <a:cubicBezTo>
                  <a:pt x="3696585" y="939852"/>
                  <a:pt x="3697318" y="943718"/>
                  <a:pt x="3698785" y="946785"/>
                </a:cubicBezTo>
                <a:cubicBezTo>
                  <a:pt x="3700252" y="949851"/>
                  <a:pt x="3702718" y="952251"/>
                  <a:pt x="3706185" y="953984"/>
                </a:cubicBezTo>
                <a:cubicBezTo>
                  <a:pt x="3709118" y="955451"/>
                  <a:pt x="3713884" y="956684"/>
                  <a:pt x="3720484" y="957684"/>
                </a:cubicBezTo>
                <a:cubicBezTo>
                  <a:pt x="3727083" y="958684"/>
                  <a:pt x="3731850" y="959251"/>
                  <a:pt x="3734783" y="959384"/>
                </a:cubicBezTo>
                <a:lnTo>
                  <a:pt x="3734783" y="973983"/>
                </a:lnTo>
                <a:lnTo>
                  <a:pt x="3600991" y="973983"/>
                </a:lnTo>
                <a:lnTo>
                  <a:pt x="3600991" y="959384"/>
                </a:lnTo>
                <a:cubicBezTo>
                  <a:pt x="3604324" y="959117"/>
                  <a:pt x="3607691" y="958751"/>
                  <a:pt x="3611091" y="958284"/>
                </a:cubicBezTo>
                <a:cubicBezTo>
                  <a:pt x="3614490" y="957817"/>
                  <a:pt x="3617390" y="957184"/>
                  <a:pt x="3619790" y="956384"/>
                </a:cubicBezTo>
                <a:cubicBezTo>
                  <a:pt x="3624056" y="954918"/>
                  <a:pt x="3626990" y="952651"/>
                  <a:pt x="3628589" y="949585"/>
                </a:cubicBezTo>
                <a:cubicBezTo>
                  <a:pt x="3630189" y="946518"/>
                  <a:pt x="3630989" y="942518"/>
                  <a:pt x="3630989" y="937585"/>
                </a:cubicBezTo>
                <a:lnTo>
                  <a:pt x="3630989" y="821192"/>
                </a:lnTo>
                <a:cubicBezTo>
                  <a:pt x="3630989" y="816393"/>
                  <a:pt x="3629856" y="812093"/>
                  <a:pt x="3627590" y="808293"/>
                </a:cubicBezTo>
                <a:cubicBezTo>
                  <a:pt x="3625323" y="804493"/>
                  <a:pt x="3622590" y="801460"/>
                  <a:pt x="3619390" y="799194"/>
                </a:cubicBezTo>
                <a:cubicBezTo>
                  <a:pt x="3616990" y="797594"/>
                  <a:pt x="3613957" y="796261"/>
                  <a:pt x="3610291" y="795194"/>
                </a:cubicBezTo>
                <a:cubicBezTo>
                  <a:pt x="3606624" y="794127"/>
                  <a:pt x="3602591" y="793394"/>
                  <a:pt x="3598191" y="792994"/>
                </a:cubicBezTo>
                <a:lnTo>
                  <a:pt x="3598191" y="778395"/>
                </a:lnTo>
                <a:lnTo>
                  <a:pt x="3693586" y="773195"/>
                </a:lnTo>
                <a:lnTo>
                  <a:pt x="3696585" y="776195"/>
                </a:lnTo>
                <a:lnTo>
                  <a:pt x="3696585" y="805193"/>
                </a:lnTo>
                <a:lnTo>
                  <a:pt x="3697385" y="805193"/>
                </a:lnTo>
                <a:cubicBezTo>
                  <a:pt x="3706585" y="794527"/>
                  <a:pt x="3716351" y="786161"/>
                  <a:pt x="3726684" y="780095"/>
                </a:cubicBezTo>
                <a:cubicBezTo>
                  <a:pt x="3737016" y="774029"/>
                  <a:pt x="3747782" y="770996"/>
                  <a:pt x="3758982" y="770996"/>
                </a:cubicBezTo>
                <a:close/>
                <a:moveTo>
                  <a:pt x="3493909" y="769796"/>
                </a:moveTo>
                <a:cubicBezTo>
                  <a:pt x="3512575" y="769796"/>
                  <a:pt x="3527907" y="772062"/>
                  <a:pt x="3539907" y="776595"/>
                </a:cubicBezTo>
                <a:cubicBezTo>
                  <a:pt x="3551906" y="781128"/>
                  <a:pt x="3561838" y="787395"/>
                  <a:pt x="3569705" y="795394"/>
                </a:cubicBezTo>
                <a:cubicBezTo>
                  <a:pt x="3577304" y="802994"/>
                  <a:pt x="3582837" y="811960"/>
                  <a:pt x="3586304" y="822292"/>
                </a:cubicBezTo>
                <a:cubicBezTo>
                  <a:pt x="3589770" y="832625"/>
                  <a:pt x="3591504" y="843458"/>
                  <a:pt x="3591504" y="854790"/>
                </a:cubicBezTo>
                <a:lnTo>
                  <a:pt x="3591504" y="867790"/>
                </a:lnTo>
                <a:lnTo>
                  <a:pt x="3456312" y="867790"/>
                </a:lnTo>
                <a:cubicBezTo>
                  <a:pt x="3456312" y="895121"/>
                  <a:pt x="3461578" y="915920"/>
                  <a:pt x="3472111" y="930186"/>
                </a:cubicBezTo>
                <a:cubicBezTo>
                  <a:pt x="3482643" y="944452"/>
                  <a:pt x="3499376" y="951584"/>
                  <a:pt x="3522308" y="951584"/>
                </a:cubicBezTo>
                <a:cubicBezTo>
                  <a:pt x="3534840" y="951584"/>
                  <a:pt x="3546106" y="948151"/>
                  <a:pt x="3556106" y="941285"/>
                </a:cubicBezTo>
                <a:cubicBezTo>
                  <a:pt x="3566105" y="934419"/>
                  <a:pt x="3574638" y="925719"/>
                  <a:pt x="3581704" y="915187"/>
                </a:cubicBezTo>
                <a:lnTo>
                  <a:pt x="3596903" y="926186"/>
                </a:lnTo>
                <a:cubicBezTo>
                  <a:pt x="3592237" y="933786"/>
                  <a:pt x="3586604" y="940952"/>
                  <a:pt x="3580004" y="947685"/>
                </a:cubicBezTo>
                <a:cubicBezTo>
                  <a:pt x="3573405" y="954418"/>
                  <a:pt x="3565905" y="960184"/>
                  <a:pt x="3557506" y="964984"/>
                </a:cubicBezTo>
                <a:cubicBezTo>
                  <a:pt x="3548573" y="970050"/>
                  <a:pt x="3539540" y="973883"/>
                  <a:pt x="3530407" y="976483"/>
                </a:cubicBezTo>
                <a:cubicBezTo>
                  <a:pt x="3521274" y="979083"/>
                  <a:pt x="3510775" y="980383"/>
                  <a:pt x="3498909" y="980383"/>
                </a:cubicBezTo>
                <a:cubicBezTo>
                  <a:pt x="3479177" y="980383"/>
                  <a:pt x="3462145" y="977583"/>
                  <a:pt x="3447812" y="971983"/>
                </a:cubicBezTo>
                <a:cubicBezTo>
                  <a:pt x="3433480" y="966384"/>
                  <a:pt x="3421647" y="958851"/>
                  <a:pt x="3412314" y="949385"/>
                </a:cubicBezTo>
                <a:cubicBezTo>
                  <a:pt x="3402982" y="939918"/>
                  <a:pt x="3396015" y="928753"/>
                  <a:pt x="3391416" y="915887"/>
                </a:cubicBezTo>
                <a:cubicBezTo>
                  <a:pt x="3386816" y="903021"/>
                  <a:pt x="3384516" y="889055"/>
                  <a:pt x="3384516" y="873989"/>
                </a:cubicBezTo>
                <a:cubicBezTo>
                  <a:pt x="3384516" y="860390"/>
                  <a:pt x="3387016" y="847357"/>
                  <a:pt x="3392016" y="834892"/>
                </a:cubicBezTo>
                <a:cubicBezTo>
                  <a:pt x="3397015" y="822426"/>
                  <a:pt x="3404115" y="811326"/>
                  <a:pt x="3413314" y="801594"/>
                </a:cubicBezTo>
                <a:cubicBezTo>
                  <a:pt x="3422380" y="792128"/>
                  <a:pt x="3433813" y="784461"/>
                  <a:pt x="3447612" y="778595"/>
                </a:cubicBezTo>
                <a:cubicBezTo>
                  <a:pt x="3461411" y="772729"/>
                  <a:pt x="3476844" y="769796"/>
                  <a:pt x="3493909" y="769796"/>
                </a:cubicBezTo>
                <a:close/>
                <a:moveTo>
                  <a:pt x="3061359" y="769796"/>
                </a:moveTo>
                <a:cubicBezTo>
                  <a:pt x="3085891" y="769796"/>
                  <a:pt x="3105290" y="774429"/>
                  <a:pt x="3119556" y="783695"/>
                </a:cubicBezTo>
                <a:cubicBezTo>
                  <a:pt x="3133822" y="792961"/>
                  <a:pt x="3140955" y="805460"/>
                  <a:pt x="3140955" y="821192"/>
                </a:cubicBezTo>
                <a:cubicBezTo>
                  <a:pt x="3140955" y="830792"/>
                  <a:pt x="3138421" y="838525"/>
                  <a:pt x="3133355" y="844391"/>
                </a:cubicBezTo>
                <a:cubicBezTo>
                  <a:pt x="3128288" y="850257"/>
                  <a:pt x="3119556" y="853190"/>
                  <a:pt x="3107157" y="853190"/>
                </a:cubicBezTo>
                <a:cubicBezTo>
                  <a:pt x="3097157" y="853190"/>
                  <a:pt x="3088791" y="850791"/>
                  <a:pt x="3082058" y="845991"/>
                </a:cubicBezTo>
                <a:cubicBezTo>
                  <a:pt x="3075325" y="841191"/>
                  <a:pt x="3071959" y="834925"/>
                  <a:pt x="3071959" y="827192"/>
                </a:cubicBezTo>
                <a:cubicBezTo>
                  <a:pt x="3071959" y="820659"/>
                  <a:pt x="3073025" y="814193"/>
                  <a:pt x="3075159" y="807793"/>
                </a:cubicBezTo>
                <a:cubicBezTo>
                  <a:pt x="3077292" y="801394"/>
                  <a:pt x="3078558" y="796527"/>
                  <a:pt x="3078958" y="793194"/>
                </a:cubicBezTo>
                <a:cubicBezTo>
                  <a:pt x="3077492" y="790794"/>
                  <a:pt x="3075625" y="788961"/>
                  <a:pt x="3073359" y="787694"/>
                </a:cubicBezTo>
                <a:cubicBezTo>
                  <a:pt x="3071092" y="786428"/>
                  <a:pt x="3067559" y="785795"/>
                  <a:pt x="3062759" y="785795"/>
                </a:cubicBezTo>
                <a:cubicBezTo>
                  <a:pt x="3056760" y="785795"/>
                  <a:pt x="3051293" y="787195"/>
                  <a:pt x="3046360" y="789994"/>
                </a:cubicBezTo>
                <a:cubicBezTo>
                  <a:pt x="3041427" y="792794"/>
                  <a:pt x="3036827" y="797727"/>
                  <a:pt x="3032561" y="804793"/>
                </a:cubicBezTo>
                <a:cubicBezTo>
                  <a:pt x="3028428" y="811460"/>
                  <a:pt x="3025128" y="820392"/>
                  <a:pt x="3022662" y="831592"/>
                </a:cubicBezTo>
                <a:cubicBezTo>
                  <a:pt x="3020195" y="842791"/>
                  <a:pt x="3018962" y="856257"/>
                  <a:pt x="3018962" y="871989"/>
                </a:cubicBezTo>
                <a:cubicBezTo>
                  <a:pt x="3018962" y="895721"/>
                  <a:pt x="3024528" y="914853"/>
                  <a:pt x="3035661" y="929386"/>
                </a:cubicBezTo>
                <a:cubicBezTo>
                  <a:pt x="3046793" y="943918"/>
                  <a:pt x="3060093" y="951185"/>
                  <a:pt x="3075558" y="951185"/>
                </a:cubicBezTo>
                <a:cubicBezTo>
                  <a:pt x="3090358" y="951185"/>
                  <a:pt x="3102123" y="947885"/>
                  <a:pt x="3110856" y="941285"/>
                </a:cubicBezTo>
                <a:cubicBezTo>
                  <a:pt x="3119589" y="934686"/>
                  <a:pt x="3127355" y="925319"/>
                  <a:pt x="3134155" y="913187"/>
                </a:cubicBezTo>
                <a:lnTo>
                  <a:pt x="3149154" y="923586"/>
                </a:lnTo>
                <a:cubicBezTo>
                  <a:pt x="3145021" y="931719"/>
                  <a:pt x="3140088" y="939152"/>
                  <a:pt x="3134355" y="945885"/>
                </a:cubicBezTo>
                <a:cubicBezTo>
                  <a:pt x="3128622" y="952618"/>
                  <a:pt x="3121756" y="958584"/>
                  <a:pt x="3113756" y="963784"/>
                </a:cubicBezTo>
                <a:cubicBezTo>
                  <a:pt x="3105357" y="969250"/>
                  <a:pt x="3096824" y="973383"/>
                  <a:pt x="3088158" y="976183"/>
                </a:cubicBezTo>
                <a:cubicBezTo>
                  <a:pt x="3079491" y="978983"/>
                  <a:pt x="3069425" y="980383"/>
                  <a:pt x="3057960" y="980383"/>
                </a:cubicBezTo>
                <a:cubicBezTo>
                  <a:pt x="3039427" y="980383"/>
                  <a:pt x="3023062" y="977683"/>
                  <a:pt x="3008863" y="972283"/>
                </a:cubicBezTo>
                <a:cubicBezTo>
                  <a:pt x="2994663" y="966884"/>
                  <a:pt x="2982964" y="959517"/>
                  <a:pt x="2973765" y="950185"/>
                </a:cubicBezTo>
                <a:cubicBezTo>
                  <a:pt x="2964565" y="940718"/>
                  <a:pt x="2957699" y="929519"/>
                  <a:pt x="2953166" y="916587"/>
                </a:cubicBezTo>
                <a:cubicBezTo>
                  <a:pt x="2948633" y="903654"/>
                  <a:pt x="2946366" y="889588"/>
                  <a:pt x="2946366" y="874389"/>
                </a:cubicBezTo>
                <a:cubicBezTo>
                  <a:pt x="2946366" y="860523"/>
                  <a:pt x="2949133" y="847324"/>
                  <a:pt x="2954666" y="834792"/>
                </a:cubicBezTo>
                <a:cubicBezTo>
                  <a:pt x="2960199" y="822259"/>
                  <a:pt x="2967698" y="811260"/>
                  <a:pt x="2977164" y="801794"/>
                </a:cubicBezTo>
                <a:cubicBezTo>
                  <a:pt x="2986897" y="792061"/>
                  <a:pt x="2998996" y="784295"/>
                  <a:pt x="3013462" y="778495"/>
                </a:cubicBezTo>
                <a:cubicBezTo>
                  <a:pt x="3027928" y="772695"/>
                  <a:pt x="3043894" y="769796"/>
                  <a:pt x="3061359" y="769796"/>
                </a:cubicBezTo>
                <a:close/>
                <a:moveTo>
                  <a:pt x="2824034" y="769796"/>
                </a:moveTo>
                <a:cubicBezTo>
                  <a:pt x="2842700" y="769796"/>
                  <a:pt x="2859132" y="772362"/>
                  <a:pt x="2873331" y="777495"/>
                </a:cubicBezTo>
                <a:cubicBezTo>
                  <a:pt x="2887530" y="782628"/>
                  <a:pt x="2899696" y="789861"/>
                  <a:pt x="2909829" y="799194"/>
                </a:cubicBezTo>
                <a:cubicBezTo>
                  <a:pt x="2919695" y="808393"/>
                  <a:pt x="2927228" y="819393"/>
                  <a:pt x="2932428" y="832192"/>
                </a:cubicBezTo>
                <a:cubicBezTo>
                  <a:pt x="2937628" y="844991"/>
                  <a:pt x="2940227" y="858857"/>
                  <a:pt x="2940227" y="873789"/>
                </a:cubicBezTo>
                <a:cubicBezTo>
                  <a:pt x="2940227" y="888588"/>
                  <a:pt x="2937661" y="902554"/>
                  <a:pt x="2932528" y="915687"/>
                </a:cubicBezTo>
                <a:cubicBezTo>
                  <a:pt x="2927395" y="928819"/>
                  <a:pt x="2919895" y="940052"/>
                  <a:pt x="2910029" y="949385"/>
                </a:cubicBezTo>
                <a:cubicBezTo>
                  <a:pt x="2899496" y="959384"/>
                  <a:pt x="2886930" y="967050"/>
                  <a:pt x="2872331" y="972383"/>
                </a:cubicBezTo>
                <a:cubicBezTo>
                  <a:pt x="2857732" y="977716"/>
                  <a:pt x="2841033" y="980383"/>
                  <a:pt x="2822234" y="980383"/>
                </a:cubicBezTo>
                <a:cubicBezTo>
                  <a:pt x="2805969" y="980383"/>
                  <a:pt x="2791003" y="978050"/>
                  <a:pt x="2777337" y="973383"/>
                </a:cubicBezTo>
                <a:cubicBezTo>
                  <a:pt x="2763671" y="968717"/>
                  <a:pt x="2751572" y="961717"/>
                  <a:pt x="2741039" y="952384"/>
                </a:cubicBezTo>
                <a:cubicBezTo>
                  <a:pt x="2730907" y="943452"/>
                  <a:pt x="2722907" y="932419"/>
                  <a:pt x="2717041" y="919286"/>
                </a:cubicBezTo>
                <a:cubicBezTo>
                  <a:pt x="2711174" y="906154"/>
                  <a:pt x="2708241" y="891455"/>
                  <a:pt x="2708241" y="875189"/>
                </a:cubicBezTo>
                <a:cubicBezTo>
                  <a:pt x="2708241" y="859190"/>
                  <a:pt x="2710808" y="844958"/>
                  <a:pt x="2715941" y="832492"/>
                </a:cubicBezTo>
                <a:cubicBezTo>
                  <a:pt x="2721074" y="820026"/>
                  <a:pt x="2728773" y="808927"/>
                  <a:pt x="2739039" y="799194"/>
                </a:cubicBezTo>
                <a:cubicBezTo>
                  <a:pt x="2748905" y="789861"/>
                  <a:pt x="2761071" y="782628"/>
                  <a:pt x="2775537" y="777495"/>
                </a:cubicBezTo>
                <a:cubicBezTo>
                  <a:pt x="2790003" y="772362"/>
                  <a:pt x="2806169" y="769796"/>
                  <a:pt x="2824034" y="769796"/>
                </a:cubicBezTo>
                <a:close/>
                <a:moveTo>
                  <a:pt x="2112785" y="769796"/>
                </a:moveTo>
                <a:cubicBezTo>
                  <a:pt x="2131450" y="769796"/>
                  <a:pt x="2146783" y="772062"/>
                  <a:pt x="2158782" y="776595"/>
                </a:cubicBezTo>
                <a:cubicBezTo>
                  <a:pt x="2170781" y="781128"/>
                  <a:pt x="2180714" y="787395"/>
                  <a:pt x="2188580" y="795394"/>
                </a:cubicBezTo>
                <a:cubicBezTo>
                  <a:pt x="2196180" y="802994"/>
                  <a:pt x="2201713" y="811960"/>
                  <a:pt x="2205179" y="822292"/>
                </a:cubicBezTo>
                <a:cubicBezTo>
                  <a:pt x="2208646" y="832625"/>
                  <a:pt x="2210379" y="843458"/>
                  <a:pt x="2210379" y="854790"/>
                </a:cubicBezTo>
                <a:lnTo>
                  <a:pt x="2210379" y="867790"/>
                </a:lnTo>
                <a:lnTo>
                  <a:pt x="2075187" y="867790"/>
                </a:lnTo>
                <a:cubicBezTo>
                  <a:pt x="2075187" y="895121"/>
                  <a:pt x="2080453" y="915920"/>
                  <a:pt x="2090986" y="930186"/>
                </a:cubicBezTo>
                <a:cubicBezTo>
                  <a:pt x="2101519" y="944452"/>
                  <a:pt x="2118251" y="951584"/>
                  <a:pt x="2141183" y="951584"/>
                </a:cubicBezTo>
                <a:cubicBezTo>
                  <a:pt x="2153715" y="951584"/>
                  <a:pt x="2164982" y="948151"/>
                  <a:pt x="2174981" y="941285"/>
                </a:cubicBezTo>
                <a:cubicBezTo>
                  <a:pt x="2184980" y="934419"/>
                  <a:pt x="2193513" y="925719"/>
                  <a:pt x="2200579" y="915187"/>
                </a:cubicBezTo>
                <a:lnTo>
                  <a:pt x="2215778" y="926186"/>
                </a:lnTo>
                <a:cubicBezTo>
                  <a:pt x="2211112" y="933786"/>
                  <a:pt x="2205479" y="940952"/>
                  <a:pt x="2198879" y="947685"/>
                </a:cubicBezTo>
                <a:cubicBezTo>
                  <a:pt x="2192280" y="954418"/>
                  <a:pt x="2184780" y="960184"/>
                  <a:pt x="2176381" y="964984"/>
                </a:cubicBezTo>
                <a:cubicBezTo>
                  <a:pt x="2167448" y="970050"/>
                  <a:pt x="2158415" y="973883"/>
                  <a:pt x="2149282" y="976483"/>
                </a:cubicBezTo>
                <a:cubicBezTo>
                  <a:pt x="2140150" y="979083"/>
                  <a:pt x="2129650" y="980383"/>
                  <a:pt x="2117784" y="980383"/>
                </a:cubicBezTo>
                <a:cubicBezTo>
                  <a:pt x="2098052" y="980383"/>
                  <a:pt x="2081020" y="977583"/>
                  <a:pt x="2066688" y="971983"/>
                </a:cubicBezTo>
                <a:cubicBezTo>
                  <a:pt x="2052355" y="966384"/>
                  <a:pt x="2040522" y="958851"/>
                  <a:pt x="2031190" y="949385"/>
                </a:cubicBezTo>
                <a:cubicBezTo>
                  <a:pt x="2021857" y="939918"/>
                  <a:pt x="2014891" y="928753"/>
                  <a:pt x="2010291" y="915887"/>
                </a:cubicBezTo>
                <a:cubicBezTo>
                  <a:pt x="2005691" y="903021"/>
                  <a:pt x="2003391" y="889055"/>
                  <a:pt x="2003391" y="873989"/>
                </a:cubicBezTo>
                <a:cubicBezTo>
                  <a:pt x="2003391" y="860390"/>
                  <a:pt x="2005891" y="847357"/>
                  <a:pt x="2010891" y="834892"/>
                </a:cubicBezTo>
                <a:cubicBezTo>
                  <a:pt x="2015891" y="822426"/>
                  <a:pt x="2022990" y="811326"/>
                  <a:pt x="2032190" y="801594"/>
                </a:cubicBezTo>
                <a:cubicBezTo>
                  <a:pt x="2041256" y="792128"/>
                  <a:pt x="2052688" y="784461"/>
                  <a:pt x="2066487" y="778595"/>
                </a:cubicBezTo>
                <a:cubicBezTo>
                  <a:pt x="2080287" y="772729"/>
                  <a:pt x="2095719" y="769796"/>
                  <a:pt x="2112785" y="769796"/>
                </a:cubicBezTo>
                <a:close/>
                <a:moveTo>
                  <a:pt x="1882510" y="769796"/>
                </a:moveTo>
                <a:cubicBezTo>
                  <a:pt x="1891576" y="769796"/>
                  <a:pt x="1900343" y="770562"/>
                  <a:pt x="1908809" y="772095"/>
                </a:cubicBezTo>
                <a:cubicBezTo>
                  <a:pt x="1917275" y="773629"/>
                  <a:pt x="1923708" y="774995"/>
                  <a:pt x="1928108" y="776195"/>
                </a:cubicBezTo>
                <a:lnTo>
                  <a:pt x="2005703" y="776195"/>
                </a:lnTo>
                <a:lnTo>
                  <a:pt x="2005703" y="797994"/>
                </a:lnTo>
                <a:lnTo>
                  <a:pt x="1961706" y="797994"/>
                </a:lnTo>
                <a:cubicBezTo>
                  <a:pt x="1966905" y="803831"/>
                  <a:pt x="1970805" y="809999"/>
                  <a:pt x="1973405" y="816497"/>
                </a:cubicBezTo>
                <a:cubicBezTo>
                  <a:pt x="1976005" y="822996"/>
                  <a:pt x="1977305" y="829761"/>
                  <a:pt x="1977305" y="836791"/>
                </a:cubicBezTo>
                <a:cubicBezTo>
                  <a:pt x="1977305" y="845991"/>
                  <a:pt x="1974838" y="854624"/>
                  <a:pt x="1969905" y="862690"/>
                </a:cubicBezTo>
                <a:cubicBezTo>
                  <a:pt x="1964972" y="870756"/>
                  <a:pt x="1958506" y="877322"/>
                  <a:pt x="1950506" y="882389"/>
                </a:cubicBezTo>
                <a:cubicBezTo>
                  <a:pt x="1942373" y="887588"/>
                  <a:pt x="1932841" y="891655"/>
                  <a:pt x="1921908" y="894588"/>
                </a:cubicBezTo>
                <a:cubicBezTo>
                  <a:pt x="1910975" y="897521"/>
                  <a:pt x="1899109" y="898988"/>
                  <a:pt x="1886310" y="898988"/>
                </a:cubicBezTo>
                <a:lnTo>
                  <a:pt x="1853712" y="898988"/>
                </a:lnTo>
                <a:cubicBezTo>
                  <a:pt x="1852112" y="900196"/>
                  <a:pt x="1850346" y="902109"/>
                  <a:pt x="1848413" y="904726"/>
                </a:cubicBezTo>
                <a:cubicBezTo>
                  <a:pt x="1846479" y="907344"/>
                  <a:pt x="1845513" y="909861"/>
                  <a:pt x="1845513" y="912278"/>
                </a:cubicBezTo>
                <a:cubicBezTo>
                  <a:pt x="1845513" y="918183"/>
                  <a:pt x="1847846" y="922277"/>
                  <a:pt x="1852512" y="924560"/>
                </a:cubicBezTo>
                <a:cubicBezTo>
                  <a:pt x="1857179" y="926842"/>
                  <a:pt x="1865645" y="928117"/>
                  <a:pt x="1877911" y="928386"/>
                </a:cubicBezTo>
                <a:cubicBezTo>
                  <a:pt x="1890043" y="928653"/>
                  <a:pt x="1902309" y="929153"/>
                  <a:pt x="1914708" y="929886"/>
                </a:cubicBezTo>
                <a:cubicBezTo>
                  <a:pt x="1927108" y="930619"/>
                  <a:pt x="1935974" y="931052"/>
                  <a:pt x="1941307" y="931186"/>
                </a:cubicBezTo>
                <a:cubicBezTo>
                  <a:pt x="1949040" y="931586"/>
                  <a:pt x="1956706" y="933152"/>
                  <a:pt x="1964305" y="935885"/>
                </a:cubicBezTo>
                <a:cubicBezTo>
                  <a:pt x="1971905" y="938619"/>
                  <a:pt x="1978505" y="942185"/>
                  <a:pt x="1984104" y="946585"/>
                </a:cubicBezTo>
                <a:cubicBezTo>
                  <a:pt x="1990237" y="951251"/>
                  <a:pt x="1995304" y="957217"/>
                  <a:pt x="1999303" y="964484"/>
                </a:cubicBezTo>
                <a:cubicBezTo>
                  <a:pt x="2003303" y="971750"/>
                  <a:pt x="2005303" y="980116"/>
                  <a:pt x="2005303" y="989582"/>
                </a:cubicBezTo>
                <a:cubicBezTo>
                  <a:pt x="2005303" y="999715"/>
                  <a:pt x="2002870" y="1009248"/>
                  <a:pt x="1998003" y="1018180"/>
                </a:cubicBezTo>
                <a:cubicBezTo>
                  <a:pt x="1993137" y="1027113"/>
                  <a:pt x="1985704" y="1034846"/>
                  <a:pt x="1975705" y="1041379"/>
                </a:cubicBezTo>
                <a:cubicBezTo>
                  <a:pt x="1965172" y="1048179"/>
                  <a:pt x="1952539" y="1053445"/>
                  <a:pt x="1937807" y="1057178"/>
                </a:cubicBezTo>
                <a:cubicBezTo>
                  <a:pt x="1923075" y="1060911"/>
                  <a:pt x="1904842" y="1062778"/>
                  <a:pt x="1883110" y="1062778"/>
                </a:cubicBezTo>
                <a:cubicBezTo>
                  <a:pt x="1848046" y="1062778"/>
                  <a:pt x="1821381" y="1058511"/>
                  <a:pt x="1803115" y="1049978"/>
                </a:cubicBezTo>
                <a:cubicBezTo>
                  <a:pt x="1784850" y="1041446"/>
                  <a:pt x="1775717" y="1028646"/>
                  <a:pt x="1775717" y="1011581"/>
                </a:cubicBezTo>
                <a:cubicBezTo>
                  <a:pt x="1775717" y="1001048"/>
                  <a:pt x="1780646" y="992382"/>
                  <a:pt x="1790503" y="985582"/>
                </a:cubicBezTo>
                <a:cubicBezTo>
                  <a:pt x="1800361" y="978783"/>
                  <a:pt x="1815680" y="975050"/>
                  <a:pt x="1836460" y="974383"/>
                </a:cubicBezTo>
                <a:lnTo>
                  <a:pt x="1836460" y="971983"/>
                </a:lnTo>
                <a:cubicBezTo>
                  <a:pt x="1824211" y="967840"/>
                  <a:pt x="1814658" y="962326"/>
                  <a:pt x="1807801" y="955442"/>
                </a:cubicBezTo>
                <a:cubicBezTo>
                  <a:pt x="1800944" y="948558"/>
                  <a:pt x="1797516" y="940572"/>
                  <a:pt x="1797516" y="931483"/>
                </a:cubicBezTo>
                <a:cubicBezTo>
                  <a:pt x="1797516" y="925868"/>
                  <a:pt x="1798882" y="921123"/>
                  <a:pt x="1801615" y="917246"/>
                </a:cubicBezTo>
                <a:cubicBezTo>
                  <a:pt x="1804348" y="913369"/>
                  <a:pt x="1807848" y="909961"/>
                  <a:pt x="1812115" y="907022"/>
                </a:cubicBezTo>
                <a:cubicBezTo>
                  <a:pt x="1815848" y="904482"/>
                  <a:pt x="1820381" y="902310"/>
                  <a:pt x="1825714" y="900505"/>
                </a:cubicBezTo>
                <a:cubicBezTo>
                  <a:pt x="1831047" y="898700"/>
                  <a:pt x="1835513" y="897263"/>
                  <a:pt x="1839113" y="896194"/>
                </a:cubicBezTo>
                <a:lnTo>
                  <a:pt x="1839113" y="893988"/>
                </a:lnTo>
                <a:cubicBezTo>
                  <a:pt x="1821114" y="887322"/>
                  <a:pt x="1807882" y="879189"/>
                  <a:pt x="1799415" y="869589"/>
                </a:cubicBezTo>
                <a:cubicBezTo>
                  <a:pt x="1790949" y="859990"/>
                  <a:pt x="1786716" y="848257"/>
                  <a:pt x="1786716" y="834392"/>
                </a:cubicBezTo>
                <a:cubicBezTo>
                  <a:pt x="1786716" y="814793"/>
                  <a:pt x="1795749" y="799127"/>
                  <a:pt x="1813815" y="787395"/>
                </a:cubicBezTo>
                <a:cubicBezTo>
                  <a:pt x="1831880" y="775662"/>
                  <a:pt x="1854779" y="769796"/>
                  <a:pt x="1882510" y="769796"/>
                </a:cubicBezTo>
                <a:close/>
                <a:moveTo>
                  <a:pt x="1656710" y="769796"/>
                </a:moveTo>
                <a:cubicBezTo>
                  <a:pt x="1669643" y="769796"/>
                  <a:pt x="1681509" y="770562"/>
                  <a:pt x="1692308" y="772095"/>
                </a:cubicBezTo>
                <a:cubicBezTo>
                  <a:pt x="1703107" y="773629"/>
                  <a:pt x="1712840" y="776795"/>
                  <a:pt x="1721506" y="781595"/>
                </a:cubicBezTo>
                <a:cubicBezTo>
                  <a:pt x="1729772" y="786261"/>
                  <a:pt x="1736339" y="793028"/>
                  <a:pt x="1741205" y="801894"/>
                </a:cubicBezTo>
                <a:cubicBezTo>
                  <a:pt x="1746071" y="810760"/>
                  <a:pt x="1748505" y="822326"/>
                  <a:pt x="1748505" y="836592"/>
                </a:cubicBezTo>
                <a:cubicBezTo>
                  <a:pt x="1748505" y="851657"/>
                  <a:pt x="1748205" y="869523"/>
                  <a:pt x="1747605" y="890188"/>
                </a:cubicBezTo>
                <a:cubicBezTo>
                  <a:pt x="1747005" y="910854"/>
                  <a:pt x="1746705" y="924453"/>
                  <a:pt x="1746705" y="930986"/>
                </a:cubicBezTo>
                <a:cubicBezTo>
                  <a:pt x="1746705" y="936985"/>
                  <a:pt x="1747605" y="941718"/>
                  <a:pt x="1749405" y="945185"/>
                </a:cubicBezTo>
                <a:cubicBezTo>
                  <a:pt x="1751204" y="948651"/>
                  <a:pt x="1753971" y="951251"/>
                  <a:pt x="1757704" y="952984"/>
                </a:cubicBezTo>
                <a:cubicBezTo>
                  <a:pt x="1759971" y="954051"/>
                  <a:pt x="1763537" y="954684"/>
                  <a:pt x="1768403" y="954884"/>
                </a:cubicBezTo>
                <a:cubicBezTo>
                  <a:pt x="1773270" y="955084"/>
                  <a:pt x="1777703" y="955184"/>
                  <a:pt x="1781703" y="955184"/>
                </a:cubicBezTo>
                <a:lnTo>
                  <a:pt x="1781703" y="969783"/>
                </a:lnTo>
                <a:cubicBezTo>
                  <a:pt x="1775849" y="972317"/>
                  <a:pt x="1768930" y="974650"/>
                  <a:pt x="1760946" y="976783"/>
                </a:cubicBezTo>
                <a:cubicBezTo>
                  <a:pt x="1752962" y="978916"/>
                  <a:pt x="1744513" y="979983"/>
                  <a:pt x="1735599" y="979983"/>
                </a:cubicBezTo>
                <a:cubicBezTo>
                  <a:pt x="1719233" y="979983"/>
                  <a:pt x="1707192" y="977550"/>
                  <a:pt x="1699475" y="972683"/>
                </a:cubicBezTo>
                <a:cubicBezTo>
                  <a:pt x="1691757" y="967817"/>
                  <a:pt x="1686501" y="960851"/>
                  <a:pt x="1683705" y="951784"/>
                </a:cubicBezTo>
                <a:lnTo>
                  <a:pt x="1682509" y="951784"/>
                </a:lnTo>
                <a:cubicBezTo>
                  <a:pt x="1677969" y="956317"/>
                  <a:pt x="1673596" y="960184"/>
                  <a:pt x="1669389" y="963384"/>
                </a:cubicBezTo>
                <a:cubicBezTo>
                  <a:pt x="1665182" y="966584"/>
                  <a:pt x="1660674" y="969317"/>
                  <a:pt x="1655866" y="971583"/>
                </a:cubicBezTo>
                <a:cubicBezTo>
                  <a:pt x="1649592" y="974516"/>
                  <a:pt x="1643550" y="976716"/>
                  <a:pt x="1637741" y="978183"/>
                </a:cubicBezTo>
                <a:cubicBezTo>
                  <a:pt x="1631932" y="979649"/>
                  <a:pt x="1623819" y="980383"/>
                  <a:pt x="1613403" y="980383"/>
                </a:cubicBezTo>
                <a:cubicBezTo>
                  <a:pt x="1597913" y="980383"/>
                  <a:pt x="1584692" y="975810"/>
                  <a:pt x="1573742" y="966663"/>
                </a:cubicBezTo>
                <a:cubicBezTo>
                  <a:pt x="1562791" y="957517"/>
                  <a:pt x="1557316" y="945399"/>
                  <a:pt x="1557316" y="930311"/>
                </a:cubicBezTo>
                <a:cubicBezTo>
                  <a:pt x="1557316" y="921632"/>
                  <a:pt x="1558518" y="914255"/>
                  <a:pt x="1560922" y="908179"/>
                </a:cubicBezTo>
                <a:cubicBezTo>
                  <a:pt x="1563326" y="902104"/>
                  <a:pt x="1566731" y="896729"/>
                  <a:pt x="1571137" y="892057"/>
                </a:cubicBezTo>
                <a:cubicBezTo>
                  <a:pt x="1575143" y="887782"/>
                  <a:pt x="1579784" y="884243"/>
                  <a:pt x="1585058" y="881439"/>
                </a:cubicBezTo>
                <a:cubicBezTo>
                  <a:pt x="1590333" y="878635"/>
                  <a:pt x="1596109" y="876032"/>
                  <a:pt x="1602385" y="873630"/>
                </a:cubicBezTo>
                <a:cubicBezTo>
                  <a:pt x="1614403" y="869224"/>
                  <a:pt x="1628825" y="864651"/>
                  <a:pt x="1645651" y="859910"/>
                </a:cubicBezTo>
                <a:cubicBezTo>
                  <a:pt x="1662478" y="855170"/>
                  <a:pt x="1674763" y="850930"/>
                  <a:pt x="1682509" y="847191"/>
                </a:cubicBezTo>
                <a:lnTo>
                  <a:pt x="1682509" y="827992"/>
                </a:lnTo>
                <a:cubicBezTo>
                  <a:pt x="1682509" y="824659"/>
                  <a:pt x="1682242" y="820259"/>
                  <a:pt x="1681709" y="814793"/>
                </a:cubicBezTo>
                <a:cubicBezTo>
                  <a:pt x="1681175" y="809327"/>
                  <a:pt x="1680042" y="804727"/>
                  <a:pt x="1678309" y="800994"/>
                </a:cubicBezTo>
                <a:cubicBezTo>
                  <a:pt x="1676440" y="796727"/>
                  <a:pt x="1673505" y="793128"/>
                  <a:pt x="1669505" y="790194"/>
                </a:cubicBezTo>
                <a:cubicBezTo>
                  <a:pt x="1665504" y="787261"/>
                  <a:pt x="1660236" y="785795"/>
                  <a:pt x="1653701" y="785795"/>
                </a:cubicBezTo>
                <a:cubicBezTo>
                  <a:pt x="1647833" y="785795"/>
                  <a:pt x="1642931" y="786628"/>
                  <a:pt x="1638996" y="788294"/>
                </a:cubicBezTo>
                <a:cubicBezTo>
                  <a:pt x="1635060" y="789961"/>
                  <a:pt x="1631893" y="791661"/>
                  <a:pt x="1629493" y="793394"/>
                </a:cubicBezTo>
                <a:cubicBezTo>
                  <a:pt x="1629895" y="796061"/>
                  <a:pt x="1631032" y="800127"/>
                  <a:pt x="1632904" y="805593"/>
                </a:cubicBezTo>
                <a:cubicBezTo>
                  <a:pt x="1634775" y="811060"/>
                  <a:pt x="1635711" y="816326"/>
                  <a:pt x="1635711" y="821392"/>
                </a:cubicBezTo>
                <a:cubicBezTo>
                  <a:pt x="1635711" y="823659"/>
                  <a:pt x="1635110" y="826492"/>
                  <a:pt x="1633907" y="829892"/>
                </a:cubicBezTo>
                <a:cubicBezTo>
                  <a:pt x="1632704" y="833292"/>
                  <a:pt x="1630965" y="835992"/>
                  <a:pt x="1628690" y="837991"/>
                </a:cubicBezTo>
                <a:cubicBezTo>
                  <a:pt x="1625615" y="840658"/>
                  <a:pt x="1622173" y="842724"/>
                  <a:pt x="1618362" y="844191"/>
                </a:cubicBezTo>
                <a:cubicBezTo>
                  <a:pt x="1614552" y="845658"/>
                  <a:pt x="1608703" y="846391"/>
                  <a:pt x="1600814" y="846391"/>
                </a:cubicBezTo>
                <a:cubicBezTo>
                  <a:pt x="1589581" y="846391"/>
                  <a:pt x="1581090" y="843691"/>
                  <a:pt x="1575340" y="838291"/>
                </a:cubicBezTo>
                <a:cubicBezTo>
                  <a:pt x="1569590" y="832892"/>
                  <a:pt x="1566716" y="825859"/>
                  <a:pt x="1566716" y="817193"/>
                </a:cubicBezTo>
                <a:cubicBezTo>
                  <a:pt x="1566716" y="809727"/>
                  <a:pt x="1569682" y="803027"/>
                  <a:pt x="1575615" y="797094"/>
                </a:cubicBezTo>
                <a:cubicBezTo>
                  <a:pt x="1581548" y="791161"/>
                  <a:pt x="1588781" y="786261"/>
                  <a:pt x="1597314" y="782395"/>
                </a:cubicBezTo>
                <a:cubicBezTo>
                  <a:pt x="1605713" y="778395"/>
                  <a:pt x="1615379" y="775295"/>
                  <a:pt x="1626312" y="773095"/>
                </a:cubicBezTo>
                <a:cubicBezTo>
                  <a:pt x="1637245" y="770896"/>
                  <a:pt x="1647377" y="769796"/>
                  <a:pt x="1656710" y="769796"/>
                </a:cubicBezTo>
                <a:close/>
                <a:moveTo>
                  <a:pt x="2421733" y="708399"/>
                </a:moveTo>
                <a:cubicBezTo>
                  <a:pt x="2419200" y="708399"/>
                  <a:pt x="2415900" y="708499"/>
                  <a:pt x="2411834" y="708699"/>
                </a:cubicBezTo>
                <a:cubicBezTo>
                  <a:pt x="2407768" y="708899"/>
                  <a:pt x="2404268" y="709066"/>
                  <a:pt x="2401335" y="709199"/>
                </a:cubicBezTo>
                <a:lnTo>
                  <a:pt x="2401335" y="814393"/>
                </a:lnTo>
                <a:lnTo>
                  <a:pt x="2411734" y="814393"/>
                </a:lnTo>
                <a:cubicBezTo>
                  <a:pt x="2433333" y="814393"/>
                  <a:pt x="2449265" y="809360"/>
                  <a:pt x="2459531" y="799294"/>
                </a:cubicBezTo>
                <a:cubicBezTo>
                  <a:pt x="2469797" y="789228"/>
                  <a:pt x="2474930" y="775595"/>
                  <a:pt x="2474930" y="758396"/>
                </a:cubicBezTo>
                <a:cubicBezTo>
                  <a:pt x="2474930" y="742664"/>
                  <a:pt x="2470497" y="730398"/>
                  <a:pt x="2461631" y="721599"/>
                </a:cubicBezTo>
                <a:cubicBezTo>
                  <a:pt x="2452765" y="712799"/>
                  <a:pt x="2439466" y="708399"/>
                  <a:pt x="2421733" y="708399"/>
                </a:cubicBezTo>
                <a:close/>
                <a:moveTo>
                  <a:pt x="1401209" y="708399"/>
                </a:moveTo>
                <a:lnTo>
                  <a:pt x="1401209" y="832992"/>
                </a:lnTo>
                <a:lnTo>
                  <a:pt x="1409609" y="832992"/>
                </a:lnTo>
                <a:cubicBezTo>
                  <a:pt x="1431474" y="832992"/>
                  <a:pt x="1448107" y="827959"/>
                  <a:pt x="1459506" y="817893"/>
                </a:cubicBezTo>
                <a:cubicBezTo>
                  <a:pt x="1470905" y="807827"/>
                  <a:pt x="1476605" y="792327"/>
                  <a:pt x="1476605" y="771395"/>
                </a:cubicBezTo>
                <a:cubicBezTo>
                  <a:pt x="1476605" y="750063"/>
                  <a:pt x="1472305" y="734231"/>
                  <a:pt x="1463706" y="723898"/>
                </a:cubicBezTo>
                <a:cubicBezTo>
                  <a:pt x="1455106" y="713566"/>
                  <a:pt x="1439807" y="708399"/>
                  <a:pt x="1417809" y="708399"/>
                </a:cubicBezTo>
                <a:close/>
                <a:moveTo>
                  <a:pt x="2288741" y="690200"/>
                </a:moveTo>
                <a:lnTo>
                  <a:pt x="2442932" y="690200"/>
                </a:lnTo>
                <a:cubicBezTo>
                  <a:pt x="2481730" y="690200"/>
                  <a:pt x="2509728" y="695533"/>
                  <a:pt x="2526927" y="706199"/>
                </a:cubicBezTo>
                <a:cubicBezTo>
                  <a:pt x="2544126" y="716865"/>
                  <a:pt x="2552725" y="732598"/>
                  <a:pt x="2552725" y="753397"/>
                </a:cubicBezTo>
                <a:cubicBezTo>
                  <a:pt x="2552725" y="762996"/>
                  <a:pt x="2550792" y="771429"/>
                  <a:pt x="2546926" y="778695"/>
                </a:cubicBezTo>
                <a:cubicBezTo>
                  <a:pt x="2543059" y="785961"/>
                  <a:pt x="2537526" y="792261"/>
                  <a:pt x="2530327" y="797594"/>
                </a:cubicBezTo>
                <a:cubicBezTo>
                  <a:pt x="2523794" y="802527"/>
                  <a:pt x="2515994" y="806793"/>
                  <a:pt x="2506928" y="810393"/>
                </a:cubicBezTo>
                <a:cubicBezTo>
                  <a:pt x="2497862" y="813993"/>
                  <a:pt x="2488129" y="816993"/>
                  <a:pt x="2477730" y="819393"/>
                </a:cubicBezTo>
                <a:lnTo>
                  <a:pt x="2477730" y="823192"/>
                </a:lnTo>
                <a:cubicBezTo>
                  <a:pt x="2488129" y="824259"/>
                  <a:pt x="2498929" y="826559"/>
                  <a:pt x="2510128" y="830092"/>
                </a:cubicBezTo>
                <a:cubicBezTo>
                  <a:pt x="2521327" y="833625"/>
                  <a:pt x="2531060" y="838191"/>
                  <a:pt x="2539326" y="843791"/>
                </a:cubicBezTo>
                <a:cubicBezTo>
                  <a:pt x="2547859" y="849657"/>
                  <a:pt x="2554792" y="857024"/>
                  <a:pt x="2560125" y="865890"/>
                </a:cubicBezTo>
                <a:cubicBezTo>
                  <a:pt x="2565458" y="874756"/>
                  <a:pt x="2568124" y="885189"/>
                  <a:pt x="2568124" y="897188"/>
                </a:cubicBezTo>
                <a:cubicBezTo>
                  <a:pt x="2568124" y="911587"/>
                  <a:pt x="2565091" y="923753"/>
                  <a:pt x="2559025" y="933686"/>
                </a:cubicBezTo>
                <a:cubicBezTo>
                  <a:pt x="2552959" y="943618"/>
                  <a:pt x="2544259" y="951451"/>
                  <a:pt x="2532927" y="957184"/>
                </a:cubicBezTo>
                <a:cubicBezTo>
                  <a:pt x="2520927" y="963317"/>
                  <a:pt x="2507095" y="967650"/>
                  <a:pt x="2491429" y="970183"/>
                </a:cubicBezTo>
                <a:cubicBezTo>
                  <a:pt x="2475763" y="972716"/>
                  <a:pt x="2457331" y="973983"/>
                  <a:pt x="2436133" y="973983"/>
                </a:cubicBezTo>
                <a:lnTo>
                  <a:pt x="2288741" y="973983"/>
                </a:lnTo>
                <a:lnTo>
                  <a:pt x="2288741" y="958384"/>
                </a:lnTo>
                <a:cubicBezTo>
                  <a:pt x="2292874" y="957984"/>
                  <a:pt x="2298074" y="957384"/>
                  <a:pt x="2304341" y="956584"/>
                </a:cubicBezTo>
                <a:cubicBezTo>
                  <a:pt x="2310607" y="955784"/>
                  <a:pt x="2315007" y="954851"/>
                  <a:pt x="2317540" y="953784"/>
                </a:cubicBezTo>
                <a:cubicBezTo>
                  <a:pt x="2322473" y="951784"/>
                  <a:pt x="2325839" y="949151"/>
                  <a:pt x="2327639" y="945885"/>
                </a:cubicBezTo>
                <a:cubicBezTo>
                  <a:pt x="2329439" y="942618"/>
                  <a:pt x="2330339" y="938385"/>
                  <a:pt x="2330339" y="933186"/>
                </a:cubicBezTo>
                <a:lnTo>
                  <a:pt x="2330339" y="733198"/>
                </a:lnTo>
                <a:cubicBezTo>
                  <a:pt x="2330339" y="728398"/>
                  <a:pt x="2329606" y="724398"/>
                  <a:pt x="2328139" y="721199"/>
                </a:cubicBezTo>
                <a:cubicBezTo>
                  <a:pt x="2326672" y="717999"/>
                  <a:pt x="2323139" y="715199"/>
                  <a:pt x="2317540" y="712799"/>
                </a:cubicBezTo>
                <a:cubicBezTo>
                  <a:pt x="2313407" y="711066"/>
                  <a:pt x="2308607" y="709633"/>
                  <a:pt x="2303141" y="708499"/>
                </a:cubicBezTo>
                <a:cubicBezTo>
                  <a:pt x="2297674" y="707366"/>
                  <a:pt x="2292874" y="706466"/>
                  <a:pt x="2288741" y="705799"/>
                </a:cubicBezTo>
                <a:close/>
                <a:moveTo>
                  <a:pt x="1288616" y="690200"/>
                </a:moveTo>
                <a:lnTo>
                  <a:pt x="1445207" y="690200"/>
                </a:lnTo>
                <a:cubicBezTo>
                  <a:pt x="1481871" y="690200"/>
                  <a:pt x="1509270" y="696033"/>
                  <a:pt x="1527402" y="707699"/>
                </a:cubicBezTo>
                <a:cubicBezTo>
                  <a:pt x="1545534" y="719365"/>
                  <a:pt x="1554600" y="737198"/>
                  <a:pt x="1554600" y="761196"/>
                </a:cubicBezTo>
                <a:cubicBezTo>
                  <a:pt x="1554600" y="777195"/>
                  <a:pt x="1551300" y="790961"/>
                  <a:pt x="1544701" y="802494"/>
                </a:cubicBezTo>
                <a:cubicBezTo>
                  <a:pt x="1538101" y="814026"/>
                  <a:pt x="1529002" y="823392"/>
                  <a:pt x="1517402" y="830592"/>
                </a:cubicBezTo>
                <a:cubicBezTo>
                  <a:pt x="1505403" y="838058"/>
                  <a:pt x="1491704" y="843458"/>
                  <a:pt x="1476305" y="846791"/>
                </a:cubicBezTo>
                <a:cubicBezTo>
                  <a:pt x="1460906" y="850124"/>
                  <a:pt x="1443607" y="851791"/>
                  <a:pt x="1424408" y="851791"/>
                </a:cubicBezTo>
                <a:lnTo>
                  <a:pt x="1401209" y="851791"/>
                </a:lnTo>
                <a:lnTo>
                  <a:pt x="1401209" y="931586"/>
                </a:lnTo>
                <a:cubicBezTo>
                  <a:pt x="1401209" y="936385"/>
                  <a:pt x="1402109" y="940552"/>
                  <a:pt x="1403909" y="944085"/>
                </a:cubicBezTo>
                <a:cubicBezTo>
                  <a:pt x="1405709" y="947618"/>
                  <a:pt x="1409142" y="950451"/>
                  <a:pt x="1414209" y="952584"/>
                </a:cubicBezTo>
                <a:cubicBezTo>
                  <a:pt x="1416875" y="953651"/>
                  <a:pt x="1421208" y="954784"/>
                  <a:pt x="1427208" y="955984"/>
                </a:cubicBezTo>
                <a:cubicBezTo>
                  <a:pt x="1433208" y="957184"/>
                  <a:pt x="1438274" y="957984"/>
                  <a:pt x="1442407" y="958384"/>
                </a:cubicBezTo>
                <a:lnTo>
                  <a:pt x="1442407" y="973983"/>
                </a:lnTo>
                <a:lnTo>
                  <a:pt x="1288616" y="973983"/>
                </a:lnTo>
                <a:lnTo>
                  <a:pt x="1288616" y="958384"/>
                </a:lnTo>
                <a:cubicBezTo>
                  <a:pt x="1292483" y="957984"/>
                  <a:pt x="1297616" y="957417"/>
                  <a:pt x="1304015" y="956684"/>
                </a:cubicBezTo>
                <a:cubicBezTo>
                  <a:pt x="1310415" y="955951"/>
                  <a:pt x="1314881" y="955051"/>
                  <a:pt x="1317415" y="953984"/>
                </a:cubicBezTo>
                <a:cubicBezTo>
                  <a:pt x="1322614" y="951851"/>
                  <a:pt x="1326047" y="949251"/>
                  <a:pt x="1327714" y="946185"/>
                </a:cubicBezTo>
                <a:cubicBezTo>
                  <a:pt x="1329380" y="943118"/>
                  <a:pt x="1330214" y="938852"/>
                  <a:pt x="1330214" y="933386"/>
                </a:cubicBezTo>
                <a:lnTo>
                  <a:pt x="1330214" y="733198"/>
                </a:lnTo>
                <a:cubicBezTo>
                  <a:pt x="1330214" y="728531"/>
                  <a:pt x="1329414" y="724498"/>
                  <a:pt x="1327814" y="721099"/>
                </a:cubicBezTo>
                <a:cubicBezTo>
                  <a:pt x="1326214" y="717699"/>
                  <a:pt x="1322748" y="714866"/>
                  <a:pt x="1317415" y="712599"/>
                </a:cubicBezTo>
                <a:cubicBezTo>
                  <a:pt x="1313681" y="710999"/>
                  <a:pt x="1308715" y="709566"/>
                  <a:pt x="1302515" y="708299"/>
                </a:cubicBezTo>
                <a:cubicBezTo>
                  <a:pt x="1296316" y="707033"/>
                  <a:pt x="1291683" y="706199"/>
                  <a:pt x="1288616" y="705799"/>
                </a:cubicBezTo>
                <a:close/>
                <a:moveTo>
                  <a:pt x="3232380" y="664402"/>
                </a:moveTo>
                <a:lnTo>
                  <a:pt x="3235386" y="667602"/>
                </a:lnTo>
                <a:lnTo>
                  <a:pt x="3235386" y="873980"/>
                </a:lnTo>
                <a:cubicBezTo>
                  <a:pt x="3245239" y="865180"/>
                  <a:pt x="3256325" y="854982"/>
                  <a:pt x="3268642" y="843385"/>
                </a:cubicBezTo>
                <a:cubicBezTo>
                  <a:pt x="3280958" y="831788"/>
                  <a:pt x="3290846" y="822189"/>
                  <a:pt x="3298304" y="814590"/>
                </a:cubicBezTo>
                <a:cubicBezTo>
                  <a:pt x="3302704" y="810057"/>
                  <a:pt x="3305137" y="806624"/>
                  <a:pt x="3305603" y="804292"/>
                </a:cubicBezTo>
                <a:cubicBezTo>
                  <a:pt x="3306070" y="801960"/>
                  <a:pt x="3306303" y="800527"/>
                  <a:pt x="3306303" y="799994"/>
                </a:cubicBezTo>
                <a:cubicBezTo>
                  <a:pt x="3306303" y="797594"/>
                  <a:pt x="3304198" y="795594"/>
                  <a:pt x="3299988" y="793994"/>
                </a:cubicBezTo>
                <a:cubicBezTo>
                  <a:pt x="3295778" y="792394"/>
                  <a:pt x="3289443" y="790994"/>
                  <a:pt x="3280983" y="789794"/>
                </a:cubicBezTo>
                <a:lnTo>
                  <a:pt x="3280983" y="775595"/>
                </a:lnTo>
                <a:lnTo>
                  <a:pt x="3382577" y="775595"/>
                </a:lnTo>
                <a:lnTo>
                  <a:pt x="3382577" y="789394"/>
                </a:lnTo>
                <a:cubicBezTo>
                  <a:pt x="3369265" y="793127"/>
                  <a:pt x="3359115" y="796627"/>
                  <a:pt x="3352127" y="799894"/>
                </a:cubicBezTo>
                <a:cubicBezTo>
                  <a:pt x="3345139" y="803160"/>
                  <a:pt x="3337518" y="807527"/>
                  <a:pt x="3329264" y="812993"/>
                </a:cubicBezTo>
                <a:cubicBezTo>
                  <a:pt x="3323806" y="816593"/>
                  <a:pt x="3318519" y="820365"/>
                  <a:pt x="3313401" y="824309"/>
                </a:cubicBezTo>
                <a:cubicBezTo>
                  <a:pt x="3308284" y="828254"/>
                  <a:pt x="3302401" y="833169"/>
                  <a:pt x="3295754" y="839054"/>
                </a:cubicBezTo>
                <a:cubicBezTo>
                  <a:pt x="3308797" y="857976"/>
                  <a:pt x="3320842" y="875498"/>
                  <a:pt x="3331888" y="891621"/>
                </a:cubicBezTo>
                <a:cubicBezTo>
                  <a:pt x="3342934" y="907744"/>
                  <a:pt x="3354513" y="924801"/>
                  <a:pt x="3366625" y="942791"/>
                </a:cubicBezTo>
                <a:cubicBezTo>
                  <a:pt x="3370749" y="949053"/>
                  <a:pt x="3375875" y="953251"/>
                  <a:pt x="3382000" y="955384"/>
                </a:cubicBezTo>
                <a:cubicBezTo>
                  <a:pt x="3388126" y="957517"/>
                  <a:pt x="3394251" y="958851"/>
                  <a:pt x="3400376" y="959384"/>
                </a:cubicBezTo>
                <a:lnTo>
                  <a:pt x="3400376" y="973983"/>
                </a:lnTo>
                <a:lnTo>
                  <a:pt x="3306113" y="973983"/>
                </a:lnTo>
                <a:cubicBezTo>
                  <a:pt x="3294524" y="953636"/>
                  <a:pt x="3283934" y="936382"/>
                  <a:pt x="3274343" y="922219"/>
                </a:cubicBezTo>
                <a:cubicBezTo>
                  <a:pt x="3264752" y="908056"/>
                  <a:pt x="3255693" y="894924"/>
                  <a:pt x="3247166" y="882823"/>
                </a:cubicBezTo>
                <a:lnTo>
                  <a:pt x="3235386" y="892788"/>
                </a:lnTo>
                <a:lnTo>
                  <a:pt x="3235386" y="936385"/>
                </a:lnTo>
                <a:cubicBezTo>
                  <a:pt x="3235386" y="941185"/>
                  <a:pt x="3236086" y="945118"/>
                  <a:pt x="3237486" y="948185"/>
                </a:cubicBezTo>
                <a:cubicBezTo>
                  <a:pt x="3238886" y="951251"/>
                  <a:pt x="3241585" y="953518"/>
                  <a:pt x="3245585" y="954984"/>
                </a:cubicBezTo>
                <a:cubicBezTo>
                  <a:pt x="3247985" y="956051"/>
                  <a:pt x="3250785" y="956984"/>
                  <a:pt x="3253985" y="957784"/>
                </a:cubicBezTo>
                <a:cubicBezTo>
                  <a:pt x="3257184" y="958584"/>
                  <a:pt x="3260384" y="959117"/>
                  <a:pt x="3263584" y="959384"/>
                </a:cubicBezTo>
                <a:lnTo>
                  <a:pt x="3263584" y="973983"/>
                </a:lnTo>
                <a:lnTo>
                  <a:pt x="3139392" y="973983"/>
                </a:lnTo>
                <a:lnTo>
                  <a:pt x="3139392" y="959384"/>
                </a:lnTo>
                <a:cubicBezTo>
                  <a:pt x="3142748" y="959117"/>
                  <a:pt x="3146103" y="958751"/>
                  <a:pt x="3149458" y="958284"/>
                </a:cubicBezTo>
                <a:cubicBezTo>
                  <a:pt x="3152813" y="957817"/>
                  <a:pt x="3155766" y="957184"/>
                  <a:pt x="3158316" y="956384"/>
                </a:cubicBezTo>
                <a:cubicBezTo>
                  <a:pt x="3162611" y="954918"/>
                  <a:pt x="3165531" y="952651"/>
                  <a:pt x="3167074" y="949585"/>
                </a:cubicBezTo>
                <a:cubicBezTo>
                  <a:pt x="3168618" y="946518"/>
                  <a:pt x="3169390" y="942518"/>
                  <a:pt x="3169390" y="937585"/>
                </a:cubicBezTo>
                <a:lnTo>
                  <a:pt x="3169390" y="714599"/>
                </a:lnTo>
                <a:cubicBezTo>
                  <a:pt x="3169390" y="710199"/>
                  <a:pt x="3168423" y="705633"/>
                  <a:pt x="3166490" y="700900"/>
                </a:cubicBezTo>
                <a:cubicBezTo>
                  <a:pt x="3164557" y="696167"/>
                  <a:pt x="3161724" y="692600"/>
                  <a:pt x="3157991" y="690200"/>
                </a:cubicBezTo>
                <a:cubicBezTo>
                  <a:pt x="3155457" y="688601"/>
                  <a:pt x="3151658" y="687267"/>
                  <a:pt x="3146591" y="686201"/>
                </a:cubicBezTo>
                <a:cubicBezTo>
                  <a:pt x="3141525" y="685134"/>
                  <a:pt x="3136925" y="684467"/>
                  <a:pt x="3132792" y="684201"/>
                </a:cubicBezTo>
                <a:lnTo>
                  <a:pt x="3132792" y="669602"/>
                </a:lnTo>
                <a:close/>
                <a:moveTo>
                  <a:pt x="2671005" y="664402"/>
                </a:moveTo>
                <a:lnTo>
                  <a:pt x="2674011" y="667602"/>
                </a:lnTo>
                <a:lnTo>
                  <a:pt x="2674011" y="934986"/>
                </a:lnTo>
                <a:cubicBezTo>
                  <a:pt x="2674011" y="939918"/>
                  <a:pt x="2674883" y="943918"/>
                  <a:pt x="2676628" y="946985"/>
                </a:cubicBezTo>
                <a:cubicBezTo>
                  <a:pt x="2678373" y="950051"/>
                  <a:pt x="2681192" y="952451"/>
                  <a:pt x="2685085" y="954184"/>
                </a:cubicBezTo>
                <a:cubicBezTo>
                  <a:pt x="2687768" y="955384"/>
                  <a:pt x="2690586" y="956451"/>
                  <a:pt x="2693539" y="957384"/>
                </a:cubicBezTo>
                <a:cubicBezTo>
                  <a:pt x="2696492" y="958317"/>
                  <a:pt x="2699982" y="958984"/>
                  <a:pt x="2704009" y="959384"/>
                </a:cubicBezTo>
                <a:lnTo>
                  <a:pt x="2704009" y="973983"/>
                </a:lnTo>
                <a:lnTo>
                  <a:pt x="2578017" y="973983"/>
                </a:lnTo>
                <a:lnTo>
                  <a:pt x="2578017" y="959384"/>
                </a:lnTo>
                <a:cubicBezTo>
                  <a:pt x="2581506" y="959117"/>
                  <a:pt x="2584895" y="958784"/>
                  <a:pt x="2588183" y="958384"/>
                </a:cubicBezTo>
                <a:cubicBezTo>
                  <a:pt x="2591472" y="957984"/>
                  <a:pt x="2594391" y="957317"/>
                  <a:pt x="2596941" y="956384"/>
                </a:cubicBezTo>
                <a:cubicBezTo>
                  <a:pt x="2601236" y="954784"/>
                  <a:pt x="2604156" y="952484"/>
                  <a:pt x="2605700" y="949485"/>
                </a:cubicBezTo>
                <a:cubicBezTo>
                  <a:pt x="2607243" y="946485"/>
                  <a:pt x="2608015" y="942518"/>
                  <a:pt x="2608015" y="937585"/>
                </a:cubicBezTo>
                <a:lnTo>
                  <a:pt x="2608015" y="715999"/>
                </a:lnTo>
                <a:cubicBezTo>
                  <a:pt x="2608015" y="710933"/>
                  <a:pt x="2606982" y="706233"/>
                  <a:pt x="2604915" y="701900"/>
                </a:cubicBezTo>
                <a:cubicBezTo>
                  <a:pt x="2602849" y="697567"/>
                  <a:pt x="2600082" y="694267"/>
                  <a:pt x="2596616" y="692000"/>
                </a:cubicBezTo>
                <a:cubicBezTo>
                  <a:pt x="2593949" y="690267"/>
                  <a:pt x="2589916" y="688601"/>
                  <a:pt x="2584516" y="687001"/>
                </a:cubicBezTo>
                <a:cubicBezTo>
                  <a:pt x="2579117" y="685401"/>
                  <a:pt x="2574350" y="684467"/>
                  <a:pt x="2570217" y="684201"/>
                </a:cubicBezTo>
                <a:lnTo>
                  <a:pt x="2570217" y="669602"/>
                </a:lnTo>
                <a:close/>
                <a:moveTo>
                  <a:pt x="3654504" y="426221"/>
                </a:moveTo>
                <a:cubicBezTo>
                  <a:pt x="3666411" y="426221"/>
                  <a:pt x="3676717" y="430612"/>
                  <a:pt x="3685424" y="439392"/>
                </a:cubicBezTo>
                <a:cubicBezTo>
                  <a:pt x="3694130" y="448173"/>
                  <a:pt x="3698483" y="458442"/>
                  <a:pt x="3698483" y="470200"/>
                </a:cubicBezTo>
                <a:cubicBezTo>
                  <a:pt x="3698483" y="481957"/>
                  <a:pt x="3694130" y="492152"/>
                  <a:pt x="3685424" y="500784"/>
                </a:cubicBezTo>
                <a:cubicBezTo>
                  <a:pt x="3676717" y="509416"/>
                  <a:pt x="3666411" y="513732"/>
                  <a:pt x="3654504" y="513732"/>
                </a:cubicBezTo>
                <a:cubicBezTo>
                  <a:pt x="3642449" y="513732"/>
                  <a:pt x="3632069" y="509453"/>
                  <a:pt x="3623362" y="500896"/>
                </a:cubicBezTo>
                <a:cubicBezTo>
                  <a:pt x="3614656" y="492338"/>
                  <a:pt x="3610303" y="482106"/>
                  <a:pt x="3610303" y="470200"/>
                </a:cubicBezTo>
                <a:cubicBezTo>
                  <a:pt x="3610303" y="458294"/>
                  <a:pt x="3614656" y="447987"/>
                  <a:pt x="3623362" y="439281"/>
                </a:cubicBezTo>
                <a:cubicBezTo>
                  <a:pt x="3632069" y="430574"/>
                  <a:pt x="3642449" y="426221"/>
                  <a:pt x="3654504" y="426221"/>
                </a:cubicBezTo>
                <a:close/>
                <a:moveTo>
                  <a:pt x="2352407" y="297410"/>
                </a:moveTo>
                <a:cubicBezTo>
                  <a:pt x="2340948" y="297410"/>
                  <a:pt x="2331795" y="303215"/>
                  <a:pt x="2324948" y="314823"/>
                </a:cubicBezTo>
                <a:cubicBezTo>
                  <a:pt x="2318102" y="326432"/>
                  <a:pt x="2314382" y="344812"/>
                  <a:pt x="2313786" y="369964"/>
                </a:cubicBezTo>
                <a:lnTo>
                  <a:pt x="2385447" y="369071"/>
                </a:lnTo>
                <a:cubicBezTo>
                  <a:pt x="2385447" y="360141"/>
                  <a:pt x="2385001" y="350989"/>
                  <a:pt x="2384108" y="341612"/>
                </a:cubicBezTo>
                <a:cubicBezTo>
                  <a:pt x="2383215" y="332236"/>
                  <a:pt x="2381652" y="324572"/>
                  <a:pt x="2379420" y="318618"/>
                </a:cubicBezTo>
                <a:cubicBezTo>
                  <a:pt x="2376889" y="311623"/>
                  <a:pt x="2373429" y="306340"/>
                  <a:pt x="2369039" y="302768"/>
                </a:cubicBezTo>
                <a:cubicBezTo>
                  <a:pt x="2364648" y="299196"/>
                  <a:pt x="2359104" y="297410"/>
                  <a:pt x="2352407" y="297410"/>
                </a:cubicBezTo>
                <a:close/>
                <a:moveTo>
                  <a:pt x="3654504" y="284909"/>
                </a:moveTo>
                <a:cubicBezTo>
                  <a:pt x="3666411" y="284909"/>
                  <a:pt x="3676717" y="289299"/>
                  <a:pt x="3685424" y="298080"/>
                </a:cubicBezTo>
                <a:cubicBezTo>
                  <a:pt x="3694130" y="306861"/>
                  <a:pt x="3698483" y="317130"/>
                  <a:pt x="3698483" y="328888"/>
                </a:cubicBezTo>
                <a:cubicBezTo>
                  <a:pt x="3698483" y="340645"/>
                  <a:pt x="3694130" y="350840"/>
                  <a:pt x="3685424" y="359472"/>
                </a:cubicBezTo>
                <a:cubicBezTo>
                  <a:pt x="3676717" y="368104"/>
                  <a:pt x="3666411" y="372420"/>
                  <a:pt x="3654504" y="372420"/>
                </a:cubicBezTo>
                <a:cubicBezTo>
                  <a:pt x="3642449" y="372420"/>
                  <a:pt x="3632069" y="368141"/>
                  <a:pt x="3623362" y="359583"/>
                </a:cubicBezTo>
                <a:cubicBezTo>
                  <a:pt x="3614656" y="351026"/>
                  <a:pt x="3610303" y="340794"/>
                  <a:pt x="3610303" y="328888"/>
                </a:cubicBezTo>
                <a:cubicBezTo>
                  <a:pt x="3610303" y="316981"/>
                  <a:pt x="3614656" y="306675"/>
                  <a:pt x="3623362" y="297969"/>
                </a:cubicBezTo>
                <a:cubicBezTo>
                  <a:pt x="3632069" y="289262"/>
                  <a:pt x="3642449" y="284909"/>
                  <a:pt x="3654504" y="284909"/>
                </a:cubicBezTo>
                <a:close/>
                <a:moveTo>
                  <a:pt x="3072151" y="283123"/>
                </a:moveTo>
                <a:lnTo>
                  <a:pt x="3074596" y="286472"/>
                </a:lnTo>
                <a:lnTo>
                  <a:pt x="3074596" y="434928"/>
                </a:lnTo>
                <a:cubicBezTo>
                  <a:pt x="3074596" y="450257"/>
                  <a:pt x="3077535" y="461568"/>
                  <a:pt x="3083414" y="468860"/>
                </a:cubicBezTo>
                <a:cubicBezTo>
                  <a:pt x="3089293" y="476153"/>
                  <a:pt x="3097366" y="479799"/>
                  <a:pt x="3107636" y="479799"/>
                </a:cubicBezTo>
                <a:cubicBezTo>
                  <a:pt x="3118202" y="479799"/>
                  <a:pt x="3127690" y="477046"/>
                  <a:pt x="3136099" y="471539"/>
                </a:cubicBezTo>
                <a:cubicBezTo>
                  <a:pt x="3144508" y="466033"/>
                  <a:pt x="3150647" y="460154"/>
                  <a:pt x="3154516" y="453903"/>
                </a:cubicBezTo>
                <a:lnTo>
                  <a:pt x="3154516" y="333576"/>
                </a:lnTo>
                <a:cubicBezTo>
                  <a:pt x="3154516" y="328515"/>
                  <a:pt x="3153549" y="323976"/>
                  <a:pt x="3151614" y="319958"/>
                </a:cubicBezTo>
                <a:cubicBezTo>
                  <a:pt x="3149680" y="315940"/>
                  <a:pt x="3146852" y="312665"/>
                  <a:pt x="3143131" y="310135"/>
                </a:cubicBezTo>
                <a:cubicBezTo>
                  <a:pt x="3140452" y="308349"/>
                  <a:pt x="3136620" y="307159"/>
                  <a:pt x="3131634" y="306563"/>
                </a:cubicBezTo>
                <a:cubicBezTo>
                  <a:pt x="3126648" y="305968"/>
                  <a:pt x="3121551" y="305522"/>
                  <a:pt x="3116342" y="305224"/>
                </a:cubicBezTo>
                <a:lnTo>
                  <a:pt x="3116342" y="288927"/>
                </a:lnTo>
                <a:lnTo>
                  <a:pt x="3224831" y="283123"/>
                </a:lnTo>
                <a:lnTo>
                  <a:pt x="3228186" y="286472"/>
                </a:lnTo>
                <a:lnTo>
                  <a:pt x="3228186" y="458815"/>
                </a:lnTo>
                <a:cubicBezTo>
                  <a:pt x="3228186" y="464024"/>
                  <a:pt x="3229222" y="468451"/>
                  <a:pt x="3231293" y="472097"/>
                </a:cubicBezTo>
                <a:cubicBezTo>
                  <a:pt x="3233363" y="475744"/>
                  <a:pt x="3236396" y="478832"/>
                  <a:pt x="3240391" y="481362"/>
                </a:cubicBezTo>
                <a:cubicBezTo>
                  <a:pt x="3243201" y="483148"/>
                  <a:pt x="3246861" y="484376"/>
                  <a:pt x="3251374" y="485045"/>
                </a:cubicBezTo>
                <a:cubicBezTo>
                  <a:pt x="3255886" y="485715"/>
                  <a:pt x="3260361" y="486124"/>
                  <a:pt x="3264798" y="486273"/>
                </a:cubicBezTo>
                <a:lnTo>
                  <a:pt x="3264798" y="502570"/>
                </a:lnTo>
                <a:lnTo>
                  <a:pt x="3158312" y="509044"/>
                </a:lnTo>
                <a:lnTo>
                  <a:pt x="3154963" y="505919"/>
                </a:lnTo>
                <a:lnTo>
                  <a:pt x="3154963" y="476674"/>
                </a:lnTo>
                <a:lnTo>
                  <a:pt x="3153627" y="476674"/>
                </a:lnTo>
                <a:cubicBezTo>
                  <a:pt x="3148574" y="481288"/>
                  <a:pt x="3143632" y="485790"/>
                  <a:pt x="3138802" y="490180"/>
                </a:cubicBezTo>
                <a:cubicBezTo>
                  <a:pt x="3133972" y="494570"/>
                  <a:pt x="3128213" y="498552"/>
                  <a:pt x="3121525" y="502124"/>
                </a:cubicBezTo>
                <a:cubicBezTo>
                  <a:pt x="3113947" y="506142"/>
                  <a:pt x="3106776" y="509118"/>
                  <a:pt x="3100014" y="511053"/>
                </a:cubicBezTo>
                <a:cubicBezTo>
                  <a:pt x="3093252" y="512988"/>
                  <a:pt x="3083406" y="513955"/>
                  <a:pt x="3070476" y="513955"/>
                </a:cubicBezTo>
                <a:cubicBezTo>
                  <a:pt x="3048036" y="513955"/>
                  <a:pt x="3030834" y="507184"/>
                  <a:pt x="3018871" y="493640"/>
                </a:cubicBezTo>
                <a:cubicBezTo>
                  <a:pt x="3006907" y="480097"/>
                  <a:pt x="3000926" y="460973"/>
                  <a:pt x="3000926" y="436267"/>
                </a:cubicBezTo>
                <a:lnTo>
                  <a:pt x="3000926" y="335808"/>
                </a:lnTo>
                <a:cubicBezTo>
                  <a:pt x="3000926" y="330004"/>
                  <a:pt x="2999817" y="325278"/>
                  <a:pt x="2997598" y="321632"/>
                </a:cubicBezTo>
                <a:cubicBezTo>
                  <a:pt x="2995380" y="317986"/>
                  <a:pt x="2992421" y="314749"/>
                  <a:pt x="2988721" y="311921"/>
                </a:cubicBezTo>
                <a:cubicBezTo>
                  <a:pt x="2985763" y="309689"/>
                  <a:pt x="2981917" y="308089"/>
                  <a:pt x="2977184" y="307121"/>
                </a:cubicBezTo>
                <a:cubicBezTo>
                  <a:pt x="2972450" y="306154"/>
                  <a:pt x="2968160" y="305522"/>
                  <a:pt x="2964314" y="305224"/>
                </a:cubicBezTo>
                <a:lnTo>
                  <a:pt x="2964314" y="288927"/>
                </a:lnTo>
                <a:close/>
                <a:moveTo>
                  <a:pt x="1705898" y="283123"/>
                </a:moveTo>
                <a:lnTo>
                  <a:pt x="1709246" y="286472"/>
                </a:lnTo>
                <a:lnTo>
                  <a:pt x="1709246" y="463726"/>
                </a:lnTo>
                <a:cubicBezTo>
                  <a:pt x="1709246" y="468935"/>
                  <a:pt x="1710363" y="473362"/>
                  <a:pt x="1712595" y="477009"/>
                </a:cubicBezTo>
                <a:cubicBezTo>
                  <a:pt x="1714828" y="480655"/>
                  <a:pt x="1718027" y="483371"/>
                  <a:pt x="1722195" y="485157"/>
                </a:cubicBezTo>
                <a:cubicBezTo>
                  <a:pt x="1725171" y="486497"/>
                  <a:pt x="1728445" y="487687"/>
                  <a:pt x="1732017" y="488729"/>
                </a:cubicBezTo>
                <a:cubicBezTo>
                  <a:pt x="1735589" y="489771"/>
                  <a:pt x="1739310" y="490515"/>
                  <a:pt x="1743179" y="490961"/>
                </a:cubicBezTo>
                <a:lnTo>
                  <a:pt x="1743179" y="507258"/>
                </a:lnTo>
                <a:lnTo>
                  <a:pt x="1602090" y="507258"/>
                </a:lnTo>
                <a:lnTo>
                  <a:pt x="1602090" y="490961"/>
                </a:lnTo>
                <a:cubicBezTo>
                  <a:pt x="1605960" y="490664"/>
                  <a:pt x="1609755" y="490292"/>
                  <a:pt x="1613476" y="489845"/>
                </a:cubicBezTo>
                <a:cubicBezTo>
                  <a:pt x="1617196" y="489399"/>
                  <a:pt x="1620396" y="488655"/>
                  <a:pt x="1623075" y="487613"/>
                </a:cubicBezTo>
                <a:cubicBezTo>
                  <a:pt x="1627837" y="485827"/>
                  <a:pt x="1631186" y="483260"/>
                  <a:pt x="1633121" y="479911"/>
                </a:cubicBezTo>
                <a:cubicBezTo>
                  <a:pt x="1635056" y="476562"/>
                  <a:pt x="1636023" y="472135"/>
                  <a:pt x="1636023" y="466628"/>
                </a:cubicBezTo>
                <a:lnTo>
                  <a:pt x="1636023" y="336701"/>
                </a:lnTo>
                <a:cubicBezTo>
                  <a:pt x="1636023" y="331492"/>
                  <a:pt x="1634832" y="326916"/>
                  <a:pt x="1632451" y="322972"/>
                </a:cubicBezTo>
                <a:cubicBezTo>
                  <a:pt x="1630070" y="319028"/>
                  <a:pt x="1627093" y="315865"/>
                  <a:pt x="1623521" y="313484"/>
                </a:cubicBezTo>
                <a:cubicBezTo>
                  <a:pt x="1620843" y="311698"/>
                  <a:pt x="1616787" y="309986"/>
                  <a:pt x="1611355" y="308349"/>
                </a:cubicBezTo>
                <a:cubicBezTo>
                  <a:pt x="1605923" y="306712"/>
                  <a:pt x="1600974" y="305670"/>
                  <a:pt x="1596509" y="305224"/>
                </a:cubicBezTo>
                <a:lnTo>
                  <a:pt x="1596509" y="288927"/>
                </a:lnTo>
                <a:close/>
                <a:moveTo>
                  <a:pt x="1951985" y="279774"/>
                </a:moveTo>
                <a:cubicBezTo>
                  <a:pt x="1968952" y="279774"/>
                  <a:pt x="1983127" y="283458"/>
                  <a:pt x="1994513" y="290825"/>
                </a:cubicBezTo>
                <a:cubicBezTo>
                  <a:pt x="2005898" y="298192"/>
                  <a:pt x="2013972" y="307977"/>
                  <a:pt x="2018735" y="320181"/>
                </a:cubicBezTo>
                <a:lnTo>
                  <a:pt x="2020744" y="320181"/>
                </a:lnTo>
                <a:cubicBezTo>
                  <a:pt x="2025060" y="316163"/>
                  <a:pt x="2030343" y="311437"/>
                  <a:pt x="2036594" y="306005"/>
                </a:cubicBezTo>
                <a:cubicBezTo>
                  <a:pt x="2042845" y="300573"/>
                  <a:pt x="2048575" y="296220"/>
                  <a:pt x="2053784" y="292946"/>
                </a:cubicBezTo>
                <a:cubicBezTo>
                  <a:pt x="2059588" y="289225"/>
                  <a:pt x="2066992" y="286099"/>
                  <a:pt x="2075996" y="283569"/>
                </a:cubicBezTo>
                <a:cubicBezTo>
                  <a:pt x="2085000" y="281039"/>
                  <a:pt x="2094637" y="279774"/>
                  <a:pt x="2104906" y="279774"/>
                </a:cubicBezTo>
                <a:cubicBezTo>
                  <a:pt x="2127379" y="279774"/>
                  <a:pt x="2144680" y="286397"/>
                  <a:pt x="2156810" y="299643"/>
                </a:cubicBezTo>
                <a:cubicBezTo>
                  <a:pt x="2168939" y="312889"/>
                  <a:pt x="2175004" y="331715"/>
                  <a:pt x="2175004" y="356123"/>
                </a:cubicBezTo>
                <a:lnTo>
                  <a:pt x="2175004" y="464619"/>
                </a:lnTo>
                <a:cubicBezTo>
                  <a:pt x="2175004" y="470125"/>
                  <a:pt x="2175823" y="474553"/>
                  <a:pt x="2177460" y="477902"/>
                </a:cubicBezTo>
                <a:cubicBezTo>
                  <a:pt x="2179097" y="481250"/>
                  <a:pt x="2182073" y="483818"/>
                  <a:pt x="2186389" y="485604"/>
                </a:cubicBezTo>
                <a:cubicBezTo>
                  <a:pt x="2188771" y="486645"/>
                  <a:pt x="2191710" y="487687"/>
                  <a:pt x="2195207" y="488729"/>
                </a:cubicBezTo>
                <a:cubicBezTo>
                  <a:pt x="2198705" y="489771"/>
                  <a:pt x="2202761" y="490515"/>
                  <a:pt x="2207374" y="490961"/>
                </a:cubicBezTo>
                <a:lnTo>
                  <a:pt x="2207374" y="507258"/>
                </a:lnTo>
                <a:lnTo>
                  <a:pt x="2074768" y="507258"/>
                </a:lnTo>
                <a:lnTo>
                  <a:pt x="2074768" y="490961"/>
                </a:lnTo>
                <a:cubicBezTo>
                  <a:pt x="2078015" y="490515"/>
                  <a:pt x="2081409" y="490143"/>
                  <a:pt x="2084952" y="489845"/>
                </a:cubicBezTo>
                <a:cubicBezTo>
                  <a:pt x="2088495" y="489548"/>
                  <a:pt x="2091446" y="488803"/>
                  <a:pt x="2093807" y="487613"/>
                </a:cubicBezTo>
                <a:cubicBezTo>
                  <a:pt x="2097053" y="486124"/>
                  <a:pt x="2099119" y="483632"/>
                  <a:pt x="2100005" y="480134"/>
                </a:cubicBezTo>
                <a:cubicBezTo>
                  <a:pt x="2100891" y="476637"/>
                  <a:pt x="2101334" y="472135"/>
                  <a:pt x="2101334" y="466628"/>
                </a:cubicBezTo>
                <a:lnTo>
                  <a:pt x="2101334" y="362374"/>
                </a:lnTo>
                <a:cubicBezTo>
                  <a:pt x="2101334" y="347045"/>
                  <a:pt x="2098611" y="335548"/>
                  <a:pt x="2093163" y="327883"/>
                </a:cubicBezTo>
                <a:cubicBezTo>
                  <a:pt x="2087716" y="320218"/>
                  <a:pt x="2079917" y="316386"/>
                  <a:pt x="2069766" y="316386"/>
                </a:cubicBezTo>
                <a:cubicBezTo>
                  <a:pt x="2063348" y="316386"/>
                  <a:pt x="2057639" y="317391"/>
                  <a:pt x="2052639" y="319400"/>
                </a:cubicBezTo>
                <a:cubicBezTo>
                  <a:pt x="2047640" y="321409"/>
                  <a:pt x="2043051" y="323902"/>
                  <a:pt x="2038872" y="326878"/>
                </a:cubicBezTo>
                <a:cubicBezTo>
                  <a:pt x="2034544" y="330004"/>
                  <a:pt x="2031186" y="333129"/>
                  <a:pt x="2028798" y="336255"/>
                </a:cubicBezTo>
                <a:cubicBezTo>
                  <a:pt x="2026410" y="339380"/>
                  <a:pt x="2024395" y="342059"/>
                  <a:pt x="2022753" y="344291"/>
                </a:cubicBezTo>
                <a:lnTo>
                  <a:pt x="2022753" y="464172"/>
                </a:lnTo>
                <a:cubicBezTo>
                  <a:pt x="2022753" y="469530"/>
                  <a:pt x="2023380" y="473883"/>
                  <a:pt x="2024635" y="477232"/>
                </a:cubicBezTo>
                <a:cubicBezTo>
                  <a:pt x="2025889" y="480581"/>
                  <a:pt x="2028214" y="483222"/>
                  <a:pt x="2031609" y="485157"/>
                </a:cubicBezTo>
                <a:cubicBezTo>
                  <a:pt x="2033970" y="486497"/>
                  <a:pt x="2036662" y="487687"/>
                  <a:pt x="2039688" y="488729"/>
                </a:cubicBezTo>
                <a:cubicBezTo>
                  <a:pt x="2042713" y="489771"/>
                  <a:pt x="2045924" y="490515"/>
                  <a:pt x="2049319" y="490961"/>
                </a:cubicBezTo>
                <a:lnTo>
                  <a:pt x="2049319" y="507258"/>
                </a:lnTo>
                <a:lnTo>
                  <a:pt x="1922517" y="507258"/>
                </a:lnTo>
                <a:lnTo>
                  <a:pt x="1922517" y="490961"/>
                </a:lnTo>
                <a:cubicBezTo>
                  <a:pt x="1925322" y="490664"/>
                  <a:pt x="1928716" y="490292"/>
                  <a:pt x="1932701" y="489845"/>
                </a:cubicBezTo>
                <a:cubicBezTo>
                  <a:pt x="1936685" y="489399"/>
                  <a:pt x="1939637" y="488655"/>
                  <a:pt x="1941556" y="487613"/>
                </a:cubicBezTo>
                <a:cubicBezTo>
                  <a:pt x="1944655" y="485976"/>
                  <a:pt x="1946685" y="483594"/>
                  <a:pt x="1947644" y="480469"/>
                </a:cubicBezTo>
                <a:cubicBezTo>
                  <a:pt x="1948603" y="477344"/>
                  <a:pt x="1949083" y="472730"/>
                  <a:pt x="1949083" y="466628"/>
                </a:cubicBezTo>
                <a:lnTo>
                  <a:pt x="1949083" y="362374"/>
                </a:lnTo>
                <a:cubicBezTo>
                  <a:pt x="1949083" y="347045"/>
                  <a:pt x="1946359" y="335548"/>
                  <a:pt x="1940912" y="327883"/>
                </a:cubicBezTo>
                <a:cubicBezTo>
                  <a:pt x="1935465" y="320218"/>
                  <a:pt x="1927666" y="316386"/>
                  <a:pt x="1917515" y="316386"/>
                </a:cubicBezTo>
                <a:cubicBezTo>
                  <a:pt x="1911097" y="316386"/>
                  <a:pt x="1905388" y="317391"/>
                  <a:pt x="1900388" y="319400"/>
                </a:cubicBezTo>
                <a:cubicBezTo>
                  <a:pt x="1895389" y="321409"/>
                  <a:pt x="1890799" y="323902"/>
                  <a:pt x="1886621" y="326878"/>
                </a:cubicBezTo>
                <a:cubicBezTo>
                  <a:pt x="1882293" y="330004"/>
                  <a:pt x="1878935" y="333129"/>
                  <a:pt x="1876547" y="336255"/>
                </a:cubicBezTo>
                <a:cubicBezTo>
                  <a:pt x="1874159" y="339380"/>
                  <a:pt x="1872144" y="342059"/>
                  <a:pt x="1870502" y="344291"/>
                </a:cubicBezTo>
                <a:lnTo>
                  <a:pt x="1870502" y="464172"/>
                </a:lnTo>
                <a:cubicBezTo>
                  <a:pt x="1870502" y="469381"/>
                  <a:pt x="1871172" y="473697"/>
                  <a:pt x="1872511" y="477120"/>
                </a:cubicBezTo>
                <a:cubicBezTo>
                  <a:pt x="1873850" y="480543"/>
                  <a:pt x="1876232" y="483222"/>
                  <a:pt x="1879655" y="485157"/>
                </a:cubicBezTo>
                <a:cubicBezTo>
                  <a:pt x="1882036" y="486497"/>
                  <a:pt x="1884752" y="487687"/>
                  <a:pt x="1887803" y="488729"/>
                </a:cubicBezTo>
                <a:cubicBezTo>
                  <a:pt x="1890854" y="489771"/>
                  <a:pt x="1894091" y="490515"/>
                  <a:pt x="1897514" y="490961"/>
                </a:cubicBezTo>
                <a:lnTo>
                  <a:pt x="1897514" y="507258"/>
                </a:lnTo>
                <a:lnTo>
                  <a:pt x="1763792" y="507258"/>
                </a:lnTo>
                <a:lnTo>
                  <a:pt x="1763792" y="490961"/>
                </a:lnTo>
                <a:cubicBezTo>
                  <a:pt x="1767662" y="490664"/>
                  <a:pt x="1771457" y="490292"/>
                  <a:pt x="1775177" y="489845"/>
                </a:cubicBezTo>
                <a:cubicBezTo>
                  <a:pt x="1778898" y="489399"/>
                  <a:pt x="1782098" y="488655"/>
                  <a:pt x="1784777" y="487613"/>
                </a:cubicBezTo>
                <a:cubicBezTo>
                  <a:pt x="1789539" y="485827"/>
                  <a:pt x="1792814" y="483260"/>
                  <a:pt x="1794599" y="479911"/>
                </a:cubicBezTo>
                <a:cubicBezTo>
                  <a:pt x="1796385" y="476562"/>
                  <a:pt x="1797278" y="472135"/>
                  <a:pt x="1797278" y="466628"/>
                </a:cubicBezTo>
                <a:lnTo>
                  <a:pt x="1797278" y="336701"/>
                </a:lnTo>
                <a:cubicBezTo>
                  <a:pt x="1797278" y="331939"/>
                  <a:pt x="1796013" y="327288"/>
                  <a:pt x="1793483" y="322748"/>
                </a:cubicBezTo>
                <a:cubicBezTo>
                  <a:pt x="1790953" y="318209"/>
                  <a:pt x="1787902" y="314674"/>
                  <a:pt x="1784330" y="312144"/>
                </a:cubicBezTo>
                <a:cubicBezTo>
                  <a:pt x="1781651" y="310358"/>
                  <a:pt x="1778266" y="308870"/>
                  <a:pt x="1774173" y="307680"/>
                </a:cubicBezTo>
                <a:cubicBezTo>
                  <a:pt x="1770080" y="306489"/>
                  <a:pt x="1765578" y="305670"/>
                  <a:pt x="1760667" y="305224"/>
                </a:cubicBezTo>
                <a:lnTo>
                  <a:pt x="1760667" y="288927"/>
                </a:lnTo>
                <a:lnTo>
                  <a:pt x="1867153" y="283123"/>
                </a:lnTo>
                <a:lnTo>
                  <a:pt x="1870502" y="286472"/>
                </a:lnTo>
                <a:lnTo>
                  <a:pt x="1870502" y="317949"/>
                </a:lnTo>
                <a:lnTo>
                  <a:pt x="1871395" y="317949"/>
                </a:lnTo>
                <a:cubicBezTo>
                  <a:pt x="1875562" y="314228"/>
                  <a:pt x="1880510" y="309800"/>
                  <a:pt x="1886240" y="304666"/>
                </a:cubicBezTo>
                <a:cubicBezTo>
                  <a:pt x="1891970" y="299531"/>
                  <a:pt x="1897365" y="295401"/>
                  <a:pt x="1902425" y="292276"/>
                </a:cubicBezTo>
                <a:cubicBezTo>
                  <a:pt x="1907932" y="288704"/>
                  <a:pt x="1915001" y="285727"/>
                  <a:pt x="1923633" y="283346"/>
                </a:cubicBezTo>
                <a:cubicBezTo>
                  <a:pt x="1932265" y="280965"/>
                  <a:pt x="1941716" y="279774"/>
                  <a:pt x="1951985" y="279774"/>
                </a:cubicBezTo>
                <a:close/>
                <a:moveTo>
                  <a:pt x="2355756" y="279328"/>
                </a:moveTo>
                <a:cubicBezTo>
                  <a:pt x="2376592" y="279328"/>
                  <a:pt x="2393707" y="281858"/>
                  <a:pt x="2407102" y="286918"/>
                </a:cubicBezTo>
                <a:cubicBezTo>
                  <a:pt x="2420496" y="291978"/>
                  <a:pt x="2431584" y="298973"/>
                  <a:pt x="2440365" y="307903"/>
                </a:cubicBezTo>
                <a:cubicBezTo>
                  <a:pt x="2448848" y="316386"/>
                  <a:pt x="2455024" y="326395"/>
                  <a:pt x="2458894" y="337929"/>
                </a:cubicBezTo>
                <a:cubicBezTo>
                  <a:pt x="2462763" y="349463"/>
                  <a:pt x="2464698" y="361555"/>
                  <a:pt x="2464698" y="374206"/>
                </a:cubicBezTo>
                <a:lnTo>
                  <a:pt x="2464698" y="388716"/>
                </a:lnTo>
                <a:lnTo>
                  <a:pt x="2313786" y="388716"/>
                </a:lnTo>
                <a:cubicBezTo>
                  <a:pt x="2313786" y="419226"/>
                  <a:pt x="2319665" y="442443"/>
                  <a:pt x="2331423" y="458368"/>
                </a:cubicBezTo>
                <a:cubicBezTo>
                  <a:pt x="2343180" y="474293"/>
                  <a:pt x="2361858" y="482255"/>
                  <a:pt x="2387456" y="482255"/>
                </a:cubicBezTo>
                <a:cubicBezTo>
                  <a:pt x="2401446" y="482255"/>
                  <a:pt x="2414022" y="478423"/>
                  <a:pt x="2425184" y="470758"/>
                </a:cubicBezTo>
                <a:cubicBezTo>
                  <a:pt x="2436346" y="463093"/>
                  <a:pt x="2445871" y="453382"/>
                  <a:pt x="2453759" y="441625"/>
                </a:cubicBezTo>
                <a:lnTo>
                  <a:pt x="2470726" y="453903"/>
                </a:lnTo>
                <a:cubicBezTo>
                  <a:pt x="2465517" y="462386"/>
                  <a:pt x="2459229" y="470386"/>
                  <a:pt x="2451862" y="477902"/>
                </a:cubicBezTo>
                <a:cubicBezTo>
                  <a:pt x="2444495" y="485418"/>
                  <a:pt x="2436123" y="491854"/>
                  <a:pt x="2426747" y="497212"/>
                </a:cubicBezTo>
                <a:cubicBezTo>
                  <a:pt x="2416775" y="502868"/>
                  <a:pt x="2406692" y="507146"/>
                  <a:pt x="2396498" y="510049"/>
                </a:cubicBezTo>
                <a:cubicBezTo>
                  <a:pt x="2386303" y="512951"/>
                  <a:pt x="2374583" y="514402"/>
                  <a:pt x="2361337" y="514402"/>
                </a:cubicBezTo>
                <a:cubicBezTo>
                  <a:pt x="2339310" y="514402"/>
                  <a:pt x="2320298" y="511276"/>
                  <a:pt x="2304299" y="505026"/>
                </a:cubicBezTo>
                <a:cubicBezTo>
                  <a:pt x="2288299" y="498775"/>
                  <a:pt x="2275091" y="490366"/>
                  <a:pt x="2264673" y="479799"/>
                </a:cubicBezTo>
                <a:cubicBezTo>
                  <a:pt x="2254255" y="469232"/>
                  <a:pt x="2246479" y="456768"/>
                  <a:pt x="2241344" y="442406"/>
                </a:cubicBezTo>
                <a:cubicBezTo>
                  <a:pt x="2236210" y="428044"/>
                  <a:pt x="2233642" y="412455"/>
                  <a:pt x="2233642" y="395637"/>
                </a:cubicBezTo>
                <a:cubicBezTo>
                  <a:pt x="2233642" y="380457"/>
                  <a:pt x="2236433" y="365909"/>
                  <a:pt x="2242014" y="351993"/>
                </a:cubicBezTo>
                <a:cubicBezTo>
                  <a:pt x="2247595" y="338078"/>
                  <a:pt x="2255520" y="325688"/>
                  <a:pt x="2265789" y="314823"/>
                </a:cubicBezTo>
                <a:cubicBezTo>
                  <a:pt x="2275909" y="304257"/>
                  <a:pt x="2288672" y="295699"/>
                  <a:pt x="2304075" y="289150"/>
                </a:cubicBezTo>
                <a:cubicBezTo>
                  <a:pt x="2319479" y="282602"/>
                  <a:pt x="2336706" y="279328"/>
                  <a:pt x="2355756" y="279328"/>
                </a:cubicBezTo>
                <a:close/>
                <a:moveTo>
                  <a:pt x="3306619" y="219052"/>
                </a:moveTo>
                <a:lnTo>
                  <a:pt x="3378949" y="219052"/>
                </a:lnTo>
                <a:lnTo>
                  <a:pt x="3378949" y="286695"/>
                </a:lnTo>
                <a:lnTo>
                  <a:pt x="3441680" y="286695"/>
                </a:lnTo>
                <a:lnTo>
                  <a:pt x="3441680" y="311028"/>
                </a:lnTo>
                <a:lnTo>
                  <a:pt x="3379396" y="311028"/>
                </a:lnTo>
                <a:lnTo>
                  <a:pt x="3379396" y="433204"/>
                </a:lnTo>
                <a:cubicBezTo>
                  <a:pt x="3379395" y="450594"/>
                  <a:pt x="3381822" y="462931"/>
                  <a:pt x="3386675" y="470214"/>
                </a:cubicBezTo>
                <a:cubicBezTo>
                  <a:pt x="3391529" y="477497"/>
                  <a:pt x="3400228" y="481139"/>
                  <a:pt x="3412774" y="481139"/>
                </a:cubicBezTo>
                <a:cubicBezTo>
                  <a:pt x="3416806" y="481139"/>
                  <a:pt x="3422406" y="480841"/>
                  <a:pt x="3429575" y="480246"/>
                </a:cubicBezTo>
                <a:cubicBezTo>
                  <a:pt x="3436743" y="479650"/>
                  <a:pt x="3441745" y="478981"/>
                  <a:pt x="3444582" y="478237"/>
                </a:cubicBezTo>
                <a:lnTo>
                  <a:pt x="3444582" y="496989"/>
                </a:lnTo>
                <a:cubicBezTo>
                  <a:pt x="3435057" y="501156"/>
                  <a:pt x="3424862" y="504914"/>
                  <a:pt x="3413998" y="508263"/>
                </a:cubicBezTo>
                <a:cubicBezTo>
                  <a:pt x="3403134" y="511611"/>
                  <a:pt x="3389888" y="513286"/>
                  <a:pt x="3374261" y="513286"/>
                </a:cubicBezTo>
                <a:cubicBezTo>
                  <a:pt x="3351044" y="513286"/>
                  <a:pt x="3333817" y="507637"/>
                  <a:pt x="3322581" y="496338"/>
                </a:cubicBezTo>
                <a:cubicBezTo>
                  <a:pt x="3311344" y="485040"/>
                  <a:pt x="3305725" y="468910"/>
                  <a:pt x="3305726" y="447949"/>
                </a:cubicBezTo>
                <a:lnTo>
                  <a:pt x="3305726" y="311028"/>
                </a:lnTo>
                <a:lnTo>
                  <a:pt x="3265542" y="311028"/>
                </a:lnTo>
                <a:lnTo>
                  <a:pt x="3265542" y="286695"/>
                </a:lnTo>
                <a:lnTo>
                  <a:pt x="3306619" y="286695"/>
                </a:lnTo>
                <a:close/>
                <a:moveTo>
                  <a:pt x="2776791" y="203425"/>
                </a:moveTo>
                <a:cubicBezTo>
                  <a:pt x="2749853" y="203425"/>
                  <a:pt x="2729389" y="216207"/>
                  <a:pt x="2715399" y="241771"/>
                </a:cubicBezTo>
                <a:cubicBezTo>
                  <a:pt x="2701409" y="267334"/>
                  <a:pt x="2694414" y="303444"/>
                  <a:pt x="2694414" y="350099"/>
                </a:cubicBezTo>
                <a:cubicBezTo>
                  <a:pt x="2694414" y="369923"/>
                  <a:pt x="2695940" y="388630"/>
                  <a:pt x="2698991" y="406218"/>
                </a:cubicBezTo>
                <a:cubicBezTo>
                  <a:pt x="2702042" y="423807"/>
                  <a:pt x="2706841" y="439160"/>
                  <a:pt x="2713390" y="452278"/>
                </a:cubicBezTo>
                <a:cubicBezTo>
                  <a:pt x="2720087" y="465542"/>
                  <a:pt x="2728570" y="475863"/>
                  <a:pt x="2738840" y="483242"/>
                </a:cubicBezTo>
                <a:cubicBezTo>
                  <a:pt x="2749109" y="490621"/>
                  <a:pt x="2761759" y="494310"/>
                  <a:pt x="2776791" y="494310"/>
                </a:cubicBezTo>
                <a:cubicBezTo>
                  <a:pt x="2791525" y="494310"/>
                  <a:pt x="2804175" y="490584"/>
                  <a:pt x="2814742" y="483130"/>
                </a:cubicBezTo>
                <a:cubicBezTo>
                  <a:pt x="2825309" y="475677"/>
                  <a:pt x="2833717" y="465468"/>
                  <a:pt x="2839968" y="452501"/>
                </a:cubicBezTo>
                <a:cubicBezTo>
                  <a:pt x="2846665" y="438937"/>
                  <a:pt x="2851502" y="423584"/>
                  <a:pt x="2854479" y="406442"/>
                </a:cubicBezTo>
                <a:cubicBezTo>
                  <a:pt x="2857456" y="389300"/>
                  <a:pt x="2858944" y="369922"/>
                  <a:pt x="2858944" y="348310"/>
                </a:cubicBezTo>
                <a:cubicBezTo>
                  <a:pt x="2858944" y="329976"/>
                  <a:pt x="2857642" y="312126"/>
                  <a:pt x="2855037" y="294761"/>
                </a:cubicBezTo>
                <a:cubicBezTo>
                  <a:pt x="2852433" y="277396"/>
                  <a:pt x="2848005" y="261931"/>
                  <a:pt x="2841754" y="248367"/>
                </a:cubicBezTo>
                <a:cubicBezTo>
                  <a:pt x="2835355" y="234803"/>
                  <a:pt x="2826871" y="223921"/>
                  <a:pt x="2816305" y="215723"/>
                </a:cubicBezTo>
                <a:cubicBezTo>
                  <a:pt x="2805738" y="207525"/>
                  <a:pt x="2792566" y="203425"/>
                  <a:pt x="2776791" y="203425"/>
                </a:cubicBezTo>
                <a:close/>
                <a:moveTo>
                  <a:pt x="1277719" y="190477"/>
                </a:moveTo>
                <a:lnTo>
                  <a:pt x="1584677" y="190477"/>
                </a:lnTo>
                <a:lnTo>
                  <a:pt x="1584677" y="281114"/>
                </a:lnTo>
                <a:lnTo>
                  <a:pt x="1567264" y="281114"/>
                </a:lnTo>
                <a:cubicBezTo>
                  <a:pt x="1562662" y="267570"/>
                  <a:pt x="1555276" y="253060"/>
                  <a:pt x="1545104" y="237582"/>
                </a:cubicBezTo>
                <a:cubicBezTo>
                  <a:pt x="1534933" y="222103"/>
                  <a:pt x="1525540" y="213769"/>
                  <a:pt x="1516927" y="212578"/>
                </a:cubicBezTo>
                <a:cubicBezTo>
                  <a:pt x="1512176" y="211983"/>
                  <a:pt x="1506311" y="211462"/>
                  <a:pt x="1499333" y="211016"/>
                </a:cubicBezTo>
                <a:cubicBezTo>
                  <a:pt x="1492354" y="210569"/>
                  <a:pt x="1486340" y="210346"/>
                  <a:pt x="1481292" y="210346"/>
                </a:cubicBezTo>
                <a:lnTo>
                  <a:pt x="1470824" y="210346"/>
                </a:lnTo>
                <a:lnTo>
                  <a:pt x="1470824" y="458815"/>
                </a:lnTo>
                <a:cubicBezTo>
                  <a:pt x="1470824" y="464172"/>
                  <a:pt x="1471791" y="468898"/>
                  <a:pt x="1473726" y="472990"/>
                </a:cubicBezTo>
                <a:cubicBezTo>
                  <a:pt x="1475661" y="477083"/>
                  <a:pt x="1479456" y="480320"/>
                  <a:pt x="1485111" y="482701"/>
                </a:cubicBezTo>
                <a:cubicBezTo>
                  <a:pt x="1488534" y="484041"/>
                  <a:pt x="1493855" y="485418"/>
                  <a:pt x="1501073" y="486831"/>
                </a:cubicBezTo>
                <a:cubicBezTo>
                  <a:pt x="1508291" y="488245"/>
                  <a:pt x="1514430" y="489250"/>
                  <a:pt x="1519491" y="489845"/>
                </a:cubicBezTo>
                <a:lnTo>
                  <a:pt x="1519491" y="507258"/>
                </a:lnTo>
                <a:lnTo>
                  <a:pt x="1342906" y="507258"/>
                </a:lnTo>
                <a:lnTo>
                  <a:pt x="1342906" y="489845"/>
                </a:lnTo>
                <a:cubicBezTo>
                  <a:pt x="1347222" y="489399"/>
                  <a:pt x="1353287" y="488766"/>
                  <a:pt x="1361100" y="487948"/>
                </a:cubicBezTo>
                <a:cubicBezTo>
                  <a:pt x="1368914" y="487129"/>
                  <a:pt x="1374234" y="486124"/>
                  <a:pt x="1377062" y="484934"/>
                </a:cubicBezTo>
                <a:cubicBezTo>
                  <a:pt x="1382866" y="482553"/>
                  <a:pt x="1386736" y="479353"/>
                  <a:pt x="1388671" y="475334"/>
                </a:cubicBezTo>
                <a:cubicBezTo>
                  <a:pt x="1390605" y="471316"/>
                  <a:pt x="1391573" y="466554"/>
                  <a:pt x="1391573" y="461047"/>
                </a:cubicBezTo>
                <a:lnTo>
                  <a:pt x="1391573" y="210346"/>
                </a:lnTo>
                <a:lnTo>
                  <a:pt x="1381105" y="210346"/>
                </a:lnTo>
                <a:cubicBezTo>
                  <a:pt x="1376056" y="210346"/>
                  <a:pt x="1370043" y="210569"/>
                  <a:pt x="1363064" y="211016"/>
                </a:cubicBezTo>
                <a:cubicBezTo>
                  <a:pt x="1356085" y="211462"/>
                  <a:pt x="1350221" y="211983"/>
                  <a:pt x="1345470" y="212578"/>
                </a:cubicBezTo>
                <a:cubicBezTo>
                  <a:pt x="1336856" y="213769"/>
                  <a:pt x="1327464" y="222103"/>
                  <a:pt x="1317292" y="237582"/>
                </a:cubicBezTo>
                <a:cubicBezTo>
                  <a:pt x="1307121" y="253060"/>
                  <a:pt x="1299734" y="267570"/>
                  <a:pt x="1295132" y="281114"/>
                </a:cubicBezTo>
                <a:lnTo>
                  <a:pt x="1277719" y="281114"/>
                </a:lnTo>
                <a:close/>
                <a:moveTo>
                  <a:pt x="2776791" y="181771"/>
                </a:moveTo>
                <a:cubicBezTo>
                  <a:pt x="2800454" y="181771"/>
                  <a:pt x="2822667" y="185640"/>
                  <a:pt x="2843428" y="193380"/>
                </a:cubicBezTo>
                <a:cubicBezTo>
                  <a:pt x="2864190" y="201119"/>
                  <a:pt x="2882161" y="211909"/>
                  <a:pt x="2897341" y="225750"/>
                </a:cubicBezTo>
                <a:cubicBezTo>
                  <a:pt x="2912968" y="240037"/>
                  <a:pt x="2925358" y="257301"/>
                  <a:pt x="2934511" y="277542"/>
                </a:cubicBezTo>
                <a:cubicBezTo>
                  <a:pt x="2943664" y="297782"/>
                  <a:pt x="2948241" y="320851"/>
                  <a:pt x="2948241" y="346747"/>
                </a:cubicBezTo>
                <a:cubicBezTo>
                  <a:pt x="2948241" y="369815"/>
                  <a:pt x="2944371" y="391767"/>
                  <a:pt x="2936632" y="412603"/>
                </a:cubicBezTo>
                <a:cubicBezTo>
                  <a:pt x="2928893" y="433439"/>
                  <a:pt x="2917731" y="451373"/>
                  <a:pt x="2903146" y="466405"/>
                </a:cubicBezTo>
                <a:cubicBezTo>
                  <a:pt x="2887816" y="482032"/>
                  <a:pt x="2869808" y="494198"/>
                  <a:pt x="2849121" y="502905"/>
                </a:cubicBezTo>
                <a:cubicBezTo>
                  <a:pt x="2828434" y="511611"/>
                  <a:pt x="2803803" y="515965"/>
                  <a:pt x="2775228" y="515965"/>
                </a:cubicBezTo>
                <a:cubicBezTo>
                  <a:pt x="2752160" y="515965"/>
                  <a:pt x="2730356" y="512169"/>
                  <a:pt x="2709818" y="504579"/>
                </a:cubicBezTo>
                <a:cubicBezTo>
                  <a:pt x="2689280" y="496989"/>
                  <a:pt x="2671197" y="485976"/>
                  <a:pt x="2655570" y="471539"/>
                </a:cubicBezTo>
                <a:cubicBezTo>
                  <a:pt x="2640092" y="457401"/>
                  <a:pt x="2627814" y="440211"/>
                  <a:pt x="2618735" y="419970"/>
                </a:cubicBezTo>
                <a:cubicBezTo>
                  <a:pt x="2609657" y="399730"/>
                  <a:pt x="2605117" y="377182"/>
                  <a:pt x="2605117" y="352328"/>
                </a:cubicBezTo>
                <a:cubicBezTo>
                  <a:pt x="2605117" y="326432"/>
                  <a:pt x="2609545" y="302954"/>
                  <a:pt x="2618400" y="281895"/>
                </a:cubicBezTo>
                <a:cubicBezTo>
                  <a:pt x="2627256" y="260836"/>
                  <a:pt x="2639422" y="242790"/>
                  <a:pt x="2654900" y="227759"/>
                </a:cubicBezTo>
                <a:cubicBezTo>
                  <a:pt x="2670230" y="213025"/>
                  <a:pt x="2688424" y="201677"/>
                  <a:pt x="2709483" y="193714"/>
                </a:cubicBezTo>
                <a:cubicBezTo>
                  <a:pt x="2730542" y="185752"/>
                  <a:pt x="2752978" y="181771"/>
                  <a:pt x="2776791" y="181771"/>
                </a:cubicBezTo>
                <a:close/>
                <a:moveTo>
                  <a:pt x="1666607" y="161679"/>
                </a:moveTo>
                <a:cubicBezTo>
                  <a:pt x="1678662" y="161679"/>
                  <a:pt x="1689006" y="165698"/>
                  <a:pt x="1697638" y="173734"/>
                </a:cubicBezTo>
                <a:cubicBezTo>
                  <a:pt x="1706270" y="181771"/>
                  <a:pt x="1710586" y="191445"/>
                  <a:pt x="1710586" y="202756"/>
                </a:cubicBezTo>
                <a:cubicBezTo>
                  <a:pt x="1710586" y="214067"/>
                  <a:pt x="1706233" y="223703"/>
                  <a:pt x="1697526" y="231666"/>
                </a:cubicBezTo>
                <a:cubicBezTo>
                  <a:pt x="1688820" y="239628"/>
                  <a:pt x="1678513" y="243609"/>
                  <a:pt x="1666607" y="243609"/>
                </a:cubicBezTo>
                <a:cubicBezTo>
                  <a:pt x="1654552" y="243609"/>
                  <a:pt x="1644171" y="239628"/>
                  <a:pt x="1635465" y="231666"/>
                </a:cubicBezTo>
                <a:cubicBezTo>
                  <a:pt x="1626758" y="223703"/>
                  <a:pt x="1622405" y="214067"/>
                  <a:pt x="1622405" y="202756"/>
                </a:cubicBezTo>
                <a:cubicBezTo>
                  <a:pt x="1622405" y="191445"/>
                  <a:pt x="1626758" y="181771"/>
                  <a:pt x="1635465" y="173734"/>
                </a:cubicBezTo>
                <a:cubicBezTo>
                  <a:pt x="1644171" y="165698"/>
                  <a:pt x="1654552" y="161679"/>
                  <a:pt x="1666607" y="161679"/>
                </a:cubicBezTo>
                <a:close/>
                <a:moveTo>
                  <a:pt x="152772" y="152772"/>
                </a:moveTo>
                <a:lnTo>
                  <a:pt x="152772" y="152772"/>
                </a:lnTo>
                <a:lnTo>
                  <a:pt x="152771" y="152772"/>
                </a:lnTo>
                <a:close/>
                <a:moveTo>
                  <a:pt x="521595" y="0"/>
                </a:moveTo>
                <a:cubicBezTo>
                  <a:pt x="655083" y="0"/>
                  <a:pt x="788571" y="50924"/>
                  <a:pt x="890419" y="152772"/>
                </a:cubicBezTo>
                <a:lnTo>
                  <a:pt x="975171" y="237524"/>
                </a:lnTo>
                <a:cubicBezTo>
                  <a:pt x="1178867" y="441220"/>
                  <a:pt x="1178867" y="771476"/>
                  <a:pt x="975171" y="975172"/>
                </a:cubicBezTo>
                <a:lnTo>
                  <a:pt x="975170" y="975171"/>
                </a:lnTo>
                <a:cubicBezTo>
                  <a:pt x="771474" y="1178868"/>
                  <a:pt x="441218" y="1178868"/>
                  <a:pt x="237522" y="975171"/>
                </a:cubicBezTo>
                <a:lnTo>
                  <a:pt x="152772" y="890420"/>
                </a:lnTo>
                <a:cubicBezTo>
                  <a:pt x="-25462" y="712186"/>
                  <a:pt x="-47742" y="437054"/>
                  <a:pt x="85934" y="234596"/>
                </a:cubicBezTo>
                <a:lnTo>
                  <a:pt x="152772" y="152772"/>
                </a:lnTo>
                <a:lnTo>
                  <a:pt x="234595" y="85935"/>
                </a:lnTo>
                <a:cubicBezTo>
                  <a:pt x="321363" y="28645"/>
                  <a:pt x="421479" y="0"/>
                  <a:pt x="521595" y="0"/>
                </a:cubicBezTo>
                <a:close/>
              </a:path>
            </a:pathLst>
          </a:custGeom>
          <a:solidFill>
            <a:schemeClr val="accent1">
              <a:lumMod val="50000"/>
              <a:alpha val="2441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3000"/>
              </a:lnSpc>
            </a:pPr>
            <a:endParaRPr lang="en-GB" sz="3600" b="1" spc="-150" dirty="0">
              <a:solidFill>
                <a:schemeClr val="accent1">
                  <a:lumMod val="50000"/>
                  <a:alpha val="50368"/>
                </a:schemeClr>
              </a:solidFill>
              <a:latin typeface="Georgia" panose="02040502050405020303" pitchFamily="18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D22CFB8-F285-894D-B630-DB917B347462}"/>
              </a:ext>
            </a:extLst>
          </p:cNvPr>
          <p:cNvGrpSpPr/>
          <p:nvPr/>
        </p:nvGrpSpPr>
        <p:grpSpPr>
          <a:xfrm>
            <a:off x="379538" y="831450"/>
            <a:ext cx="3849437" cy="1065484"/>
            <a:chOff x="235046" y="827137"/>
            <a:chExt cx="3849437" cy="1065484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D0EF46C5-3F86-2746-A51A-ADBB425267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5046" y="830484"/>
              <a:ext cx="1058790" cy="1058790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2F2B44F-D015-234C-B1E0-CAE9699B9AD4}"/>
                </a:ext>
              </a:extLst>
            </p:cNvPr>
            <p:cNvSpPr txBox="1"/>
            <p:nvPr/>
          </p:nvSpPr>
          <p:spPr>
            <a:xfrm>
              <a:off x="1384163" y="827137"/>
              <a:ext cx="2700320" cy="10654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3000"/>
                </a:lnSpc>
              </a:pPr>
              <a:r>
                <a:rPr lang="en-GB" sz="3600" b="1" dirty="0">
                  <a:latin typeface="Georgia" panose="02040502050405020303" pitchFamily="18" charset="0"/>
                </a:rPr>
                <a:t>Time Out :</a:t>
              </a:r>
            </a:p>
            <a:p>
              <a:pPr>
                <a:lnSpc>
                  <a:spcPct val="93000"/>
                </a:lnSpc>
              </a:pPr>
              <a:r>
                <a:rPr lang="en-GB" sz="3200" b="1" spc="-150" dirty="0">
                  <a:solidFill>
                    <a:schemeClr val="bg1"/>
                  </a:solidFill>
                  <a:latin typeface="Georgia" panose="02040502050405020303" pitchFamily="18" charset="0"/>
                </a:rPr>
                <a:t>Page Blocker</a:t>
              </a:r>
              <a:endParaRPr lang="en-GB" sz="3600" b="1" spc="-150" dirty="0">
                <a:solidFill>
                  <a:schemeClr val="bg1"/>
                </a:solidFill>
                <a:latin typeface="Georgia" panose="02040502050405020303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48689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D22CFB8-F285-894D-B630-DB917B347462}"/>
              </a:ext>
            </a:extLst>
          </p:cNvPr>
          <p:cNvGrpSpPr/>
          <p:nvPr/>
        </p:nvGrpSpPr>
        <p:grpSpPr>
          <a:xfrm>
            <a:off x="379538" y="831450"/>
            <a:ext cx="3849437" cy="1065484"/>
            <a:chOff x="235046" y="827137"/>
            <a:chExt cx="3849437" cy="1065484"/>
          </a:xfrm>
          <a:effectLst>
            <a:outerShdw blurRad="50800" dist="12700" sx="102000" sy="102000" algn="ctr" rotWithShape="0">
              <a:prstClr val="black">
                <a:alpha val="25000"/>
              </a:prstClr>
            </a:outerShdw>
          </a:effectLst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D0EF46C5-3F86-2746-A51A-ADBB425267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5046" y="830484"/>
              <a:ext cx="1058790" cy="1058790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2F2B44F-D015-234C-B1E0-CAE9699B9AD4}"/>
                </a:ext>
              </a:extLst>
            </p:cNvPr>
            <p:cNvSpPr txBox="1"/>
            <p:nvPr/>
          </p:nvSpPr>
          <p:spPr>
            <a:xfrm>
              <a:off x="1384163" y="827137"/>
              <a:ext cx="2700320" cy="10654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3000"/>
                </a:lnSpc>
              </a:pPr>
              <a:r>
                <a:rPr lang="en-GB" sz="3600" b="1" dirty="0">
                  <a:solidFill>
                    <a:schemeClr val="accent1"/>
                  </a:solidFill>
                  <a:latin typeface="Georgia" panose="02040502050405020303" pitchFamily="18" charset="0"/>
                </a:rPr>
                <a:t>Time Out :</a:t>
              </a:r>
            </a:p>
            <a:p>
              <a:pPr>
                <a:lnSpc>
                  <a:spcPct val="93000"/>
                </a:lnSpc>
              </a:pPr>
              <a:r>
                <a:rPr lang="en-GB" sz="3200" b="1" spc="-150" dirty="0">
                  <a:solidFill>
                    <a:schemeClr val="bg1"/>
                  </a:solidFill>
                  <a:latin typeface="Georgia" panose="02040502050405020303" pitchFamily="18" charset="0"/>
                </a:rPr>
                <a:t>Page Blocker</a:t>
              </a:r>
              <a:endParaRPr lang="en-GB" sz="3600" b="1" spc="-150" dirty="0">
                <a:solidFill>
                  <a:schemeClr val="bg1"/>
                </a:solidFill>
                <a:latin typeface="Georgia" panose="02040502050405020303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40732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>
            <a:extLst>
              <a:ext uri="{FF2B5EF4-FFF2-40B4-BE49-F238E27FC236}">
                <a16:creationId xmlns:a16="http://schemas.microsoft.com/office/drawing/2014/main" id="{3383F887-07D4-C74F-84EE-8299899A3817}"/>
              </a:ext>
            </a:extLst>
          </p:cNvPr>
          <p:cNvGrpSpPr/>
          <p:nvPr/>
        </p:nvGrpSpPr>
        <p:grpSpPr>
          <a:xfrm rot="8100000" flipH="1">
            <a:off x="1431111" y="566873"/>
            <a:ext cx="1746290" cy="1745978"/>
            <a:chOff x="5784058" y="1546962"/>
            <a:chExt cx="1746290" cy="1745978"/>
          </a:xfrm>
          <a:solidFill>
            <a:schemeClr val="accent1"/>
          </a:solidFill>
        </p:grpSpPr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22CC97EC-6469-F34E-8CE1-6A32ED127EBE}"/>
                </a:ext>
              </a:extLst>
            </p:cNvPr>
            <p:cNvSpPr/>
            <p:nvPr/>
          </p:nvSpPr>
          <p:spPr>
            <a:xfrm rot="20232436">
              <a:off x="5784058" y="1546962"/>
              <a:ext cx="1746290" cy="1745978"/>
            </a:xfrm>
            <a:custGeom>
              <a:avLst/>
              <a:gdLst>
                <a:gd name="connsiteX0" fmla="*/ 1211313 w 1746290"/>
                <a:gd name="connsiteY0" fmla="*/ 68391 h 1745978"/>
                <a:gd name="connsiteX1" fmla="*/ 1677900 w 1746290"/>
                <a:gd name="connsiteY1" fmla="*/ 1211313 h 1745978"/>
                <a:gd name="connsiteX2" fmla="*/ 534978 w 1746290"/>
                <a:gd name="connsiteY2" fmla="*/ 1677901 h 1745978"/>
                <a:gd name="connsiteX3" fmla="*/ 68391 w 1746290"/>
                <a:gd name="connsiteY3" fmla="*/ 534978 h 1745978"/>
                <a:gd name="connsiteX4" fmla="*/ 1211313 w 1746290"/>
                <a:gd name="connsiteY4" fmla="*/ 68391 h 1745978"/>
                <a:gd name="connsiteX5" fmla="*/ 1124045 w 1746290"/>
                <a:gd name="connsiteY5" fmla="*/ 276070 h 1745978"/>
                <a:gd name="connsiteX6" fmla="*/ 1102228 w 1746290"/>
                <a:gd name="connsiteY6" fmla="*/ 327989 h 1745978"/>
                <a:gd name="connsiteX7" fmla="*/ 1419155 w 1746290"/>
                <a:gd name="connsiteY7" fmla="*/ 1100243 h 1745978"/>
                <a:gd name="connsiteX8" fmla="*/ 1126546 w 1746290"/>
                <a:gd name="connsiteY8" fmla="*/ 1406355 h 1745978"/>
                <a:gd name="connsiteX9" fmla="*/ 1126157 w 1746290"/>
                <a:gd name="connsiteY9" fmla="*/ 1406191 h 1745978"/>
                <a:gd name="connsiteX10" fmla="*/ 948456 w 1746290"/>
                <a:gd name="connsiteY10" fmla="*/ 971591 h 1745978"/>
                <a:gd name="connsiteX11" fmla="*/ 1022034 w 1746290"/>
                <a:gd name="connsiteY11" fmla="*/ 875142 h 1745978"/>
                <a:gd name="connsiteX12" fmla="*/ 909721 w 1746290"/>
                <a:gd name="connsiteY12" fmla="*/ 710659 h 1745978"/>
                <a:gd name="connsiteX13" fmla="*/ 745238 w 1746290"/>
                <a:gd name="connsiteY13" fmla="*/ 822971 h 1745978"/>
                <a:gd name="connsiteX14" fmla="*/ 782789 w 1746290"/>
                <a:gd name="connsiteY14" fmla="*/ 944401 h 1745978"/>
                <a:gd name="connsiteX15" fmla="*/ 893979 w 1746290"/>
                <a:gd name="connsiteY15" fmla="*/ 986971 h 1745978"/>
                <a:gd name="connsiteX16" fmla="*/ 1137293 w 1746290"/>
                <a:gd name="connsiteY16" fmla="*/ 1581977 h 1745978"/>
                <a:gd name="connsiteX17" fmla="*/ 1189410 w 1746290"/>
                <a:gd name="connsiteY17" fmla="*/ 1560657 h 1745978"/>
                <a:gd name="connsiteX18" fmla="*/ 1147586 w 1746290"/>
                <a:gd name="connsiteY18" fmla="*/ 1458629 h 1745978"/>
                <a:gd name="connsiteX19" fmla="*/ 1460713 w 1746290"/>
                <a:gd name="connsiteY19" fmla="*/ 599598 h 1745978"/>
                <a:gd name="connsiteX20" fmla="*/ 1124045 w 1746290"/>
                <a:gd name="connsiteY20" fmla="*/ 276070 h 1745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746290" h="1745978">
                  <a:moveTo>
                    <a:pt x="1211313" y="68391"/>
                  </a:moveTo>
                  <a:cubicBezTo>
                    <a:pt x="1655766" y="255156"/>
                    <a:pt x="1864665" y="766860"/>
                    <a:pt x="1677900" y="1211313"/>
                  </a:cubicBezTo>
                  <a:cubicBezTo>
                    <a:pt x="1490711" y="1655339"/>
                    <a:pt x="979435" y="1864062"/>
                    <a:pt x="534978" y="1677901"/>
                  </a:cubicBezTo>
                  <a:cubicBezTo>
                    <a:pt x="90525" y="1491137"/>
                    <a:pt x="-118374" y="979431"/>
                    <a:pt x="68391" y="534978"/>
                  </a:cubicBezTo>
                  <a:cubicBezTo>
                    <a:pt x="255155" y="90525"/>
                    <a:pt x="766860" y="-118374"/>
                    <a:pt x="1211313" y="68391"/>
                  </a:cubicBezTo>
                  <a:close/>
                  <a:moveTo>
                    <a:pt x="1124045" y="276070"/>
                  </a:moveTo>
                  <a:lnTo>
                    <a:pt x="1102228" y="327989"/>
                  </a:lnTo>
                  <a:cubicBezTo>
                    <a:pt x="1402997" y="453726"/>
                    <a:pt x="1544891" y="799473"/>
                    <a:pt x="1419155" y="1100243"/>
                  </a:cubicBezTo>
                  <a:cubicBezTo>
                    <a:pt x="1362839" y="1234960"/>
                    <a:pt x="1258587" y="1344021"/>
                    <a:pt x="1126546" y="1406355"/>
                  </a:cubicBezTo>
                  <a:cubicBezTo>
                    <a:pt x="1126394" y="1406410"/>
                    <a:pt x="1126223" y="1406338"/>
                    <a:pt x="1126157" y="1406191"/>
                  </a:cubicBezTo>
                  <a:lnTo>
                    <a:pt x="948456" y="971591"/>
                  </a:lnTo>
                  <a:cubicBezTo>
                    <a:pt x="986504" y="952460"/>
                    <a:pt x="1013640" y="916893"/>
                    <a:pt x="1022034" y="875142"/>
                  </a:cubicBezTo>
                  <a:cubicBezTo>
                    <a:pt x="1036441" y="798706"/>
                    <a:pt x="986156" y="725066"/>
                    <a:pt x="909721" y="710659"/>
                  </a:cubicBezTo>
                  <a:cubicBezTo>
                    <a:pt x="833286" y="696252"/>
                    <a:pt x="759645" y="746535"/>
                    <a:pt x="745238" y="822971"/>
                  </a:cubicBezTo>
                  <a:cubicBezTo>
                    <a:pt x="737616" y="867124"/>
                    <a:pt x="751573" y="912258"/>
                    <a:pt x="782789" y="944401"/>
                  </a:cubicBezTo>
                  <a:cubicBezTo>
                    <a:pt x="811336" y="974934"/>
                    <a:pt x="852342" y="990632"/>
                    <a:pt x="893979" y="986971"/>
                  </a:cubicBezTo>
                  <a:lnTo>
                    <a:pt x="1137293" y="1581977"/>
                  </a:lnTo>
                  <a:lnTo>
                    <a:pt x="1189410" y="1560657"/>
                  </a:lnTo>
                  <a:lnTo>
                    <a:pt x="1147586" y="1458629"/>
                  </a:lnTo>
                  <a:cubicBezTo>
                    <a:pt x="1471269" y="1307881"/>
                    <a:pt x="1611462" y="923281"/>
                    <a:pt x="1460713" y="599598"/>
                  </a:cubicBezTo>
                  <a:cubicBezTo>
                    <a:pt x="1392713" y="453583"/>
                    <a:pt x="1272653" y="338208"/>
                    <a:pt x="1124045" y="276070"/>
                  </a:cubicBezTo>
                  <a:close/>
                </a:path>
              </a:pathLst>
            </a:custGeom>
            <a:solidFill>
              <a:schemeClr val="accent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08F4F404-DBBC-A847-83C2-FE14D9B30421}"/>
                </a:ext>
              </a:extLst>
            </p:cNvPr>
            <p:cNvSpPr/>
            <p:nvPr/>
          </p:nvSpPr>
          <p:spPr>
            <a:xfrm rot="20232436">
              <a:off x="6572768" y="2307438"/>
              <a:ext cx="168997" cy="168997"/>
            </a:xfrm>
            <a:custGeom>
              <a:avLst/>
              <a:gdLst>
                <a:gd name="connsiteX0" fmla="*/ 117225 w 168997"/>
                <a:gd name="connsiteY0" fmla="*/ 6620 h 168997"/>
                <a:gd name="connsiteX1" fmla="*/ 162379 w 168997"/>
                <a:gd name="connsiteY1" fmla="*/ 117225 h 168997"/>
                <a:gd name="connsiteX2" fmla="*/ 51773 w 168997"/>
                <a:gd name="connsiteY2" fmla="*/ 162378 h 168997"/>
                <a:gd name="connsiteX3" fmla="*/ 6620 w 168997"/>
                <a:gd name="connsiteY3" fmla="*/ 51773 h 168997"/>
                <a:gd name="connsiteX4" fmla="*/ 117225 w 168997"/>
                <a:gd name="connsiteY4" fmla="*/ 6620 h 168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997" h="168997">
                  <a:moveTo>
                    <a:pt x="117225" y="6620"/>
                  </a:moveTo>
                  <a:cubicBezTo>
                    <a:pt x="160238" y="24694"/>
                    <a:pt x="180453" y="74212"/>
                    <a:pt x="162379" y="117225"/>
                  </a:cubicBezTo>
                  <a:cubicBezTo>
                    <a:pt x="144304" y="160238"/>
                    <a:pt x="94786" y="180453"/>
                    <a:pt x="51773" y="162378"/>
                  </a:cubicBezTo>
                  <a:cubicBezTo>
                    <a:pt x="8761" y="144304"/>
                    <a:pt x="-11455" y="94786"/>
                    <a:pt x="6620" y="51773"/>
                  </a:cubicBezTo>
                  <a:cubicBezTo>
                    <a:pt x="24694" y="8760"/>
                    <a:pt x="74212" y="-11455"/>
                    <a:pt x="117225" y="6620"/>
                  </a:cubicBezTo>
                  <a:close/>
                </a:path>
              </a:pathLst>
            </a:custGeom>
            <a:grp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4203672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>
            <a:extLst>
              <a:ext uri="{FF2B5EF4-FFF2-40B4-BE49-F238E27FC236}">
                <a16:creationId xmlns:a16="http://schemas.microsoft.com/office/drawing/2014/main" id="{3383F887-07D4-C74F-84EE-8299899A3817}"/>
              </a:ext>
            </a:extLst>
          </p:cNvPr>
          <p:cNvGrpSpPr/>
          <p:nvPr/>
        </p:nvGrpSpPr>
        <p:grpSpPr>
          <a:xfrm rot="8100000" flipH="1">
            <a:off x="1431111" y="566873"/>
            <a:ext cx="1746290" cy="1745978"/>
            <a:chOff x="5784058" y="1546962"/>
            <a:chExt cx="1746290" cy="1745978"/>
          </a:xfrm>
          <a:solidFill>
            <a:schemeClr val="accent2">
              <a:lumMod val="50000"/>
            </a:schemeClr>
          </a:solidFill>
        </p:grpSpPr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22CC97EC-6469-F34E-8CE1-6A32ED127EBE}"/>
                </a:ext>
              </a:extLst>
            </p:cNvPr>
            <p:cNvSpPr/>
            <p:nvPr/>
          </p:nvSpPr>
          <p:spPr>
            <a:xfrm rot="20232436">
              <a:off x="5784058" y="1546962"/>
              <a:ext cx="1746290" cy="1745978"/>
            </a:xfrm>
            <a:custGeom>
              <a:avLst/>
              <a:gdLst>
                <a:gd name="connsiteX0" fmla="*/ 1211313 w 1746290"/>
                <a:gd name="connsiteY0" fmla="*/ 68391 h 1745978"/>
                <a:gd name="connsiteX1" fmla="*/ 1677900 w 1746290"/>
                <a:gd name="connsiteY1" fmla="*/ 1211313 h 1745978"/>
                <a:gd name="connsiteX2" fmla="*/ 534978 w 1746290"/>
                <a:gd name="connsiteY2" fmla="*/ 1677901 h 1745978"/>
                <a:gd name="connsiteX3" fmla="*/ 68391 w 1746290"/>
                <a:gd name="connsiteY3" fmla="*/ 534978 h 1745978"/>
                <a:gd name="connsiteX4" fmla="*/ 1211313 w 1746290"/>
                <a:gd name="connsiteY4" fmla="*/ 68391 h 1745978"/>
                <a:gd name="connsiteX5" fmla="*/ 1124045 w 1746290"/>
                <a:gd name="connsiteY5" fmla="*/ 276070 h 1745978"/>
                <a:gd name="connsiteX6" fmla="*/ 1102228 w 1746290"/>
                <a:gd name="connsiteY6" fmla="*/ 327989 h 1745978"/>
                <a:gd name="connsiteX7" fmla="*/ 1419155 w 1746290"/>
                <a:gd name="connsiteY7" fmla="*/ 1100243 h 1745978"/>
                <a:gd name="connsiteX8" fmla="*/ 1126546 w 1746290"/>
                <a:gd name="connsiteY8" fmla="*/ 1406355 h 1745978"/>
                <a:gd name="connsiteX9" fmla="*/ 1126157 w 1746290"/>
                <a:gd name="connsiteY9" fmla="*/ 1406191 h 1745978"/>
                <a:gd name="connsiteX10" fmla="*/ 948456 w 1746290"/>
                <a:gd name="connsiteY10" fmla="*/ 971591 h 1745978"/>
                <a:gd name="connsiteX11" fmla="*/ 1022034 w 1746290"/>
                <a:gd name="connsiteY11" fmla="*/ 875142 h 1745978"/>
                <a:gd name="connsiteX12" fmla="*/ 909721 w 1746290"/>
                <a:gd name="connsiteY12" fmla="*/ 710659 h 1745978"/>
                <a:gd name="connsiteX13" fmla="*/ 745238 w 1746290"/>
                <a:gd name="connsiteY13" fmla="*/ 822971 h 1745978"/>
                <a:gd name="connsiteX14" fmla="*/ 782789 w 1746290"/>
                <a:gd name="connsiteY14" fmla="*/ 944401 h 1745978"/>
                <a:gd name="connsiteX15" fmla="*/ 893979 w 1746290"/>
                <a:gd name="connsiteY15" fmla="*/ 986971 h 1745978"/>
                <a:gd name="connsiteX16" fmla="*/ 1137293 w 1746290"/>
                <a:gd name="connsiteY16" fmla="*/ 1581977 h 1745978"/>
                <a:gd name="connsiteX17" fmla="*/ 1189410 w 1746290"/>
                <a:gd name="connsiteY17" fmla="*/ 1560657 h 1745978"/>
                <a:gd name="connsiteX18" fmla="*/ 1147586 w 1746290"/>
                <a:gd name="connsiteY18" fmla="*/ 1458629 h 1745978"/>
                <a:gd name="connsiteX19" fmla="*/ 1460713 w 1746290"/>
                <a:gd name="connsiteY19" fmla="*/ 599598 h 1745978"/>
                <a:gd name="connsiteX20" fmla="*/ 1124045 w 1746290"/>
                <a:gd name="connsiteY20" fmla="*/ 276070 h 1745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746290" h="1745978">
                  <a:moveTo>
                    <a:pt x="1211313" y="68391"/>
                  </a:moveTo>
                  <a:cubicBezTo>
                    <a:pt x="1655766" y="255156"/>
                    <a:pt x="1864665" y="766860"/>
                    <a:pt x="1677900" y="1211313"/>
                  </a:cubicBezTo>
                  <a:cubicBezTo>
                    <a:pt x="1490711" y="1655339"/>
                    <a:pt x="979435" y="1864062"/>
                    <a:pt x="534978" y="1677901"/>
                  </a:cubicBezTo>
                  <a:cubicBezTo>
                    <a:pt x="90525" y="1491137"/>
                    <a:pt x="-118374" y="979431"/>
                    <a:pt x="68391" y="534978"/>
                  </a:cubicBezTo>
                  <a:cubicBezTo>
                    <a:pt x="255155" y="90525"/>
                    <a:pt x="766860" y="-118374"/>
                    <a:pt x="1211313" y="68391"/>
                  </a:cubicBezTo>
                  <a:close/>
                  <a:moveTo>
                    <a:pt x="1124045" y="276070"/>
                  </a:moveTo>
                  <a:lnTo>
                    <a:pt x="1102228" y="327989"/>
                  </a:lnTo>
                  <a:cubicBezTo>
                    <a:pt x="1402997" y="453726"/>
                    <a:pt x="1544891" y="799473"/>
                    <a:pt x="1419155" y="1100243"/>
                  </a:cubicBezTo>
                  <a:cubicBezTo>
                    <a:pt x="1362839" y="1234960"/>
                    <a:pt x="1258587" y="1344021"/>
                    <a:pt x="1126546" y="1406355"/>
                  </a:cubicBezTo>
                  <a:cubicBezTo>
                    <a:pt x="1126394" y="1406410"/>
                    <a:pt x="1126223" y="1406338"/>
                    <a:pt x="1126157" y="1406191"/>
                  </a:cubicBezTo>
                  <a:lnTo>
                    <a:pt x="948456" y="971591"/>
                  </a:lnTo>
                  <a:cubicBezTo>
                    <a:pt x="986504" y="952460"/>
                    <a:pt x="1013640" y="916893"/>
                    <a:pt x="1022034" y="875142"/>
                  </a:cubicBezTo>
                  <a:cubicBezTo>
                    <a:pt x="1036441" y="798706"/>
                    <a:pt x="986156" y="725066"/>
                    <a:pt x="909721" y="710659"/>
                  </a:cubicBezTo>
                  <a:cubicBezTo>
                    <a:pt x="833286" y="696252"/>
                    <a:pt x="759645" y="746535"/>
                    <a:pt x="745238" y="822971"/>
                  </a:cubicBezTo>
                  <a:cubicBezTo>
                    <a:pt x="737616" y="867124"/>
                    <a:pt x="751573" y="912258"/>
                    <a:pt x="782789" y="944401"/>
                  </a:cubicBezTo>
                  <a:cubicBezTo>
                    <a:pt x="811336" y="974934"/>
                    <a:pt x="852342" y="990632"/>
                    <a:pt x="893979" y="986971"/>
                  </a:cubicBezTo>
                  <a:lnTo>
                    <a:pt x="1137293" y="1581977"/>
                  </a:lnTo>
                  <a:lnTo>
                    <a:pt x="1189410" y="1560657"/>
                  </a:lnTo>
                  <a:lnTo>
                    <a:pt x="1147586" y="1458629"/>
                  </a:lnTo>
                  <a:cubicBezTo>
                    <a:pt x="1471269" y="1307881"/>
                    <a:pt x="1611462" y="923281"/>
                    <a:pt x="1460713" y="599598"/>
                  </a:cubicBezTo>
                  <a:cubicBezTo>
                    <a:pt x="1392713" y="453583"/>
                    <a:pt x="1272653" y="338208"/>
                    <a:pt x="1124045" y="276070"/>
                  </a:cubicBezTo>
                  <a:close/>
                </a:path>
              </a:pathLst>
            </a:custGeom>
            <a:grpFill/>
            <a:ln w="762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08F4F404-DBBC-A847-83C2-FE14D9B30421}"/>
                </a:ext>
              </a:extLst>
            </p:cNvPr>
            <p:cNvSpPr/>
            <p:nvPr/>
          </p:nvSpPr>
          <p:spPr>
            <a:xfrm rot="20232436">
              <a:off x="6572768" y="2307438"/>
              <a:ext cx="168997" cy="168997"/>
            </a:xfrm>
            <a:custGeom>
              <a:avLst/>
              <a:gdLst>
                <a:gd name="connsiteX0" fmla="*/ 117225 w 168997"/>
                <a:gd name="connsiteY0" fmla="*/ 6620 h 168997"/>
                <a:gd name="connsiteX1" fmla="*/ 162379 w 168997"/>
                <a:gd name="connsiteY1" fmla="*/ 117225 h 168997"/>
                <a:gd name="connsiteX2" fmla="*/ 51773 w 168997"/>
                <a:gd name="connsiteY2" fmla="*/ 162378 h 168997"/>
                <a:gd name="connsiteX3" fmla="*/ 6620 w 168997"/>
                <a:gd name="connsiteY3" fmla="*/ 51773 h 168997"/>
                <a:gd name="connsiteX4" fmla="*/ 117225 w 168997"/>
                <a:gd name="connsiteY4" fmla="*/ 6620 h 168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997" h="168997">
                  <a:moveTo>
                    <a:pt x="117225" y="6620"/>
                  </a:moveTo>
                  <a:cubicBezTo>
                    <a:pt x="160238" y="24694"/>
                    <a:pt x="180453" y="74212"/>
                    <a:pt x="162379" y="117225"/>
                  </a:cubicBezTo>
                  <a:cubicBezTo>
                    <a:pt x="144304" y="160238"/>
                    <a:pt x="94786" y="180453"/>
                    <a:pt x="51773" y="162378"/>
                  </a:cubicBezTo>
                  <a:cubicBezTo>
                    <a:pt x="8761" y="144304"/>
                    <a:pt x="-11455" y="94786"/>
                    <a:pt x="6620" y="51773"/>
                  </a:cubicBezTo>
                  <a:cubicBezTo>
                    <a:pt x="24694" y="8760"/>
                    <a:pt x="74212" y="-11455"/>
                    <a:pt x="117225" y="6620"/>
                  </a:cubicBezTo>
                  <a:close/>
                </a:path>
              </a:pathLst>
            </a:custGeom>
            <a:grpFill/>
            <a:ln w="762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340558131"/>
      </p:ext>
    </p:extLst>
  </p:cSld>
  <p:clrMapOvr>
    <a:masterClrMapping/>
  </p:clrMapOvr>
</p:sld>
</file>

<file path=ppt/theme/theme1.xml><?xml version="1.0" encoding="utf-8"?>
<a:theme xmlns:a="http://schemas.openxmlformats.org/drawingml/2006/main" name="aneemo 2020 theme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aneemo fonts">
      <a:majorFont>
        <a:latin typeface="Helvetica"/>
        <a:ea typeface=""/>
        <a:cs typeface=""/>
      </a:majorFont>
      <a:minorFont>
        <a:latin typeface="Helvetica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eemo 2020 theme" id="{3EEE9612-C36E-324A-9BC4-547DD446802A}" vid="{94A8D0C5-0D0F-CF4F-80E1-F8974504E7A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aneemo 2020 theme</Template>
  <TotalTime>6825</TotalTime>
  <Words>10</Words>
  <Application>Microsoft Macintosh PowerPoint</Application>
  <PresentationFormat>Custom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Georgia</vt:lpstr>
      <vt:lpstr>Helvetica</vt:lpstr>
      <vt:lpstr>Helvetica Light</vt:lpstr>
      <vt:lpstr>Helvetica Neue</vt:lpstr>
      <vt:lpstr>Ubuntu</vt:lpstr>
      <vt:lpstr>aneemo 2020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Wright</dc:creator>
  <cp:lastModifiedBy>Alex Wright</cp:lastModifiedBy>
  <cp:revision>14</cp:revision>
  <dcterms:created xsi:type="dcterms:W3CDTF">2021-06-22T12:04:21Z</dcterms:created>
  <dcterms:modified xsi:type="dcterms:W3CDTF">2021-07-07T11:15:13Z</dcterms:modified>
</cp:coreProperties>
</file>