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70" r:id="rId9"/>
    <p:sldId id="265" r:id="rId10"/>
    <p:sldId id="271" r:id="rId11"/>
    <p:sldId id="272" r:id="rId12"/>
    <p:sldId id="273" r:id="rId13"/>
    <p:sldId id="274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5" autoAdjust="0"/>
    <p:restoredTop sz="75716" autoAdjust="0"/>
  </p:normalViewPr>
  <p:slideViewPr>
    <p:cSldViewPr snapToGrid="0">
      <p:cViewPr varScale="1">
        <p:scale>
          <a:sx n="117" d="100"/>
          <a:sy n="117" d="100"/>
        </p:scale>
        <p:origin x="16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61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0:01.1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601 1 24575,'-7'1'0,"1"1"0,1 0 0,-1 1 0,0-1 0,0 1 0,1 0 0,-9 7 0,1-2 0,-20 11 0,10-7 0,0 1 0,1 2 0,0 0 0,-27 26 0,7 1 0,3 2 0,-43 61 0,52-61 0,-43 85 0,62-106 0,1 0 0,1 1 0,2 0 0,0 0 0,-6 50 0,-5 32 0,11-70 0,2-1 0,-2 37 0,8 352 0,2-384 0,2-1 0,2 0 0,1 0 0,2 0 0,25 62 0,-2-4 0,-20-61 0,28 56 0,-22-54 0,13 41 0,-5-9 0,61 112 0,-33-74 0,-45-89 0,0-1 0,2-1 0,0 0 0,0 0 0,2-2 0,0 1 0,1-2 0,32 25 0,-32-30 0,2-2 0,-1 0 0,1-1 0,0-1 0,0 0 0,23 2 0,-19-2 0,32 3 0,1-3 0,-1-2 0,88-6 0,-29 0 0,-78 3-1365,-3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0:38.98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193 0 24575,'-4'1'0,"1"0"0,0 0 0,-1 0 0,1 0 0,0 1 0,0 0 0,0-1 0,0 1 0,0 0 0,1 0 0,-1 1 0,-3 2 0,-28 32 0,12-5 0,1 2 0,1 0 0,2 2 0,-14 38 0,32-73 0,-1 0 0,1 1 0,-1-1 0,1 0 0,0 1 0,0-1 0,0 0 0,-1 1 0,1-1 0,0 1 0,1-1 0,-1 1 0,0-1 0,0 0 0,1 1 0,-1-1 0,0 0 0,1 1 0,0-1 0,-1 0 0,1 1 0,0-1 0,-1 0 0,1 0 0,0 0 0,0 0 0,0 0 0,0 0 0,0 0 0,0 0 0,0 0 0,1 0 0,-1-1 0,0 1 0,0 0 0,1-1 0,-1 1 0,0-1 0,1 0 0,-1 1 0,1-1 0,-1 0 0,2 0 0,9 3 0,0-2 0,1 1 0,23-2 0,-27 0 0,317-5-1365,-295 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0:40.06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191 0 24575,'-6'0'0,"-2"6"0,0 8 0,-4 2 0,0 4 0,2 4 0,-4-1 0,1 1 0,2 2 0,-2-3 0,1 1 0,2 2 0,-3-4 0,0 1 0,3 3 0,-3-4 0,1-5-8191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0:41.09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24575,'3'56'0,"19"104"0,-12-95 0,23 82 0,-30-128-455,0-1 0,9 32 0,-4-28-6371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0:41.93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24575,'6'0'0,"8"0"0,7 0 0,7 0 0,4 0 0,-3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0:43.98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275 6 24575,'-54'-2'0,"37"0"0,-1 1 0,1 0 0,0 2 0,0 0 0,0 1 0,-28 7 0,40-7 0,0 1 0,1 0 0,0-1 0,-1 1 0,1 1 0,0-1 0,1 1 0,-1-1 0,1 1 0,-1 0 0,1 0 0,0 1 0,1-1 0,-1 1 0,1-1 0,0 1 0,0 0 0,0 0 0,1 0 0,-2 10 0,1-9 0,1 0 0,0 0 0,1 1 0,0-1 0,0 0 0,0 1 0,0-1 0,1 0 0,0 0 0,1 1 0,-1-1 0,1 0 0,1 0 0,-1 0 0,1-1 0,5 10 0,-4-10 0,0 1 0,1-2 0,0 1 0,0 0 0,0-1 0,0 0 0,0 0 0,1-1 0,0 1 0,0-1 0,0-1 0,9 4 0,0-2 0,1-1 0,-1 0 0,26 0 0,-25-2 0,-1 0 0,0 1 0,0 1 0,-1 0 0,18 6 0,-28-6 0,0-1 0,0 1 0,0 0 0,0 0 0,-1 1 0,1-1 0,-1 1 0,0 0 0,0-1 0,0 1 0,-1 1 0,1-1 0,-1 0 0,0 1 0,0-1 0,-1 1 0,1-1 0,-1 1 0,0 0 0,0 0 0,0-1 0,-1 1 0,0 6 0,1 14 0,-1 1 0,-6 49 0,5-69 0,0 0 0,0 1 0,0-1 0,-1 0 0,0 0 0,0 0 0,-1 0 0,0-1 0,0 1 0,0-1 0,-1 0 0,1 1 0,-1-2 0,0 1 0,-1 0 0,1-1 0,-1 0 0,0 0 0,0 0 0,-9 5 0,3-4 0,-1 0 0,0 0 0,-1-1 0,1-1 0,-1 0 0,0-1 0,0 0 0,0-1 0,-13 0 0,-8-1-1365,3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0:45.13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128 1 24575,'-1'0'0,"0"0"0,0 1 0,-1-1 0,1 1 0,0-1 0,0 1 0,0-1 0,0 1 0,0 0 0,0-1 0,0 1 0,0 0 0,0 0 0,0 0 0,0 0 0,0 0 0,1 0 0,-1 0 0,0 0 0,1 0 0,-1 0 0,1 0 0,-1 1 0,1-1 0,0 0 0,-1 0 0,1 2 0,-8 38 0,8-38 0,-39 246 0,6-105 0,16-91-1365,9-31-5461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0:46.90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38 24575,'6'0'0,"8"-6"0,7-2 0,7 0 0,4 2 0,3 2 0,1 1 0,1 1 0,0 2 0,-1 0 0,0 0 0,0 0 0,0 1 0,-1-1 0,-6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1:55.91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778 0 24575,'0'2'0,"0"-1"0,-1 0 0,1 1 0,-1-1 0,0 0 0,1 0 0,-1 0 0,0 1 0,0-1 0,1 0 0,-1 0 0,0 0 0,0 0 0,0 0 0,0 0 0,0-1 0,-1 1 0,1 0 0,0 0 0,-2 0 0,-32 16 0,20-11 0,-34 23 0,2 2 0,1 2 0,1 2 0,3 1 0,0 3 0,3 1 0,-68 90 0,13 21 0,30-44 0,42-74 0,-23 48 0,39-68 0,1 0 0,0 0 0,1 1 0,0 0 0,1-1 0,1 1 0,-1 19 0,-14 140 0,0 43 0,17-175 0,2-1 0,1 1 0,14 63 0,-13-87 0,18 78 0,4 0 0,54 130 0,-12-36 0,-53-138 0,2 0 0,47 93 0,62 106 0,-4-6 0,9-37 0,-88-143 0,-33-46 0,1-1 0,1-1 0,0 0 0,1 0 0,0-1 0,1-1 0,24 18 0,64 38-1365,-78-53-5461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1:57.78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392 3 24575,'-50'-1'0,"24"0"0,-1 0 0,1 2 0,-40 7 0,59-7 0,0 1 0,0 0 0,0 0 0,1 1 0,-1-1 0,1 2 0,-1-1 0,1 1 0,0 0 0,0 0 0,0 1 0,1-1 0,0 1 0,0 1 0,0-1 0,0 1 0,-5 8 0,-1 4 0,0 1 0,1 0 0,1 1 0,1 0 0,0 0 0,2 1 0,0 0 0,1 0 0,2 0 0,0 1 0,0 26 0,3-47 0,-1 15 0,2 0 0,-1 0 0,2 1 0,5 23 0,-6-36 0,0-1 0,0 1 0,1 0 0,-1 0 0,1-1 0,0 1 0,0-1 0,0 1 0,1-1 0,-1 0 0,1 0 0,0 0 0,0 0 0,0-1 0,0 1 0,0-1 0,1 1 0,-1-1 0,1 0 0,-1-1 0,1 1 0,0 0 0,6 1 0,140 23 0,-100-19 0,0-2 0,0-2 0,0-3 0,55-6 0,-93 5-170,-1-1-1,1 0 0,-1-1 1,1 0-1,-1-1 0,0 0 1,17-9-1,-10 0-6655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1:58.42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107 0 24575,'-1'1'0,"0"-1"0,0 0 0,0 0 0,0 1 0,0-1 0,0 1 0,0-1 0,0 1 0,0-1 0,0 1 0,0-1 0,0 1 0,0 0 0,1 0 0,-1-1 0,0 1 0,0 0 0,1 0 0,-1 0 0,1 0 0,-1 0 0,1 0 0,-1 0 0,1 0 0,-1 0 0,1 1 0,-9 35 0,7-24 0,-8 28 0,1-10 0,2 0 0,1 0 0,-2 48 0,6-47 0,-13 60 0,9-60 0,-5 60 0,11-58-1365,-1-4-5461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0:05.2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1131 1 24575,'-23'0'0,"-53"-1"0,0 4 0,-104 16 0,-42 35 0,129-29 0,56-15 0,2 1 0,0 2 0,-40 20 0,59-25 0,0 1 0,1 1 0,1 0 0,-1 1 0,1 1 0,1 0 0,0 1 0,-17 23 0,5-1 0,-33 62 0,49-80 0,1 0 0,1 0 0,1 1 0,1 0 0,0 0 0,-3 25 0,7-38 0,1 1 0,0 0 0,0 0 0,0 0 0,0 0 0,1 0 0,0-1 0,0 1 0,1 0 0,0 0 0,0-1 0,0 1 0,0-1 0,5 6 0,-1-3 0,0 0 0,1 0 0,1-1 0,-1 0 0,1 0 0,0-1 0,12 7 0,15 7 0,1-1 0,1-2 0,1-2 0,0-1 0,56 12 0,-54-18 0,1-3 0,1-1 0,-1-2 0,73-5 0,-17 0 0,291 3-1365,-358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1:59.85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54 24575,'1'30'0,"1"1"0,1-1 0,2 0 0,1 0 0,18 56 0,-6-43 0,1 0 0,2-1 0,30 45 0,-38-63 0,-9-17 0,-1-1 0,1 0 0,0 1 0,0-1 0,0-1 0,10 10 0,-14-15 0,1 1 0,-1-1 0,0 0 0,1 0 0,-1 0 0,0 0 0,1 0 0,-1 0 0,0 0 0,1 0 0,-1 0 0,0 0 0,1 0 0,-1 0 0,1 0 0,-1-1 0,0 1 0,1 0 0,-1 0 0,0 0 0,0 0 0,1 0 0,-1-1 0,0 1 0,1 0 0,-1 0 0,0-1 0,0 1 0,1 0 0,-1 0 0,0-1 0,0 1 0,0 0 0,1-1 0,-1 1 0,0 0 0,0-1 0,0 1 0,0 0 0,0-1 0,0 1 0,0 0 0,0-1 0,0 1 0,0-1 0,0 1 0,0 0 0,0-1 0,0 1 0,0-1 0,3-21 0,-3 21 0,0-116 0,-1 78 0,1 1 0,2 0 0,8-52 0,2-2 86,-10 67-570,1 0 1,9-37-1,-4 40-6342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2:01.03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28 103 24575,'0'-6'0,"0"-8"0,-6-1 0,-2-5 0,1-4 0,1 1-8191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2:02.0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 0 24575,'-2'113'0,"5"128"0,3-201 0,1 0 0,21 62 0,0 1 0,-11-51-1365,-9-30-5461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2:03.04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38 24575,'49'-3'0,"80"-13"0,-78 8 0,74-3 0,227 13-1365,-322-2-5461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2:03.90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24575,'6'0'0,"8"0"0,8 0 0,6 0 0,4 0 0,3 0 0,1 0 0,1 0 0,0 0 0,0 0 0,-1 0 0,-1 0 0,1 0 0,-7 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2:06.05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64 141 24575,'0'-6'0,"-6"-3"0,-2-4 0,0-7 0,-4-1 0,0-1 0,2-4 0,2 3-8191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2:11.26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144 0 24575,'-2'19'0,"0"1"0,-2-1 0,0 0 0,-1 0 0,-12 30 0,8-23 0,-12 49 0,13-36 0,-20 52 0,15-52 0,-9 49 0,15-26-1365,6-33-5461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2:12.54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40 24575,'0'-1'0,"1"-1"0,-1 1 0,1-1 0,0 0 0,0 1 0,0 0 0,-1-1 0,2 1 0,-1 0 0,0-1 0,0 1 0,0 0 0,0 0 0,1 0 0,-1 0 0,1 0 0,-1 0 0,1 0 0,-1 1 0,1-1 0,-1 0 0,1 1 0,0-1 0,-1 1 0,1 0 0,0-1 0,2 1 0,54-7 0,-51 7 0,84-5 0,141 10 0,-228-5 0,1 1 0,0-1 0,0 1 0,-1 0 0,1 0 0,0 1 0,-1-1 0,1 1 0,-1 0 0,0 0 0,0 1 0,1-1 0,-1 1 0,-1 0 0,1 0 0,0 0 0,-1 1 0,5 5 0,-4-2 0,-1-1 0,0 1 0,0 0 0,0 0 0,-1 0 0,0 0 0,-1 0 0,1 1 0,-1-1 0,-1 0 0,0 11 0,1 6 0,0-4 0,-1-1 0,0 1 0,-2 0 0,-3 21 0,4-36 0,-1 0 0,1 0 0,-1 0 0,0 0 0,0-1 0,0 1 0,-1-1 0,0 1 0,0-1 0,0 0 0,0 0 0,-1 0 0,1 0 0,-1 0 0,0-1 0,0 0 0,0 0 0,-1 0 0,1 0 0,-7 2 0,-3 0 6,0 0 0,0-1-1,-1 0 1,0-2 0,1 0-1,-21 1 1,-94-6-203,60 0-1011,38 3-5618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2:13.7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49 0 24575,'-2'42'0,"-14"76"0,9-76 0,-4 74 0,13-13 0,-3 77 0,-5-152-1365,-2-5-5461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2:15.49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43 24575,'0'-2'0,"1"0"0,-1 1 0,1-1 0,0 1 0,0-1 0,-1 1 0,1 0 0,0-1 0,0 1 0,1 0 0,-1-1 0,0 1 0,0 0 0,1 0 0,-1 0 0,0 0 0,1 0 0,-1 1 0,1-1 0,-1 0 0,1 1 0,0-1 0,-1 1 0,1-1 0,-1 1 0,1 0 0,3-1 0,53-5 0,-52 5 0,24-1 0,-9 0 0,-1 0 0,1 1 0,0 1 0,0 1 0,-1 1 0,37 8 0,-51-7 0,0-1 0,0 1 0,0 0 0,-1 1 0,1-1 0,-1 1 0,0 0 0,0 0 0,0 1 0,-1-1 0,1 1 0,-1 0 0,0 0 0,0 1 0,-1-1 0,0 1 0,0 0 0,0 0 0,3 12 0,-3-9 0,-1 0 0,-1 0 0,1 1 0,-2-1 0,1 0 0,-1 0 0,-1 1 0,0-1 0,0 0 0,-1 0 0,0 1 0,0-1 0,-5 11 0,3-9 0,-1-1 0,0 1 0,0-1 0,-1 0 0,-1 0 0,0 0 0,0-1 0,0 0 0,-1-1 0,-1 1 0,1-2 0,-2 1 0,1-1 0,-1 0 0,1-1 0,-2 0 0,1-1 0,-1 0 0,0-1 0,0 0 0,0-1 0,0 0 0,-1 0 0,1-1 0,-1-1 0,-20 0 0,6-1 0,20-1 0,0 0 0,0 1 0,0 0 0,0 0 0,0 0 0,-1 1 0,1 0 0,0 0 0,0 1 0,1-1 0,-1 1 0,-9 5 0,15-7 0,0 1 0,0-1 0,-1 1 0,1-1 0,0 1 0,0-1 0,0 1 0,-1-1 0,1 1 0,0-1 0,0 1 0,0-1 0,0 1 0,0-1 0,0 1 0,0-1 0,0 1 0,1-1 0,-1 1 0,0-1 0,0 1 0,0-1 0,0 1 0,1-1 0,-1 1 0,0-1 0,1 0 0,-1 1 0,0-1 0,1 1 0,-1-1 0,0 0 0,1 1 0,-1-1 0,1 0 0,-1 1 0,1-1 0,17 13 0,99 47 0,-72-39 0,0 2 0,-2 2 0,52 39 0,-73-47-227,1-1-1,0-1 1,1-1-1,1-2 1,40 16-1,-42-21-6598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0:08.6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779 3 24575,'-149'-3'0,"-163"7"0,297-3 0,1 1 0,-1 0 0,1 1 0,-1 1 0,1 1 0,0-1 0,1 2 0,-1 0 0,1 1 0,-23 15 0,27-14 0,-1 1 0,1-1 0,1 1 0,-1 1 0,2 0 0,-1 0 0,1 0 0,1 1 0,0 0 0,0 1 0,1-1 0,-6 23 0,1-1 0,1 0 0,2 1 0,2 0 0,1 0 0,0 40 0,4-66 0,-1 7 0,1 0 0,1 0 0,1-1 0,5 26 0,-6-36 0,1 1 0,0-1 0,-1 0 0,1 0 0,0-1 0,1 1 0,-1 0 0,1-1 0,0 1 0,0-1 0,0 0 0,0 0 0,0 0 0,1-1 0,-1 1 0,1-1 0,0 1 0,-1-1 0,1 0 0,7 2 0,19 5 0,-1-1 0,1-1 0,0-2 0,44 2 0,125-6 0,-98-3 0,-86 1 0,0-1 0,0 0 0,0-1 0,0-1 0,0 0 0,-1-1 0,18-8 0,23-8 0,-40 17-341,0 0 0,1 1-1,27-1 1,-14 2-6485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2:17.06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497 40 24575,'-1'-2'0,"1"1"0,0 0 0,-1 0 0,1 0 0,-1-1 0,1 1 0,-1 0 0,0 0 0,1 0 0,-1 0 0,0 0 0,0 0 0,0 0 0,0 0 0,0 1 0,0-1 0,0 0 0,0 0 0,0 1 0,0-1 0,0 1 0,0-1 0,0 1 0,-1-1 0,1 1 0,0 0 0,-2-1 0,-37-6 0,36 6 0,-59-4 0,-1 2 0,-94 9 0,152-6 0,1 1 0,0 0 0,-1 0 0,1 0 0,0 1 0,0 0 0,0 0 0,0 0 0,0 0 0,0 1 0,1 0 0,-1 0 0,1 0 0,0 1 0,-6 5 0,5-2 0,0 0 0,0 0 0,1 0 0,-1 0 0,2 1 0,-1 0 0,1-1 0,-5 18 0,2 6 0,2 1 0,0 0 0,2 0 0,3 34 0,-1-65 0,0 11 0,0 0 0,1-1 0,1 1 0,0-1 0,1 0 0,0 0 0,0 0 0,1 0 0,0 0 0,1 0 0,12 18 0,-11-22 0,0 0 0,0 0 0,1 0 0,0-1 0,0 1 0,1-2 0,0 1 0,0-1 0,0 0 0,0-1 0,1 0 0,-1-1 0,1 1 0,18 3 0,12 0 0,-1-2 0,1-2 0,0-1 0,1-2 0,50-7 0,-81 6 0,0-1 0,-1 0 0,1-1 0,-1 1 0,1-2 0,-1 1 0,0-1 0,-1 0 0,1-1 0,-1 0 0,0 0 0,0 0 0,0-1 0,-1 0 0,0-1 0,0 1 0,0-1 0,-1 0 0,0 0 0,0-1 0,-1 0 0,0 0 0,-1 0 0,0 0 0,4-15 0,-3 12 0,-2-1 0,1 1 0,-2-1 0,1 1 0,-2-1 0,0 0 0,0 1 0,-1-1 0,0 0 0,-1 1 0,0-1 0,-1 1 0,0 0 0,-1 0 0,-1 0 0,1 0 0,-2 0 0,-12-18 0,6 14-273,0 1 0,-1 1 0,0 0 0,-17-11 0,7 8-6553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2:18.64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524 61 24575,'-21'-2'0,"0"0"0,0-1 0,-29-8 0,26 5 0,-50-6 0,62 11 0,0 1 0,0 0 0,1 1 0,-1 0 0,0 0 0,1 1 0,-1 1 0,1 0 0,-14 6 0,17-5 0,0 1 0,0-1 0,1 2 0,-1-1 0,1 1 0,0 0 0,1 1 0,0-1 0,0 1 0,0 0 0,1 1 0,-8 12 0,-5 14 0,0 0 0,3 1 0,-16 48 0,30-79 0,0 1 0,0-1 0,0 0 0,0 0 0,1 1 0,0-1 0,0 1 0,0-1 0,0 0 0,1 1 0,-1-1 0,1 0 0,0 0 0,1 0 0,-1 1 0,1-1 0,-1 0 0,1-1 0,1 1 0,-1 0 0,0 0 0,1-1 0,0 0 0,0 1 0,0-1 0,0 0 0,0-1 0,1 1 0,-1 0 0,1-1 0,-1 0 0,1 0 0,0 0 0,0 0 0,6 1 0,11 5 0,1-2 0,0 0 0,1-1 0,-1-2 0,35 2 0,-39-4 0,11 2 0,0-2 0,0-1 0,1-1 0,32-6 0,-56 6 0,0 0 0,0 0 0,0 0 0,0-1 0,-1 0 0,1-1 0,-1 1 0,1-1 0,-1 0 0,0 0 0,0-1 0,0 1 0,-1-1 0,1 0 0,-1-1 0,0 1 0,0-1 0,0 1 0,-1-1 0,0-1 0,0 1 0,0 0 0,0-1 0,-1 1 0,0-1 0,2-8 0,1-11 0,-2-1 0,-1 1 0,-1-1 0,-3-47 0,0 58 0,0-1 0,-1 1 0,0 0 0,-1-1 0,-1 2 0,0-1 0,-1 0 0,-1 1 0,-9-15 0,0 10-1365,0 5-5461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2:19.68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 0 24575,'-2'114'0,"5"125"0,13-153 0,-11-64 0,0 1 0,2 24 0,-5 21-1365,-2-38-5461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2:20.81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 22 24575,'-6'0'0,"4"0"0,9 0 0,8 0 0,8 0 0,7 0 0,3 0 0,3 0 0,0 0 0,2 0 0,-1 0 0,-1 0 0,0 0 0,0 0 0,0 0 0,-7-6 0,-2-2 0,-5 0-8191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2:22.73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24575,'5'0'0,"9"0"0,8 0 0,6 0 0,4 0 0,3 0 0,1 0 0,0 0 0,1 0 0,-6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0:09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24575,'-2'126'0,"5"139"0,3-218 0,23 82 0,-19-90 0,-1 0 0,-2 1 0,3 54 0,-9-60-1365,-2-3-5461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0:11.0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1 137 24575,'1'13'0,"2"0"0,-1 0 0,1 0 0,1-1 0,1 1 0,-1-1 0,2 0 0,0 0 0,11 16 0,-6-9 0,-1 0 0,10 29 0,13 39 0,81 153 0,-47-109 0,-67-128 0,1-1 0,0 0 0,0 0 0,0 0 0,0 0 0,0 0 0,0-1 0,0 1 0,0 0 0,1 0 0,-1-1 0,1 1 0,-1-1 0,1 1 0,0-1 0,0 0 0,0 1 0,-1-1 0,1 0 0,0 0 0,0 0 0,0-1 0,1 1 0,-1 0 0,0-1 0,2 1 0,-1-2 0,0 0 0,-1 0 0,1-1 0,-1 1 0,1-1 0,-1 1 0,1-1 0,-1 0 0,0 1 0,0-1 0,0-1 0,0 1 0,0 0 0,0 0 0,-1-1 0,1 1 0,-1-1 0,0 1 0,2-4 0,4-11 0,-1-1 0,0 0 0,-1 0 0,-2-1 0,1 1 0,-2-1 0,-1 0 0,0 0 0,-4-35 0,2 29 0,1 0 0,1 0 0,1 0 0,9-44 0,-2 23-42,-1-1 0,-3 0-1,-2-1 1,-5-83 0,1 49-1112,1 52-5672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0:12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 24575,'0'460'0,"-2"-439"0,0 0 0,-1-1 0,-6 25 0,5-32 0,1 0 0,0 1 0,1-1 0,0 0 0,1 1 0,1-1 0,0 1 0,1-1 0,5 27 0,1-13-455,-1 1 0,3 38 0,-7-38-6371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0:13.6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1 129 24575,'49'0'0,"-1"-1"0,1-2 0,67-14 0,60-20 0,1 1 0,-152 32 48,50-3-1,-54 6-412,1 0 0,-1-2 0,33-8 0,-31 3-6461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0:14.6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99 24575,'17'-1'0,"1"-1"0,-1 0 0,32-9 0,27-5 0,137-23 0,-110 17-1365,-73 16-5461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6:40:36.9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234 0 24575,'1'6'0,"1"1"0,0-1 0,0-1 0,1 1 0,0 0 0,0-1 0,7 10 0,-2-2 0,16 25 0,-14-22 0,-1-1 0,14 31 0,-5-6 0,40 66 0,1 1 0,-43-75 0,-2 1 0,-1 0 0,-2 0 0,13 66 0,-22-87 0,-1 0 0,0 0 0,-1 0 0,0 1 0,-1-1 0,0 0 0,-1 0 0,0 0 0,-1 0 0,0 0 0,-1-1 0,0 1 0,-1-1 0,-1 0 0,1-1 0,-2 1 0,-12 16 0,-30 38 0,31-39 0,-38 42 0,38-50 0,0 1 0,1 1 0,1 0 0,1 1 0,-23 42 0,21-32 0,-2-1 0,-38 46 0,20-26 0,-63 61-1365,87-94-5461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10E9F-DB29-47FA-91D4-407C4FAA2D1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3B915-D30C-4235-8716-7306EA14E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6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3B915-D30C-4235-8716-7306EA14E8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3B915-D30C-4235-8716-7306EA14E8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3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3B915-D30C-4235-8716-7306EA14E8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01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3B915-D30C-4235-8716-7306EA14E8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7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3B915-D30C-4235-8716-7306EA14E8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59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3B915-D30C-4235-8716-7306EA14E8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3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3B915-D30C-4235-8716-7306EA14E8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6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3B915-D30C-4235-8716-7306EA14E8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4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3B915-D30C-4235-8716-7306EA14E8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48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3B915-D30C-4235-8716-7306EA14E8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87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3B915-D30C-4235-8716-7306EA14E8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50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3B915-D30C-4235-8716-7306EA14E8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7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DD30-6BAB-4877-A24D-C335FFE8AB34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D00-36DD-4634-A05C-5AE7EBC3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819F-7FB9-46AF-A58D-7DCE76DADB6E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D00-36DD-4634-A05C-5AE7EBC3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6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46D0-062E-4C8E-B1A6-E3DD7C2039CF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D00-36DD-4634-A05C-5AE7EBC3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9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EFEB-A912-453C-B32F-E58E62E0E23B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D00-36DD-4634-A05C-5AE7EBC3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2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0947-04F3-4565-8012-A362CDD19998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D00-36DD-4634-A05C-5AE7EBC3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5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A6AF-610F-48BA-9A22-68F90C1F5C61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D00-36DD-4634-A05C-5AE7EBC3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1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8145-DBC1-4A2A-9613-12338CCE78D3}" type="datetime1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D00-36DD-4634-A05C-5AE7EBC3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9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BA59-460D-41ED-AEB1-DB07457D6BD3}" type="datetime1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D00-36DD-4634-A05C-5AE7EBC3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5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37DF-B2C9-4827-AB9F-AF8279CBFA55}" type="datetime1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D00-36DD-4634-A05C-5AE7EBC3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4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6933-F7CA-4DB4-A0CB-8A707030C933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D00-36DD-4634-A05C-5AE7EBC3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7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496C-0DED-4DC7-9B11-370CC4ED2F17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D00-36DD-4634-A05C-5AE7EBC3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8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477DE-BD2A-466C-8AE5-6133D04AFBC0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49D00-36DD-4634-A05C-5AE7EBC3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25.png"/><Relationship Id="rId42" Type="http://schemas.openxmlformats.org/officeDocument/2006/relationships/customXml" Target="../ink/ink20.xml"/><Relationship Id="rId47" Type="http://schemas.openxmlformats.org/officeDocument/2006/relationships/image" Target="../media/image38.png"/><Relationship Id="rId63" Type="http://schemas.openxmlformats.org/officeDocument/2006/relationships/image" Target="../media/image46.png"/><Relationship Id="rId68" Type="http://schemas.openxmlformats.org/officeDocument/2006/relationships/customXml" Target="../ink/ink33.xml"/><Relationship Id="rId7" Type="http://schemas.openxmlformats.org/officeDocument/2006/relationships/image" Target="../media/image18.png"/><Relationship Id="rId71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7.xml"/><Relationship Id="rId29" Type="http://schemas.openxmlformats.org/officeDocument/2006/relationships/image" Target="../media/image29.png"/><Relationship Id="rId11" Type="http://schemas.openxmlformats.org/officeDocument/2006/relationships/image" Target="../media/image20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33.png"/><Relationship Id="rId40" Type="http://schemas.openxmlformats.org/officeDocument/2006/relationships/customXml" Target="../ink/ink19.xml"/><Relationship Id="rId45" Type="http://schemas.openxmlformats.org/officeDocument/2006/relationships/image" Target="../media/image37.png"/><Relationship Id="rId53" Type="http://schemas.openxmlformats.org/officeDocument/2006/relationships/image" Target="../media/image41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5" Type="http://schemas.openxmlformats.org/officeDocument/2006/relationships/image" Target="../media/image17.png"/><Relationship Id="rId61" Type="http://schemas.openxmlformats.org/officeDocument/2006/relationships/image" Target="../media/image45.png"/><Relationship Id="rId19" Type="http://schemas.openxmlformats.org/officeDocument/2006/relationships/image" Target="../media/image2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8.png"/><Relationship Id="rId30" Type="http://schemas.openxmlformats.org/officeDocument/2006/relationships/customXml" Target="../ink/ink14.xml"/><Relationship Id="rId35" Type="http://schemas.openxmlformats.org/officeDocument/2006/relationships/image" Target="../media/image32.png"/><Relationship Id="rId43" Type="http://schemas.openxmlformats.org/officeDocument/2006/relationships/image" Target="../media/image36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49.png"/><Relationship Id="rId8" Type="http://schemas.openxmlformats.org/officeDocument/2006/relationships/customXml" Target="../ink/ink3.xml"/><Relationship Id="rId51" Type="http://schemas.openxmlformats.org/officeDocument/2006/relationships/image" Target="../media/image40.png"/><Relationship Id="rId3" Type="http://schemas.openxmlformats.org/officeDocument/2006/relationships/image" Target="../media/image16.png"/><Relationship Id="rId12" Type="http://schemas.openxmlformats.org/officeDocument/2006/relationships/customXml" Target="../ink/ink5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44.png"/><Relationship Id="rId67" Type="http://schemas.openxmlformats.org/officeDocument/2006/relationships/image" Target="../media/image48.png"/><Relationship Id="rId20" Type="http://schemas.openxmlformats.org/officeDocument/2006/relationships/customXml" Target="../ink/ink9.xml"/><Relationship Id="rId41" Type="http://schemas.openxmlformats.org/officeDocument/2006/relationships/image" Target="../media/image35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9.png"/><Relationship Id="rId57" Type="http://schemas.openxmlformats.org/officeDocument/2006/relationships/image" Target="../media/image43.png"/><Relationship Id="rId10" Type="http://schemas.openxmlformats.org/officeDocument/2006/relationships/customXml" Target="../ink/ink4.xml"/><Relationship Id="rId31" Type="http://schemas.openxmlformats.org/officeDocument/2006/relationships/image" Target="../media/image30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47.png"/><Relationship Id="rId4" Type="http://schemas.openxmlformats.org/officeDocument/2006/relationships/customXml" Target="../ink/ink1.xml"/><Relationship Id="rId9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customXml" Target="../ink/ink8.xml"/><Relationship Id="rId39" Type="http://schemas.openxmlformats.org/officeDocument/2006/relationships/image" Target="../media/image34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688D-9E6A-08E7-E3FC-57C44D9B6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3670663"/>
            <a:ext cx="10965407" cy="171123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Certified Circuit Reconstruction for QBF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7A029-6E8B-7F71-3C81-62B914731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6513" y="5666567"/>
            <a:ext cx="5572665" cy="79461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Supervisor: Dr. Friedrich </a:t>
            </a:r>
            <a:r>
              <a:rPr lang="en-US" dirty="0" err="1"/>
              <a:t>Slivovsky</a:t>
            </a:r>
            <a:endParaRPr lang="en-US" dirty="0"/>
          </a:p>
          <a:p>
            <a:pPr algn="r"/>
            <a:r>
              <a:rPr lang="en-US" dirty="0"/>
              <a:t>Student: Weng Mihai-Alexandru</a:t>
            </a:r>
          </a:p>
        </p:txBody>
      </p:sp>
    </p:spTree>
    <p:extLst>
      <p:ext uri="{BB962C8B-B14F-4D97-AF65-F5344CB8AC3E}">
        <p14:creationId xmlns:p14="http://schemas.microsoft.com/office/powerpoint/2010/main" val="331213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C8DC-B512-0FA9-4006-B57081A2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Reconstruction -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D81C1-C712-9694-AF08-221C8D6F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D00-36DD-4634-A05C-5AE7EBC335EA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01B700-B1CC-4FB4-C096-F662AD8E7BB1}"/>
              </a:ext>
            </a:extLst>
          </p:cNvPr>
          <p:cNvSpPr/>
          <p:nvPr/>
        </p:nvSpPr>
        <p:spPr>
          <a:xfrm>
            <a:off x="1764145" y="1782128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QBF in QDIMACS format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781DF-ED7C-835A-7D8F-276358804C95}"/>
              </a:ext>
            </a:extLst>
          </p:cNvPr>
          <p:cNvSpPr/>
          <p:nvPr/>
        </p:nvSpPr>
        <p:spPr>
          <a:xfrm>
            <a:off x="3879733" y="1690688"/>
            <a:ext cx="164592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QDIMACS to QCIR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AF6430-AF5E-58E6-C4A6-A98C911409D9}"/>
              </a:ext>
            </a:extLst>
          </p:cNvPr>
          <p:cNvSpPr/>
          <p:nvPr/>
        </p:nvSpPr>
        <p:spPr>
          <a:xfrm>
            <a:off x="3879733" y="3238069"/>
            <a:ext cx="2572562" cy="10148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QBF Solver</a:t>
            </a:r>
          </a:p>
          <a:p>
            <a:pPr algn="ctr"/>
            <a:r>
              <a:rPr lang="en-US" dirty="0"/>
              <a:t>(based on QCDCL)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F4CF0-A2BF-AA0C-6108-700D3CD64E84}"/>
              </a:ext>
            </a:extLst>
          </p:cNvPr>
          <p:cNvSpPr/>
          <p:nvPr/>
        </p:nvSpPr>
        <p:spPr>
          <a:xfrm>
            <a:off x="8110909" y="1690688"/>
            <a:ext cx="164592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CNF Encoder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AB5414-6075-0459-CC1A-F6F382211F26}"/>
              </a:ext>
            </a:extLst>
          </p:cNvPr>
          <p:cNvSpPr/>
          <p:nvPr/>
        </p:nvSpPr>
        <p:spPr>
          <a:xfrm>
            <a:off x="5995321" y="1782128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QBF in QCIR format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22CC1B-1BAE-D51A-EE6C-86DA27FDB759}"/>
              </a:ext>
            </a:extLst>
          </p:cNvPr>
          <p:cNvSpPr/>
          <p:nvPr/>
        </p:nvSpPr>
        <p:spPr>
          <a:xfrm>
            <a:off x="1998979" y="3296550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CNF encoding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E22711-6C2F-AE14-C298-0D2EF688D9F5}"/>
              </a:ext>
            </a:extLst>
          </p:cNvPr>
          <p:cNvSpPr/>
          <p:nvPr/>
        </p:nvSpPr>
        <p:spPr>
          <a:xfrm>
            <a:off x="6818281" y="3429000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Resolution Proof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D644BF-F440-770F-06AD-CA2FC5EDABB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410065" y="2147888"/>
            <a:ext cx="46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ABC584-6B96-0449-95C3-9B767E0B9B51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5525653" y="2147888"/>
            <a:ext cx="46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9D45E4-FD77-5A3B-1043-344F7D2999E4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7641241" y="2147888"/>
            <a:ext cx="46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D9CA017-7915-3A0F-0B91-1C726CA62DE9}"/>
              </a:ext>
            </a:extLst>
          </p:cNvPr>
          <p:cNvSpPr/>
          <p:nvPr/>
        </p:nvSpPr>
        <p:spPr>
          <a:xfrm>
            <a:off x="923175" y="6264910"/>
            <a:ext cx="182880" cy="1828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25BC31-6A11-230A-1FFB-5A1D4D0A3333}"/>
              </a:ext>
            </a:extLst>
          </p:cNvPr>
          <p:cNvSpPr txBox="1"/>
          <p:nvPr/>
        </p:nvSpPr>
        <p:spPr>
          <a:xfrm>
            <a:off x="1126375" y="6233239"/>
            <a:ext cx="434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F5BBAE-D1D3-5A00-9215-9AEA0C79D7A4}"/>
              </a:ext>
            </a:extLst>
          </p:cNvPr>
          <p:cNvSpPr/>
          <p:nvPr/>
        </p:nvSpPr>
        <p:spPr>
          <a:xfrm>
            <a:off x="1581265" y="6259642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D0F1F0-2042-751C-3C53-FFE7DEE76BD0}"/>
              </a:ext>
            </a:extLst>
          </p:cNvPr>
          <p:cNvSpPr txBox="1"/>
          <p:nvPr/>
        </p:nvSpPr>
        <p:spPr>
          <a:xfrm>
            <a:off x="1770380" y="6227972"/>
            <a:ext cx="1267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EE92706-DBB7-D366-BEC8-37D4C8CA714F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H="1">
            <a:off x="1998979" y="2147888"/>
            <a:ext cx="7757850" cy="1514422"/>
          </a:xfrm>
          <a:prstGeom prst="bentConnector5">
            <a:avLst>
              <a:gd name="adj1" fmla="val -2947"/>
              <a:gd name="adj2" fmla="val 53019"/>
              <a:gd name="adj3" fmla="val 1029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CC02A7-9C07-714F-E1EA-5D9453F5C041}"/>
              </a:ext>
            </a:extLst>
          </p:cNvPr>
          <p:cNvCxnSpPr>
            <a:stCxn id="15" idx="3"/>
          </p:cNvCxnSpPr>
          <p:nvPr/>
        </p:nvCxnSpPr>
        <p:spPr>
          <a:xfrm flipV="1">
            <a:off x="3644899" y="3609405"/>
            <a:ext cx="234834" cy="5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F15F74-582C-8165-C383-81756FCF8F4C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6452295" y="3745491"/>
            <a:ext cx="365986" cy="4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B339B-0327-1645-DB26-D7DCD40FF4C8}"/>
              </a:ext>
            </a:extLst>
          </p:cNvPr>
          <p:cNvSpPr/>
          <p:nvPr/>
        </p:nvSpPr>
        <p:spPr>
          <a:xfrm>
            <a:off x="8830187" y="3338513"/>
            <a:ext cx="164592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Resolution proof to QRAT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F808C4-4114-CF39-F697-BD6990FFBA29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>
            <a:off x="8464201" y="3794760"/>
            <a:ext cx="365986" cy="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A490FBB-3A81-E025-EF0A-184B8D4E108F}"/>
              </a:ext>
            </a:extLst>
          </p:cNvPr>
          <p:cNvSpPr/>
          <p:nvPr/>
        </p:nvSpPr>
        <p:spPr>
          <a:xfrm>
            <a:off x="1998979" y="4666627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QRAT Proof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EDFE4A9-CC86-5288-4D42-28CC79223821}"/>
              </a:ext>
            </a:extLst>
          </p:cNvPr>
          <p:cNvCxnSpPr>
            <a:stCxn id="22" idx="3"/>
            <a:endCxn id="27" idx="1"/>
          </p:cNvCxnSpPr>
          <p:nvPr/>
        </p:nvCxnSpPr>
        <p:spPr>
          <a:xfrm flipH="1">
            <a:off x="1998979" y="3795713"/>
            <a:ext cx="8477128" cy="1236674"/>
          </a:xfrm>
          <a:prstGeom prst="bentConnector5">
            <a:avLst>
              <a:gd name="adj1" fmla="val -2697"/>
              <a:gd name="adj2" fmla="val 53697"/>
              <a:gd name="adj3" fmla="val 1026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1CA6EE4-6767-E8EC-E48D-6CA2CC942F24}"/>
              </a:ext>
            </a:extLst>
          </p:cNvPr>
          <p:cNvSpPr/>
          <p:nvPr/>
        </p:nvSpPr>
        <p:spPr>
          <a:xfrm>
            <a:off x="4349633" y="4835671"/>
            <a:ext cx="2572562" cy="101484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Proof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A9233F6-2D91-1C42-3BD2-DEFC6E9E24CD}"/>
              </a:ext>
            </a:extLst>
          </p:cNvPr>
          <p:cNvSpPr/>
          <p:nvPr/>
        </p:nvSpPr>
        <p:spPr>
          <a:xfrm>
            <a:off x="7641241" y="4938872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QRAT proof for original input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9F0586-BE6B-F043-7DC2-0F2B3B34DEF7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6922195" y="5304632"/>
            <a:ext cx="719046" cy="3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5C83893-14DA-62EF-D89D-41CCE502A165}"/>
              </a:ext>
            </a:extLst>
          </p:cNvPr>
          <p:cNvCxnSpPr>
            <a:stCxn id="5" idx="1"/>
            <a:endCxn id="39" idx="1"/>
          </p:cNvCxnSpPr>
          <p:nvPr/>
        </p:nvCxnSpPr>
        <p:spPr>
          <a:xfrm rot="10800000" flipH="1" flipV="1">
            <a:off x="1764145" y="2147887"/>
            <a:ext cx="2585488" cy="3195205"/>
          </a:xfrm>
          <a:prstGeom prst="bentConnector3">
            <a:avLst>
              <a:gd name="adj1" fmla="val -884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F26E5ED-47A5-CDEE-134E-A0BA1E4219DB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2996855" y="3853154"/>
            <a:ext cx="1177862" cy="1527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5185429-56DA-811F-EA37-00CB655953B4}"/>
              </a:ext>
            </a:extLst>
          </p:cNvPr>
          <p:cNvCxnSpPr>
            <a:stCxn id="27" idx="2"/>
          </p:cNvCxnSpPr>
          <p:nvPr/>
        </p:nvCxnSpPr>
        <p:spPr>
          <a:xfrm rot="16200000" flipH="1">
            <a:off x="3449663" y="4770422"/>
            <a:ext cx="272245" cy="1527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4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C8DC-B512-0FA9-4006-B57081A2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Reconstruction – CNF Encoder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D81C1-C712-9694-AF08-221C8D6F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D00-36DD-4634-A05C-5AE7EBC335EA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F4CF0-A2BF-AA0C-6108-700D3CD64E84}"/>
              </a:ext>
            </a:extLst>
          </p:cNvPr>
          <p:cNvSpPr/>
          <p:nvPr/>
        </p:nvSpPr>
        <p:spPr>
          <a:xfrm>
            <a:off x="5074342" y="2074228"/>
            <a:ext cx="164592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CNF Encoder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9CA017-7915-3A0F-0B91-1C726CA62DE9}"/>
              </a:ext>
            </a:extLst>
          </p:cNvPr>
          <p:cNvSpPr/>
          <p:nvPr/>
        </p:nvSpPr>
        <p:spPr>
          <a:xfrm>
            <a:off x="923175" y="6264910"/>
            <a:ext cx="182880" cy="1828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25BC31-6A11-230A-1FFB-5A1D4D0A3333}"/>
              </a:ext>
            </a:extLst>
          </p:cNvPr>
          <p:cNvSpPr txBox="1"/>
          <p:nvPr/>
        </p:nvSpPr>
        <p:spPr>
          <a:xfrm>
            <a:off x="1126375" y="6233239"/>
            <a:ext cx="434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F5BBAE-D1D3-5A00-9215-9AEA0C79D7A4}"/>
              </a:ext>
            </a:extLst>
          </p:cNvPr>
          <p:cNvSpPr/>
          <p:nvPr/>
        </p:nvSpPr>
        <p:spPr>
          <a:xfrm>
            <a:off x="1581265" y="6259642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D0F1F0-2042-751C-3C53-FFE7DEE76BD0}"/>
              </a:ext>
            </a:extLst>
          </p:cNvPr>
          <p:cNvSpPr txBox="1"/>
          <p:nvPr/>
        </p:nvSpPr>
        <p:spPr>
          <a:xfrm>
            <a:off x="1770380" y="6227972"/>
            <a:ext cx="1267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445C03-2925-E507-B324-89106EA75A1F}"/>
              </a:ext>
            </a:extLst>
          </p:cNvPr>
          <p:cNvSpPr/>
          <p:nvPr/>
        </p:nvSpPr>
        <p:spPr>
          <a:xfrm>
            <a:off x="1672705" y="2165668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QBF in QCIR format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65022A-EC5F-1400-CAA2-B07C0854389A}"/>
              </a:ext>
            </a:extLst>
          </p:cNvPr>
          <p:cNvSpPr/>
          <p:nvPr/>
        </p:nvSpPr>
        <p:spPr>
          <a:xfrm>
            <a:off x="8475979" y="2165668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CNF encoding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4A3642-67FA-F414-36DA-8B9C30A6FFD6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3318625" y="2531428"/>
            <a:ext cx="1755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5C7FC9-90A7-CA66-DC5A-0B56482A172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720262" y="2531428"/>
            <a:ext cx="1755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243C5F77-1DB3-00E0-CD7A-54D68508B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145" y="3223418"/>
            <a:ext cx="2039474" cy="22248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4EB33C-0717-3236-269B-35C5393A0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979" y="3262948"/>
            <a:ext cx="1861821" cy="219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1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C8DC-B512-0FA9-4006-B57081A2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Reconstruction – QRAT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D81C1-C712-9694-AF08-221C8D6F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D00-36DD-4634-A05C-5AE7EBC335EA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AF6430-AF5E-58E6-C4A6-A98C911409D9}"/>
              </a:ext>
            </a:extLst>
          </p:cNvPr>
          <p:cNvSpPr/>
          <p:nvPr/>
        </p:nvSpPr>
        <p:spPr>
          <a:xfrm>
            <a:off x="2803929" y="1866469"/>
            <a:ext cx="2572562" cy="10148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QBF Solver</a:t>
            </a:r>
          </a:p>
          <a:p>
            <a:pPr algn="ctr"/>
            <a:r>
              <a:rPr lang="en-US" dirty="0"/>
              <a:t>(based on QCDCL)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22CC1B-1BAE-D51A-EE6C-86DA27FDB759}"/>
              </a:ext>
            </a:extLst>
          </p:cNvPr>
          <p:cNvSpPr/>
          <p:nvPr/>
        </p:nvSpPr>
        <p:spPr>
          <a:xfrm>
            <a:off x="923175" y="1924950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CNF encoding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E22711-6C2F-AE14-C298-0D2EF688D9F5}"/>
              </a:ext>
            </a:extLst>
          </p:cNvPr>
          <p:cNvSpPr/>
          <p:nvPr/>
        </p:nvSpPr>
        <p:spPr>
          <a:xfrm>
            <a:off x="5742477" y="2057400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Resolution Proof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9CA017-7915-3A0F-0B91-1C726CA62DE9}"/>
              </a:ext>
            </a:extLst>
          </p:cNvPr>
          <p:cNvSpPr/>
          <p:nvPr/>
        </p:nvSpPr>
        <p:spPr>
          <a:xfrm>
            <a:off x="923175" y="6264910"/>
            <a:ext cx="182880" cy="1828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25BC31-6A11-230A-1FFB-5A1D4D0A3333}"/>
              </a:ext>
            </a:extLst>
          </p:cNvPr>
          <p:cNvSpPr txBox="1"/>
          <p:nvPr/>
        </p:nvSpPr>
        <p:spPr>
          <a:xfrm>
            <a:off x="1126375" y="6233239"/>
            <a:ext cx="434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F5BBAE-D1D3-5A00-9215-9AEA0C79D7A4}"/>
              </a:ext>
            </a:extLst>
          </p:cNvPr>
          <p:cNvSpPr/>
          <p:nvPr/>
        </p:nvSpPr>
        <p:spPr>
          <a:xfrm>
            <a:off x="1581265" y="6259642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D0F1F0-2042-751C-3C53-FFE7DEE76BD0}"/>
              </a:ext>
            </a:extLst>
          </p:cNvPr>
          <p:cNvSpPr txBox="1"/>
          <p:nvPr/>
        </p:nvSpPr>
        <p:spPr>
          <a:xfrm>
            <a:off x="1770380" y="6227972"/>
            <a:ext cx="1267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CC02A7-9C07-714F-E1EA-5D9453F5C041}"/>
              </a:ext>
            </a:extLst>
          </p:cNvPr>
          <p:cNvCxnSpPr>
            <a:stCxn id="15" idx="3"/>
          </p:cNvCxnSpPr>
          <p:nvPr/>
        </p:nvCxnSpPr>
        <p:spPr>
          <a:xfrm flipV="1">
            <a:off x="2569095" y="2237805"/>
            <a:ext cx="234834" cy="5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F15F74-582C-8165-C383-81756FCF8F4C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5376491" y="2373891"/>
            <a:ext cx="365986" cy="4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B339B-0327-1645-DB26-D7DCD40FF4C8}"/>
              </a:ext>
            </a:extLst>
          </p:cNvPr>
          <p:cNvSpPr/>
          <p:nvPr/>
        </p:nvSpPr>
        <p:spPr>
          <a:xfrm>
            <a:off x="7754383" y="1966913"/>
            <a:ext cx="164592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Resolution proof to QRAT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F808C4-4114-CF39-F697-BD6990FFBA29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>
            <a:off x="7388397" y="2423160"/>
            <a:ext cx="365986" cy="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C17042-E296-5427-7FB8-2A47384F2E8A}"/>
              </a:ext>
            </a:extLst>
          </p:cNvPr>
          <p:cNvSpPr/>
          <p:nvPr/>
        </p:nvSpPr>
        <p:spPr>
          <a:xfrm>
            <a:off x="9622905" y="2032765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QRAT Proof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66A932-83FC-79F1-82C2-46981A9D3770}"/>
              </a:ext>
            </a:extLst>
          </p:cNvPr>
          <p:cNvCxnSpPr>
            <a:endCxn id="3" idx="1"/>
          </p:cNvCxnSpPr>
          <p:nvPr/>
        </p:nvCxnSpPr>
        <p:spPr>
          <a:xfrm flipV="1">
            <a:off x="9388071" y="2398525"/>
            <a:ext cx="234834" cy="2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B824E74-D49B-49A7-C21E-40A7FDD26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75" y="3344026"/>
            <a:ext cx="1861821" cy="21911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6BFB4A-98FD-473F-AACA-1D5953278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076" y="3317183"/>
            <a:ext cx="2610721" cy="5094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16B29C-8746-0F31-4219-8544F79AB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9720" y="3247073"/>
            <a:ext cx="1992313" cy="17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2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C8DC-B512-0FA9-4006-B57081A2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Reconstruction – Initial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D81C1-C712-9694-AF08-221C8D6F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D00-36DD-4634-A05C-5AE7EBC335EA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01B700-B1CC-4FB4-C096-F662AD8E7BB1}"/>
              </a:ext>
            </a:extLst>
          </p:cNvPr>
          <p:cNvSpPr/>
          <p:nvPr/>
        </p:nvSpPr>
        <p:spPr>
          <a:xfrm>
            <a:off x="1998979" y="1564987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QBF in QDIMACS format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22CC1B-1BAE-D51A-EE6C-86DA27FDB759}"/>
              </a:ext>
            </a:extLst>
          </p:cNvPr>
          <p:cNvSpPr/>
          <p:nvPr/>
        </p:nvSpPr>
        <p:spPr>
          <a:xfrm>
            <a:off x="1995053" y="2604510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CNF encoding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9CA017-7915-3A0F-0B91-1C726CA62DE9}"/>
              </a:ext>
            </a:extLst>
          </p:cNvPr>
          <p:cNvSpPr/>
          <p:nvPr/>
        </p:nvSpPr>
        <p:spPr>
          <a:xfrm>
            <a:off x="923175" y="6264910"/>
            <a:ext cx="182880" cy="1828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25BC31-6A11-230A-1FFB-5A1D4D0A3333}"/>
              </a:ext>
            </a:extLst>
          </p:cNvPr>
          <p:cNvSpPr txBox="1"/>
          <p:nvPr/>
        </p:nvSpPr>
        <p:spPr>
          <a:xfrm>
            <a:off x="1126375" y="6233239"/>
            <a:ext cx="434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F5BBAE-D1D3-5A00-9215-9AEA0C79D7A4}"/>
              </a:ext>
            </a:extLst>
          </p:cNvPr>
          <p:cNvSpPr/>
          <p:nvPr/>
        </p:nvSpPr>
        <p:spPr>
          <a:xfrm>
            <a:off x="1581265" y="6259642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D0F1F0-2042-751C-3C53-FFE7DEE76BD0}"/>
              </a:ext>
            </a:extLst>
          </p:cNvPr>
          <p:cNvSpPr txBox="1"/>
          <p:nvPr/>
        </p:nvSpPr>
        <p:spPr>
          <a:xfrm>
            <a:off x="1770380" y="6227972"/>
            <a:ext cx="1267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A490FBB-3A81-E025-EF0A-184B8D4E108F}"/>
              </a:ext>
            </a:extLst>
          </p:cNvPr>
          <p:cNvSpPr/>
          <p:nvPr/>
        </p:nvSpPr>
        <p:spPr>
          <a:xfrm>
            <a:off x="1995053" y="3609405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QRAT Proof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CA6EE4-6767-E8EC-E48D-6CA2CC942F24}"/>
              </a:ext>
            </a:extLst>
          </p:cNvPr>
          <p:cNvSpPr/>
          <p:nvPr/>
        </p:nvSpPr>
        <p:spPr>
          <a:xfrm>
            <a:off x="4463933" y="2147888"/>
            <a:ext cx="2572562" cy="10148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Proof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A9233F6-2D91-1C42-3BD2-DEFC6E9E24CD}"/>
              </a:ext>
            </a:extLst>
          </p:cNvPr>
          <p:cNvSpPr/>
          <p:nvPr/>
        </p:nvSpPr>
        <p:spPr>
          <a:xfrm>
            <a:off x="8466741" y="2289550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QRAT proof for original input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9F0586-BE6B-F043-7DC2-0F2B3B34DEF7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036495" y="2655310"/>
            <a:ext cx="1430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978A7D-6536-0557-50DB-CCBB49EEFB78}"/>
              </a:ext>
            </a:extLst>
          </p:cNvPr>
          <p:cNvCxnSpPr>
            <a:stCxn id="5" idx="3"/>
          </p:cNvCxnSpPr>
          <p:nvPr/>
        </p:nvCxnSpPr>
        <p:spPr>
          <a:xfrm>
            <a:off x="3644899" y="1930747"/>
            <a:ext cx="819034" cy="40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D7A134-37B2-5D76-A015-CC8ADB18CEE7}"/>
              </a:ext>
            </a:extLst>
          </p:cNvPr>
          <p:cNvCxnSpPr>
            <a:stCxn id="15" idx="3"/>
          </p:cNvCxnSpPr>
          <p:nvPr/>
        </p:nvCxnSpPr>
        <p:spPr>
          <a:xfrm flipV="1">
            <a:off x="3640973" y="2536566"/>
            <a:ext cx="822960" cy="43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16383E-8444-5EE1-B4FD-0D12DD4EE04F}"/>
              </a:ext>
            </a:extLst>
          </p:cNvPr>
          <p:cNvCxnSpPr/>
          <p:nvPr/>
        </p:nvCxnSpPr>
        <p:spPr>
          <a:xfrm flipV="1">
            <a:off x="3640973" y="2787390"/>
            <a:ext cx="822960" cy="9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B7040C8C-BF61-F514-A758-09FF71AF4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435" y="3175001"/>
            <a:ext cx="2160707" cy="31729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5487DB5-0F8C-D8DB-7303-73053A906B44}"/>
                  </a:ext>
                </a:extLst>
              </p14:cNvPr>
              <p14:cNvContentPartPr/>
              <p14:nvPr/>
            </p14:nvContentPartPr>
            <p14:xfrm>
              <a:off x="7682740" y="3237940"/>
              <a:ext cx="418320" cy="942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5487DB5-0F8C-D8DB-7303-73053A906B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6620" y="3231820"/>
                <a:ext cx="430560" cy="9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71DD9C4-D8A5-AF60-454F-6F6CB2B1B8AF}"/>
                  </a:ext>
                </a:extLst>
              </p14:cNvPr>
              <p14:cNvContentPartPr/>
              <p14:nvPr/>
            </p14:nvContentPartPr>
            <p14:xfrm>
              <a:off x="7644580" y="4558780"/>
              <a:ext cx="418320" cy="307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71DD9C4-D8A5-AF60-454F-6F6CB2B1B8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8460" y="4552660"/>
                <a:ext cx="430560" cy="32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0B9E9076-CE53-8DAA-919F-C50637B79A86}"/>
              </a:ext>
            </a:extLst>
          </p:cNvPr>
          <p:cNvGrpSpPr/>
          <p:nvPr/>
        </p:nvGrpSpPr>
        <p:grpSpPr>
          <a:xfrm>
            <a:off x="6653860" y="3407860"/>
            <a:ext cx="969120" cy="364680"/>
            <a:chOff x="6653860" y="3407860"/>
            <a:chExt cx="969120" cy="3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6CA6FF2-A949-CB0A-ED08-9EB4A7904119}"/>
                    </a:ext>
                  </a:extLst>
                </p14:cNvPr>
                <p14:cNvContentPartPr/>
                <p14:nvPr/>
              </p14:nvContentPartPr>
              <p14:xfrm>
                <a:off x="6653860" y="3529540"/>
                <a:ext cx="316080" cy="243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6CA6FF2-A949-CB0A-ED08-9EB4A79041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7740" y="3523420"/>
                  <a:ext cx="3283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8ED9EFA-BA23-7BE5-BB4B-EA4D87965568}"/>
                    </a:ext>
                  </a:extLst>
                </p14:cNvPr>
                <p14:cNvContentPartPr/>
                <p14:nvPr/>
              </p14:nvContentPartPr>
              <p14:xfrm>
                <a:off x="7034380" y="3466540"/>
                <a:ext cx="27360" cy="303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8ED9EFA-BA23-7BE5-BB4B-EA4D879655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28260" y="3460420"/>
                  <a:ext cx="396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3477913-B9FB-ACB0-1825-242D81498B7F}"/>
                    </a:ext>
                  </a:extLst>
                </p14:cNvPr>
                <p14:cNvContentPartPr/>
                <p14:nvPr/>
              </p14:nvContentPartPr>
              <p14:xfrm>
                <a:off x="7048060" y="3417220"/>
                <a:ext cx="166680" cy="309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3477913-B9FB-ACB0-1825-242D81498B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41940" y="3411100"/>
                  <a:ext cx="1789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F31094F-5CA7-CE33-90C7-D26BCFD2B874}"/>
                    </a:ext>
                  </a:extLst>
                </p14:cNvPr>
                <p14:cNvContentPartPr/>
                <p14:nvPr/>
              </p14:nvContentPartPr>
              <p14:xfrm>
                <a:off x="7342180" y="3453940"/>
                <a:ext cx="11520" cy="316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F31094F-5CA7-CE33-90C7-D26BCFD2B87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36060" y="3447820"/>
                  <a:ext cx="237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28236C9-0BCA-BE21-F3FC-2245754B4BDE}"/>
                    </a:ext>
                  </a:extLst>
                </p14:cNvPr>
                <p14:cNvContentPartPr/>
                <p14:nvPr/>
              </p14:nvContentPartPr>
              <p14:xfrm>
                <a:off x="7314460" y="3407860"/>
                <a:ext cx="308520" cy="46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28236C9-0BCA-BE21-F3FC-2245754B4B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8340" y="3401740"/>
                  <a:ext cx="320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A32DAE1-F016-E0DF-3192-C7B3F29DB781}"/>
                    </a:ext>
                  </a:extLst>
                </p14:cNvPr>
                <p14:cNvContentPartPr/>
                <p14:nvPr/>
              </p14:nvContentPartPr>
              <p14:xfrm>
                <a:off x="7352980" y="3583540"/>
                <a:ext cx="189000" cy="36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A32DAE1-F016-E0DF-3192-C7B3F29DB7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46860" y="3577420"/>
                  <a:ext cx="20124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5249217-79C9-C8D3-A721-2A6BC3EFC1D3}"/>
              </a:ext>
            </a:extLst>
          </p:cNvPr>
          <p:cNvGrpSpPr/>
          <p:nvPr/>
        </p:nvGrpSpPr>
        <p:grpSpPr>
          <a:xfrm>
            <a:off x="8945260" y="4241260"/>
            <a:ext cx="1010160" cy="573120"/>
            <a:chOff x="8945260" y="4241260"/>
            <a:chExt cx="1010160" cy="57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1AF2E65-5561-A6D3-6344-F499062144E8}"/>
                    </a:ext>
                  </a:extLst>
                </p14:cNvPr>
                <p14:cNvContentPartPr/>
                <p14:nvPr/>
              </p14:nvContentPartPr>
              <p14:xfrm>
                <a:off x="8945260" y="4241260"/>
                <a:ext cx="198360" cy="550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AF2E65-5561-A6D3-6344-F499062144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39140" y="4235140"/>
                  <a:ext cx="2106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8EE221-00CA-ECCA-AA27-FF743D37FDC0}"/>
                    </a:ext>
                  </a:extLst>
                </p14:cNvPr>
                <p14:cNvContentPartPr/>
                <p14:nvPr/>
              </p14:nvContentPartPr>
              <p14:xfrm>
                <a:off x="9188980" y="4622500"/>
                <a:ext cx="16956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8EE221-00CA-ECCA-AA27-FF743D37FD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82860" y="4616380"/>
                  <a:ext cx="181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4934A56-14FB-79B7-D4ED-8E32F6A74083}"/>
                    </a:ext>
                  </a:extLst>
                </p14:cNvPr>
                <p14:cNvContentPartPr/>
                <p14:nvPr/>
              </p14:nvContentPartPr>
              <p14:xfrm>
                <a:off x="9417940" y="4622500"/>
                <a:ext cx="68760" cy="121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4934A56-14FB-79B7-D4ED-8E32F6A740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11820" y="4616380"/>
                  <a:ext cx="81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90A3955-0C6A-7386-9562-B0F225DDAFBD}"/>
                    </a:ext>
                  </a:extLst>
                </p14:cNvPr>
                <p14:cNvContentPartPr/>
                <p14:nvPr/>
              </p14:nvContentPartPr>
              <p14:xfrm>
                <a:off x="9486700" y="4584340"/>
                <a:ext cx="33840" cy="193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90A3955-0C6A-7386-9562-B0F225DDAF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80580" y="4578220"/>
                  <a:ext cx="460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F9720FB-1CCF-62DD-90AE-F1A0316D939C}"/>
                    </a:ext>
                  </a:extLst>
                </p14:cNvPr>
                <p14:cNvContentPartPr/>
                <p14:nvPr/>
              </p14:nvContentPartPr>
              <p14:xfrm>
                <a:off x="9435580" y="4685500"/>
                <a:ext cx="471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F9720FB-1CCF-62DD-90AE-F1A0316D93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29460" y="4679380"/>
                  <a:ext cx="59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AEC143A-1075-D29C-1901-2E7E8DA8A6FC}"/>
                    </a:ext>
                  </a:extLst>
                </p14:cNvPr>
                <p14:cNvContentPartPr/>
                <p14:nvPr/>
              </p14:nvContentPartPr>
              <p14:xfrm>
                <a:off x="9603700" y="4569580"/>
                <a:ext cx="127440" cy="244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AEC143A-1075-D29C-1901-2E7E8DA8A6F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97580" y="4563460"/>
                  <a:ext cx="1396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A727266-C7A8-8561-7DB8-075C0A20EE6C}"/>
                    </a:ext>
                  </a:extLst>
                </p14:cNvPr>
                <p14:cNvContentPartPr/>
                <p14:nvPr/>
              </p14:nvContentPartPr>
              <p14:xfrm>
                <a:off x="9846700" y="4584340"/>
                <a:ext cx="46440" cy="19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A727266-C7A8-8561-7DB8-075C0A20EE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40580" y="4578220"/>
                  <a:ext cx="58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081D146-FB9C-13A6-05D2-0ACFE4E302A4}"/>
                    </a:ext>
                  </a:extLst>
                </p14:cNvPr>
                <p14:cNvContentPartPr/>
                <p14:nvPr/>
              </p14:nvContentPartPr>
              <p14:xfrm>
                <a:off x="9791260" y="4596220"/>
                <a:ext cx="164160" cy="14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081D146-FB9C-13A6-05D2-0ACFE4E302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85140" y="4590100"/>
                  <a:ext cx="17640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9B84D54-B157-EB07-CCD9-972447C01E24}"/>
                  </a:ext>
                </a:extLst>
              </p14:cNvPr>
              <p14:cNvContentPartPr/>
              <p14:nvPr/>
            </p14:nvContentPartPr>
            <p14:xfrm>
              <a:off x="7657180" y="4965580"/>
              <a:ext cx="356400" cy="1222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9B84D54-B157-EB07-CCD9-972447C01E2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51060" y="4959460"/>
                <a:ext cx="368640" cy="123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B5AFE4BD-D103-EB19-8FD8-4568294D6A25}"/>
              </a:ext>
            </a:extLst>
          </p:cNvPr>
          <p:cNvGrpSpPr/>
          <p:nvPr/>
        </p:nvGrpSpPr>
        <p:grpSpPr>
          <a:xfrm>
            <a:off x="6538660" y="5015980"/>
            <a:ext cx="800280" cy="295560"/>
            <a:chOff x="6538660" y="5015980"/>
            <a:chExt cx="80028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292952-5A06-C87D-438F-3B6D32142EEE}"/>
                    </a:ext>
                  </a:extLst>
                </p14:cNvPr>
                <p14:cNvContentPartPr/>
                <p14:nvPr/>
              </p14:nvContentPartPr>
              <p14:xfrm>
                <a:off x="6538660" y="5053420"/>
                <a:ext cx="237960" cy="206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292952-5A06-C87D-438F-3B6D32142E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32540" y="5047300"/>
                  <a:ext cx="250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1820889-7A39-0735-B247-91B2FAB8D043}"/>
                    </a:ext>
                  </a:extLst>
                </p14:cNvPr>
                <p14:cNvContentPartPr/>
                <p14:nvPr/>
              </p14:nvContentPartPr>
              <p14:xfrm>
                <a:off x="6831700" y="5015980"/>
                <a:ext cx="38880" cy="214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1820889-7A39-0735-B247-91B2FAB8D04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25580" y="5009860"/>
                  <a:ext cx="51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822421A-1BC2-2251-8BED-AF2D9DCC36D9}"/>
                    </a:ext>
                  </a:extLst>
                </p14:cNvPr>
                <p14:cNvContentPartPr/>
                <p14:nvPr/>
              </p14:nvContentPartPr>
              <p14:xfrm>
                <a:off x="6895420" y="5060620"/>
                <a:ext cx="94680" cy="209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822421A-1BC2-2251-8BED-AF2D9DCC36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89300" y="5054500"/>
                  <a:ext cx="106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439220-3F0E-A427-B585-B3C58478E6A4}"/>
                    </a:ext>
                  </a:extLst>
                </p14:cNvPr>
                <p14:cNvContentPartPr/>
                <p14:nvPr/>
              </p14:nvContentPartPr>
              <p14:xfrm>
                <a:off x="6885700" y="5055220"/>
                <a:ext cx="10080" cy="37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439220-3F0E-A427-B585-B3C58478E6A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79580" y="5049100"/>
                  <a:ext cx="22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210DA68-9347-3C68-040B-C1205854058F}"/>
                    </a:ext>
                  </a:extLst>
                </p14:cNvPr>
                <p14:cNvContentPartPr/>
                <p14:nvPr/>
              </p14:nvContentPartPr>
              <p14:xfrm>
                <a:off x="7148860" y="5054500"/>
                <a:ext cx="35280" cy="257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210DA68-9347-3C68-040B-C1205854058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42740" y="5048380"/>
                  <a:ext cx="475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A849E39-2DD0-FC65-B54D-93330F125E92}"/>
                    </a:ext>
                  </a:extLst>
                </p14:cNvPr>
                <p14:cNvContentPartPr/>
                <p14:nvPr/>
              </p14:nvContentPartPr>
              <p14:xfrm>
                <a:off x="7073620" y="5066380"/>
                <a:ext cx="265320" cy="13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A849E39-2DD0-FC65-B54D-93330F125E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67500" y="5060260"/>
                  <a:ext cx="277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236F574-E1CA-F5AD-685A-9A0C4B8F818F}"/>
                    </a:ext>
                  </a:extLst>
                </p14:cNvPr>
                <p14:cNvContentPartPr/>
                <p14:nvPr/>
              </p14:nvContentPartPr>
              <p14:xfrm>
                <a:off x="7149580" y="5181220"/>
                <a:ext cx="1515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236F574-E1CA-F5AD-685A-9A0C4B8F818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43460" y="5175100"/>
                  <a:ext cx="1638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BD2DA77-52BA-8298-8C5B-5B87ADC678F0}"/>
                    </a:ext>
                  </a:extLst>
                </p14:cNvPr>
                <p14:cNvContentPartPr/>
                <p14:nvPr/>
              </p14:nvContentPartPr>
              <p14:xfrm>
                <a:off x="6860140" y="5029300"/>
                <a:ext cx="23400" cy="50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BD2DA77-52BA-8298-8C5B-5B87ADC678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54020" y="5023180"/>
                  <a:ext cx="3564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C1F6ED3-4280-47D5-6F86-66801BD27F48}"/>
              </a:ext>
            </a:extLst>
          </p:cNvPr>
          <p:cNvGrpSpPr/>
          <p:nvPr/>
        </p:nvGrpSpPr>
        <p:grpSpPr>
          <a:xfrm>
            <a:off x="6424900" y="5483620"/>
            <a:ext cx="1185840" cy="293040"/>
            <a:chOff x="6424900" y="5483620"/>
            <a:chExt cx="118584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4C78655-B4AA-0347-242A-49B8FB8096B3}"/>
                    </a:ext>
                  </a:extLst>
                </p14:cNvPr>
                <p14:cNvContentPartPr/>
                <p14:nvPr/>
              </p14:nvContentPartPr>
              <p14:xfrm>
                <a:off x="6424900" y="5536900"/>
                <a:ext cx="51840" cy="214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4C78655-B4AA-0347-242A-49B8FB8096B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18780" y="5530780"/>
                  <a:ext cx="64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7CD8699-EE26-FAD0-D140-87469400FF17}"/>
                    </a:ext>
                  </a:extLst>
                </p14:cNvPr>
                <p14:cNvContentPartPr/>
                <p14:nvPr/>
              </p14:nvContentPartPr>
              <p14:xfrm>
                <a:off x="6425620" y="5509900"/>
                <a:ext cx="193680" cy="144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7CD8699-EE26-FAD0-D140-87469400FF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19500" y="5503780"/>
                  <a:ext cx="2059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38F9E46-6507-1111-D3CE-1CE7CF552269}"/>
                    </a:ext>
                  </a:extLst>
                </p14:cNvPr>
                <p14:cNvContentPartPr/>
                <p14:nvPr/>
              </p14:nvContentPartPr>
              <p14:xfrm>
                <a:off x="6712900" y="5524300"/>
                <a:ext cx="18000" cy="235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38F9E46-6507-1111-D3CE-1CE7CF55226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06780" y="5518180"/>
                  <a:ext cx="30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0218713-8764-1BB3-E06C-8394422770FF}"/>
                    </a:ext>
                  </a:extLst>
                </p14:cNvPr>
                <p14:cNvContentPartPr/>
                <p14:nvPr/>
              </p14:nvContentPartPr>
              <p14:xfrm>
                <a:off x="6717940" y="5483620"/>
                <a:ext cx="216360" cy="280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0218713-8764-1BB3-E06C-8394422770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11820" y="5477500"/>
                  <a:ext cx="2286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C79578C-A924-C4DA-B8F4-C415D22BC5D2}"/>
                    </a:ext>
                  </a:extLst>
                </p14:cNvPr>
                <p14:cNvContentPartPr/>
                <p14:nvPr/>
              </p14:nvContentPartPr>
              <p14:xfrm>
                <a:off x="6958420" y="5548060"/>
                <a:ext cx="232560" cy="207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C79578C-A924-C4DA-B8F4-C415D22BC5D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52300" y="5541940"/>
                  <a:ext cx="244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A31D0FF-6141-00C8-C0B3-ABB06432DCC3}"/>
                    </a:ext>
                  </a:extLst>
                </p14:cNvPr>
                <p14:cNvContentPartPr/>
                <p14:nvPr/>
              </p14:nvContentPartPr>
              <p14:xfrm>
                <a:off x="7202500" y="5553460"/>
                <a:ext cx="204840" cy="175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A31D0FF-6141-00C8-C0B3-ABB06432DCC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96380" y="5547340"/>
                  <a:ext cx="217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88007B6-3A1A-B9E6-FE5E-9F52BF86B494}"/>
                    </a:ext>
                  </a:extLst>
                </p14:cNvPr>
                <p14:cNvContentPartPr/>
                <p14:nvPr/>
              </p14:nvContentPartPr>
              <p14:xfrm>
                <a:off x="7491940" y="5549860"/>
                <a:ext cx="14040" cy="226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88007B6-3A1A-B9E6-FE5E-9F52BF86B4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85820" y="5543740"/>
                  <a:ext cx="262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71F43AB-9853-B926-C976-A073F1CC66C7}"/>
                    </a:ext>
                  </a:extLst>
                </p14:cNvPr>
                <p14:cNvContentPartPr/>
                <p14:nvPr/>
              </p14:nvContentPartPr>
              <p14:xfrm>
                <a:off x="7439020" y="5554540"/>
                <a:ext cx="171720" cy="7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71F43AB-9853-B926-C976-A073F1CC66C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32900" y="5548420"/>
                  <a:ext cx="183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6BFA272-3B89-B5FD-9B32-F57B42149C75}"/>
                    </a:ext>
                  </a:extLst>
                </p14:cNvPr>
                <p14:cNvContentPartPr/>
                <p14:nvPr/>
              </p14:nvContentPartPr>
              <p14:xfrm>
                <a:off x="7492660" y="5651020"/>
                <a:ext cx="9972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6BFA272-3B89-B5FD-9B32-F57B42149C7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86540" y="5644900"/>
                  <a:ext cx="11196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3509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3E98-7780-AF22-8DFB-E3EDEA6C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8160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5429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24BF-80C2-6210-ED22-B8AE658A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QBFs?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B81FD-55C5-188E-3139-FDEA978D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D00-36DD-4634-A05C-5AE7EBC335EA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33F4AD-7D2C-CA87-BE1F-967D539901DF}"/>
                  </a:ext>
                </a:extLst>
              </p:cNvPr>
              <p:cNvSpPr txBox="1"/>
              <p:nvPr/>
            </p:nvSpPr>
            <p:spPr>
              <a:xfrm>
                <a:off x="4467494" y="3150659"/>
                <a:ext cx="8713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33F4AD-7D2C-CA87-BE1F-967D53990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494" y="3150659"/>
                <a:ext cx="871311" cy="276999"/>
              </a:xfrm>
              <a:prstGeom prst="rect">
                <a:avLst/>
              </a:prstGeom>
              <a:blipFill>
                <a:blip r:embed="rId3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2506455-4561-2E18-9257-E142BCB58409}"/>
              </a:ext>
            </a:extLst>
          </p:cNvPr>
          <p:cNvSpPr txBox="1"/>
          <p:nvPr/>
        </p:nvSpPr>
        <p:spPr>
          <a:xfrm>
            <a:off x="4568536" y="2305258"/>
            <a:ext cx="118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Quantified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CF638B-3076-0A87-DFC6-10347ACCC974}"/>
                  </a:ext>
                </a:extLst>
              </p:cNvPr>
              <p:cNvSpPr txBox="1"/>
              <p:nvPr/>
            </p:nvSpPr>
            <p:spPr>
              <a:xfrm>
                <a:off x="5338805" y="3150659"/>
                <a:ext cx="23826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)∨(¬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CF638B-3076-0A87-DFC6-10347ACCC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805" y="3150659"/>
                <a:ext cx="2382612" cy="276999"/>
              </a:xfrm>
              <a:prstGeom prst="rect">
                <a:avLst/>
              </a:prstGeom>
              <a:blipFill>
                <a:blip r:embed="rId4"/>
                <a:stretch>
                  <a:fillRect l="-3069" t="-2222" r="-30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38B7372-6A84-ACA5-0EF9-240BCF6622C9}"/>
              </a:ext>
            </a:extLst>
          </p:cNvPr>
          <p:cNvSpPr txBox="1"/>
          <p:nvPr/>
        </p:nvSpPr>
        <p:spPr>
          <a:xfrm>
            <a:off x="5612638" y="2305258"/>
            <a:ext cx="210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Boolean Formulas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6E79B17-82AD-5997-5B73-28C8047E34BD}"/>
              </a:ext>
            </a:extLst>
          </p:cNvPr>
          <p:cNvSpPr txBox="1">
            <a:spLocks/>
          </p:cNvSpPr>
          <p:nvPr/>
        </p:nvSpPr>
        <p:spPr>
          <a:xfrm>
            <a:off x="834736" y="39037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When a QBF is SAT/UNSAT?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F0B9F8-6380-FF51-DA7C-8C6EC56705B6}"/>
                  </a:ext>
                </a:extLst>
              </p:cNvPr>
              <p:cNvSpPr txBox="1"/>
              <p:nvPr/>
            </p:nvSpPr>
            <p:spPr>
              <a:xfrm>
                <a:off x="942110" y="5309819"/>
                <a:ext cx="8894617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𝑦𝑧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𝑦𝑧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𝑦𝑧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F0B9F8-6380-FF51-DA7C-8C6EC5670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10" y="5309819"/>
                <a:ext cx="8894617" cy="639983"/>
              </a:xfrm>
              <a:prstGeom prst="rect">
                <a:avLst/>
              </a:prstGeom>
              <a:blipFill>
                <a:blip r:embed="rId5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93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37D116-ADDE-3895-D669-65C21B65085B}"/>
              </a:ext>
            </a:extLst>
          </p:cNvPr>
          <p:cNvSpPr/>
          <p:nvPr/>
        </p:nvSpPr>
        <p:spPr>
          <a:xfrm>
            <a:off x="6964680" y="2068095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QBF Proof</a:t>
            </a:r>
          </a:p>
          <a:p>
            <a:pPr algn="ctr"/>
            <a:r>
              <a:rPr lang="en-US" dirty="0"/>
              <a:t>(valid / not)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07339-288E-533E-F746-AD3F636E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E94A6-8FD0-4560-EC29-80465847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D00-36DD-4634-A05C-5AE7EBC335EA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F6FD9-F1D3-23CF-1796-0BFB9684C6A8}"/>
              </a:ext>
            </a:extLst>
          </p:cNvPr>
          <p:cNvSpPr/>
          <p:nvPr/>
        </p:nvSpPr>
        <p:spPr>
          <a:xfrm>
            <a:off x="4977474" y="1976655"/>
            <a:ext cx="164592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QBF Solver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8A72B6-9010-E609-429A-BD071E611573}"/>
              </a:ext>
            </a:extLst>
          </p:cNvPr>
          <p:cNvSpPr/>
          <p:nvPr/>
        </p:nvSpPr>
        <p:spPr>
          <a:xfrm>
            <a:off x="2861886" y="2068095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QBF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3DEAA2-98FA-9F4D-3EA3-7AE53734A44E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4507806" y="2433855"/>
            <a:ext cx="46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112EDA-5D79-84E6-8CC1-9CA43C5D9680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623394" y="2433855"/>
            <a:ext cx="341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C7828-BCA3-14B3-66C7-19338856DBF8}"/>
              </a:ext>
            </a:extLst>
          </p:cNvPr>
          <p:cNvSpPr/>
          <p:nvPr/>
        </p:nvSpPr>
        <p:spPr>
          <a:xfrm>
            <a:off x="3919680" y="3393795"/>
            <a:ext cx="164592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B1D99-06B9-D80C-5948-3A8C9BE21536}"/>
              </a:ext>
            </a:extLst>
          </p:cNvPr>
          <p:cNvSpPr/>
          <p:nvPr/>
        </p:nvSpPr>
        <p:spPr>
          <a:xfrm>
            <a:off x="6311668" y="3485235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proof correct?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3E7781-46F6-FCC8-77AF-A0B9F274B7C2}"/>
              </a:ext>
            </a:extLst>
          </p:cNvPr>
          <p:cNvSpPr/>
          <p:nvPr/>
        </p:nvSpPr>
        <p:spPr>
          <a:xfrm>
            <a:off x="3454400" y="3238625"/>
            <a:ext cx="5156200" cy="1675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F4D1A2-F105-1ABC-08AD-6D6528D03D74}"/>
              </a:ext>
            </a:extLst>
          </p:cNvPr>
          <p:cNvSpPr txBox="1"/>
          <p:nvPr/>
        </p:nvSpPr>
        <p:spPr>
          <a:xfrm>
            <a:off x="3454400" y="4539286"/>
            <a:ext cx="360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 we trust the output?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92A5536-48A6-F29C-FD8B-C6E97DD1ADD3}"/>
              </a:ext>
            </a:extLst>
          </p:cNvPr>
          <p:cNvCxnSpPr>
            <a:stCxn id="6" idx="2"/>
            <a:endCxn id="12" idx="1"/>
          </p:cNvCxnSpPr>
          <p:nvPr/>
        </p:nvCxnSpPr>
        <p:spPr>
          <a:xfrm rot="16200000" flipH="1">
            <a:off x="3276573" y="3207888"/>
            <a:ext cx="1051380" cy="234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BC14687-511F-34D5-B29A-4ABA9EFAA847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5968050" y="1574205"/>
            <a:ext cx="594180" cy="3045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4859BA-2E00-CD42-EC75-29B7A8F71034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>
            <a:off x="5565600" y="3850995"/>
            <a:ext cx="746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24D888CA-8C5A-73E9-3061-135CB805E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1906">
            <a:off x="747772" y="1719675"/>
            <a:ext cx="7478644" cy="353112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F57E577-0378-3E22-ADF6-2080DD4DAA79}"/>
              </a:ext>
            </a:extLst>
          </p:cNvPr>
          <p:cNvSpPr/>
          <p:nvPr/>
        </p:nvSpPr>
        <p:spPr>
          <a:xfrm>
            <a:off x="923175" y="6264910"/>
            <a:ext cx="182880" cy="1828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59C753-8984-AF72-6673-44BF5E28B1F2}"/>
              </a:ext>
            </a:extLst>
          </p:cNvPr>
          <p:cNvSpPr txBox="1"/>
          <p:nvPr/>
        </p:nvSpPr>
        <p:spPr>
          <a:xfrm>
            <a:off x="1126375" y="6233239"/>
            <a:ext cx="434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CA3BD0-BDA4-21E4-4B7F-3766C6D5C939}"/>
              </a:ext>
            </a:extLst>
          </p:cNvPr>
          <p:cNvSpPr/>
          <p:nvPr/>
        </p:nvSpPr>
        <p:spPr>
          <a:xfrm>
            <a:off x="1581265" y="6259642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E1C896-F361-758A-2D77-14291CB17D64}"/>
              </a:ext>
            </a:extLst>
          </p:cNvPr>
          <p:cNvSpPr txBox="1"/>
          <p:nvPr/>
        </p:nvSpPr>
        <p:spPr>
          <a:xfrm>
            <a:off x="1770380" y="6227972"/>
            <a:ext cx="1267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93780B6-D8BB-D7ED-C708-A4F396F0D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63" y="1690688"/>
            <a:ext cx="7092147" cy="3662338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30BCED86-621B-DA24-8837-21975F52DC2C}"/>
              </a:ext>
            </a:extLst>
          </p:cNvPr>
          <p:cNvSpPr/>
          <p:nvPr/>
        </p:nvSpPr>
        <p:spPr>
          <a:xfrm>
            <a:off x="6964680" y="2799614"/>
            <a:ext cx="3685609" cy="2553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9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10" grpId="0" animBg="1"/>
      <p:bldP spid="10" grpId="1" animBg="1"/>
      <p:bldP spid="11" grpId="0"/>
      <p:bldP spid="11" grpId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3320-218B-77A6-E6FD-0D72C052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QBF formats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BC298-3C97-9655-343A-0D2E2CE6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D00-36DD-4634-A05C-5AE7EBC335E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9DE9A-5E6B-657C-144B-C55259AEF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" y="2455817"/>
            <a:ext cx="2876323" cy="3900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FEAF3-F844-E03F-7896-7FA459144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57978"/>
            <a:ext cx="4724714" cy="3698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FBB744-BC82-6B2B-7266-7725D202084E}"/>
              </a:ext>
            </a:extLst>
          </p:cNvPr>
          <p:cNvSpPr txBox="1"/>
          <p:nvPr/>
        </p:nvSpPr>
        <p:spPr>
          <a:xfrm>
            <a:off x="2033144" y="1811642"/>
            <a:ext cx="1766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QDIMACS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6B92A-E6A0-214A-00F2-586DD18C03A7}"/>
              </a:ext>
            </a:extLst>
          </p:cNvPr>
          <p:cNvSpPr txBox="1"/>
          <p:nvPr/>
        </p:nvSpPr>
        <p:spPr>
          <a:xfrm>
            <a:off x="7575060" y="1769633"/>
            <a:ext cx="1766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QCIR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8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10A7-6A10-7E6F-6394-B491A87D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QBF proof format – Q Resolution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CE6CF-2766-37CD-10A5-74034B1A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D00-36DD-4634-A05C-5AE7EBC335E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657B3-4D5B-1B0C-4DC7-78734E01B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59" y="1822937"/>
            <a:ext cx="6811326" cy="2200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9805A4-AA9D-230D-44FE-9D7DF8B79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19" y="4463805"/>
            <a:ext cx="7903007" cy="51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2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10A7-6A10-7E6F-6394-B491A87D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QBF proof format – QRAT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CE6CF-2766-37CD-10A5-74034B1A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D00-36DD-4634-A05C-5AE7EBC335E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6FA3F-40E6-EEA8-EDB2-0D9A1C897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30" y="3141901"/>
            <a:ext cx="3857143" cy="22689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1C5D5B-0ADB-B15E-E9FB-F427047C7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65" y="1949504"/>
            <a:ext cx="5887272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4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C8DC-B512-0FA9-4006-B57081A2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D81C1-C712-9694-AF08-221C8D6F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D00-36DD-4634-A05C-5AE7EBC335EA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01B700-B1CC-4FB4-C096-F662AD8E7BB1}"/>
              </a:ext>
            </a:extLst>
          </p:cNvPr>
          <p:cNvSpPr/>
          <p:nvPr/>
        </p:nvSpPr>
        <p:spPr>
          <a:xfrm>
            <a:off x="3038070" y="2614981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QBF in QDIMACS format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781DF-ED7C-835A-7D8F-276358804C95}"/>
              </a:ext>
            </a:extLst>
          </p:cNvPr>
          <p:cNvSpPr/>
          <p:nvPr/>
        </p:nvSpPr>
        <p:spPr>
          <a:xfrm>
            <a:off x="5153658" y="2523541"/>
            <a:ext cx="164592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QDIMACS to QCIR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AB5414-6075-0459-CC1A-F6F382211F26}"/>
              </a:ext>
            </a:extLst>
          </p:cNvPr>
          <p:cNvSpPr/>
          <p:nvPr/>
        </p:nvSpPr>
        <p:spPr>
          <a:xfrm>
            <a:off x="7269246" y="2614981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QBF in QCIR format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D644BF-F440-770F-06AD-CA2FC5EDABB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83990" y="2980741"/>
            <a:ext cx="46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ABC584-6B96-0449-95C3-9B767E0B9B51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6799578" y="2980741"/>
            <a:ext cx="46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D9CA017-7915-3A0F-0B91-1C726CA62DE9}"/>
              </a:ext>
            </a:extLst>
          </p:cNvPr>
          <p:cNvSpPr/>
          <p:nvPr/>
        </p:nvSpPr>
        <p:spPr>
          <a:xfrm>
            <a:off x="923175" y="6264910"/>
            <a:ext cx="182880" cy="1828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25BC31-6A11-230A-1FFB-5A1D4D0A3333}"/>
              </a:ext>
            </a:extLst>
          </p:cNvPr>
          <p:cNvSpPr txBox="1"/>
          <p:nvPr/>
        </p:nvSpPr>
        <p:spPr>
          <a:xfrm>
            <a:off x="1126375" y="6233239"/>
            <a:ext cx="434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F5BBAE-D1D3-5A00-9215-9AEA0C79D7A4}"/>
              </a:ext>
            </a:extLst>
          </p:cNvPr>
          <p:cNvSpPr/>
          <p:nvPr/>
        </p:nvSpPr>
        <p:spPr>
          <a:xfrm>
            <a:off x="1581265" y="6259642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D0F1F0-2042-751C-3C53-FFE7DEE76BD0}"/>
              </a:ext>
            </a:extLst>
          </p:cNvPr>
          <p:cNvSpPr txBox="1"/>
          <p:nvPr/>
        </p:nvSpPr>
        <p:spPr>
          <a:xfrm>
            <a:off x="1770380" y="6227972"/>
            <a:ext cx="1267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D8CA46-9F22-5ABC-90B0-8D7B0412416E}"/>
              </a:ext>
            </a:extLst>
          </p:cNvPr>
          <p:cNvSpPr/>
          <p:nvPr/>
        </p:nvSpPr>
        <p:spPr>
          <a:xfrm>
            <a:off x="4813299" y="2070100"/>
            <a:ext cx="4413827" cy="19049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7B367-0E5B-4B14-BD3B-6A6959EF3FA5}"/>
              </a:ext>
            </a:extLst>
          </p:cNvPr>
          <p:cNvSpPr txBox="1"/>
          <p:nvPr/>
        </p:nvSpPr>
        <p:spPr>
          <a:xfrm>
            <a:off x="4777736" y="1690688"/>
            <a:ext cx="1244373" cy="37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Trust?</a:t>
            </a:r>
          </a:p>
        </p:txBody>
      </p:sp>
    </p:spTree>
    <p:extLst>
      <p:ext uri="{BB962C8B-B14F-4D97-AF65-F5344CB8AC3E}">
        <p14:creationId xmlns:p14="http://schemas.microsoft.com/office/powerpoint/2010/main" val="381695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C8DC-B512-0FA9-4006-B57081A2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D81C1-C712-9694-AF08-221C8D6F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D00-36DD-4634-A05C-5AE7EBC335E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01B700-B1CC-4FB4-C096-F662AD8E7BB1}"/>
              </a:ext>
            </a:extLst>
          </p:cNvPr>
          <p:cNvSpPr/>
          <p:nvPr/>
        </p:nvSpPr>
        <p:spPr>
          <a:xfrm>
            <a:off x="3038070" y="2614981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QBF in QDIMACS format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781DF-ED7C-835A-7D8F-276358804C95}"/>
              </a:ext>
            </a:extLst>
          </p:cNvPr>
          <p:cNvSpPr/>
          <p:nvPr/>
        </p:nvSpPr>
        <p:spPr>
          <a:xfrm>
            <a:off x="5153658" y="2523541"/>
            <a:ext cx="164592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QDIMACS to QCIR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AB5414-6075-0459-CC1A-F6F382211F26}"/>
              </a:ext>
            </a:extLst>
          </p:cNvPr>
          <p:cNvSpPr/>
          <p:nvPr/>
        </p:nvSpPr>
        <p:spPr>
          <a:xfrm>
            <a:off x="7269246" y="2614981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QBF in QCIR format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D644BF-F440-770F-06AD-CA2FC5EDABB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83990" y="2980741"/>
            <a:ext cx="46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ABC584-6B96-0449-95C3-9B767E0B9B51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6799578" y="2980741"/>
            <a:ext cx="46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D9CA017-7915-3A0F-0B91-1C726CA62DE9}"/>
              </a:ext>
            </a:extLst>
          </p:cNvPr>
          <p:cNvSpPr/>
          <p:nvPr/>
        </p:nvSpPr>
        <p:spPr>
          <a:xfrm>
            <a:off x="923175" y="6264910"/>
            <a:ext cx="182880" cy="1828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25BC31-6A11-230A-1FFB-5A1D4D0A3333}"/>
              </a:ext>
            </a:extLst>
          </p:cNvPr>
          <p:cNvSpPr txBox="1"/>
          <p:nvPr/>
        </p:nvSpPr>
        <p:spPr>
          <a:xfrm>
            <a:off x="1126375" y="6233239"/>
            <a:ext cx="434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F5BBAE-D1D3-5A00-9215-9AEA0C79D7A4}"/>
              </a:ext>
            </a:extLst>
          </p:cNvPr>
          <p:cNvSpPr/>
          <p:nvPr/>
        </p:nvSpPr>
        <p:spPr>
          <a:xfrm>
            <a:off x="1581265" y="6259642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D0F1F0-2042-751C-3C53-FFE7DEE76BD0}"/>
              </a:ext>
            </a:extLst>
          </p:cNvPr>
          <p:cNvSpPr txBox="1"/>
          <p:nvPr/>
        </p:nvSpPr>
        <p:spPr>
          <a:xfrm>
            <a:off x="1770380" y="6227972"/>
            <a:ext cx="1267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891079-6937-A82B-5B01-5A1EB93329E0}"/>
              </a:ext>
            </a:extLst>
          </p:cNvPr>
          <p:cNvSpPr/>
          <p:nvPr/>
        </p:nvSpPr>
        <p:spPr>
          <a:xfrm>
            <a:off x="5153658" y="4057098"/>
            <a:ext cx="164592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initial proof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AB712B-E729-30AD-56DF-79F9458B4634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3861030" y="3346501"/>
            <a:ext cx="2115588" cy="71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E8C180-B77E-458F-D9C0-40E48AC25F9E}"/>
              </a:ext>
            </a:extLst>
          </p:cNvPr>
          <p:cNvCxnSpPr>
            <a:stCxn id="14" idx="2"/>
            <a:endCxn id="3" idx="0"/>
          </p:cNvCxnSpPr>
          <p:nvPr/>
        </p:nvCxnSpPr>
        <p:spPr>
          <a:xfrm flipH="1">
            <a:off x="5976618" y="3346501"/>
            <a:ext cx="2115588" cy="71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7657F2-8571-FEF3-14AC-22A9DCD071B7}"/>
              </a:ext>
            </a:extLst>
          </p:cNvPr>
          <p:cNvSpPr/>
          <p:nvPr/>
        </p:nvSpPr>
        <p:spPr>
          <a:xfrm>
            <a:off x="7787640" y="4148538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QRAT proof for original input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012D70-E710-E683-4F98-B8D6760D7E18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6799578" y="4514298"/>
            <a:ext cx="988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8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C8DC-B512-0FA9-4006-B57081A2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Reconstruction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D81C1-C712-9694-AF08-221C8D6F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D00-36DD-4634-A05C-5AE7EBC335E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01B700-B1CC-4FB4-C096-F662AD8E7BB1}"/>
              </a:ext>
            </a:extLst>
          </p:cNvPr>
          <p:cNvSpPr/>
          <p:nvPr/>
        </p:nvSpPr>
        <p:spPr>
          <a:xfrm>
            <a:off x="2667000" y="2642934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QBF in QDIMACS format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E22711-6C2F-AE14-C298-0D2EF688D9F5}"/>
              </a:ext>
            </a:extLst>
          </p:cNvPr>
          <p:cNvSpPr/>
          <p:nvPr/>
        </p:nvSpPr>
        <p:spPr>
          <a:xfrm>
            <a:off x="2667000" y="3665676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QRAT proof for original input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9CA017-7915-3A0F-0B91-1C726CA62DE9}"/>
              </a:ext>
            </a:extLst>
          </p:cNvPr>
          <p:cNvSpPr/>
          <p:nvPr/>
        </p:nvSpPr>
        <p:spPr>
          <a:xfrm>
            <a:off x="923175" y="6264910"/>
            <a:ext cx="182880" cy="1828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25BC31-6A11-230A-1FFB-5A1D4D0A3333}"/>
              </a:ext>
            </a:extLst>
          </p:cNvPr>
          <p:cNvSpPr txBox="1"/>
          <p:nvPr/>
        </p:nvSpPr>
        <p:spPr>
          <a:xfrm>
            <a:off x="1126375" y="6233239"/>
            <a:ext cx="434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F5BBAE-D1D3-5A00-9215-9AEA0C79D7A4}"/>
              </a:ext>
            </a:extLst>
          </p:cNvPr>
          <p:cNvSpPr/>
          <p:nvPr/>
        </p:nvSpPr>
        <p:spPr>
          <a:xfrm>
            <a:off x="1581265" y="6259642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D0F1F0-2042-751C-3C53-FFE7DEE76BD0}"/>
              </a:ext>
            </a:extLst>
          </p:cNvPr>
          <p:cNvSpPr txBox="1"/>
          <p:nvPr/>
        </p:nvSpPr>
        <p:spPr>
          <a:xfrm>
            <a:off x="1770380" y="6227972"/>
            <a:ext cx="1267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A8BF67-07F4-4D36-85D7-B01EF923C731}"/>
              </a:ext>
            </a:extLst>
          </p:cNvPr>
          <p:cNvSpPr/>
          <p:nvPr/>
        </p:nvSpPr>
        <p:spPr>
          <a:xfrm>
            <a:off x="5142805" y="3049704"/>
            <a:ext cx="164592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6A3174-8474-ED02-7739-F6965C9D3B2C}"/>
              </a:ext>
            </a:extLst>
          </p:cNvPr>
          <p:cNvSpPr/>
          <p:nvPr/>
        </p:nvSpPr>
        <p:spPr>
          <a:xfrm>
            <a:off x="7428346" y="3141144"/>
            <a:ext cx="1645920" cy="7315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proof correct?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2903A7-0FED-8530-484E-5BE352E6DC85}"/>
              </a:ext>
            </a:extLst>
          </p:cNvPr>
          <p:cNvCxnSpPr>
            <a:stCxn id="5" idx="3"/>
          </p:cNvCxnSpPr>
          <p:nvPr/>
        </p:nvCxnSpPr>
        <p:spPr>
          <a:xfrm>
            <a:off x="4312920" y="3008694"/>
            <a:ext cx="829885" cy="27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9436E8-278B-F73B-99A2-A721C4760022}"/>
              </a:ext>
            </a:extLst>
          </p:cNvPr>
          <p:cNvCxnSpPr>
            <a:stCxn id="16" idx="3"/>
            <a:endCxn id="9" idx="1"/>
          </p:cNvCxnSpPr>
          <p:nvPr/>
        </p:nvCxnSpPr>
        <p:spPr>
          <a:xfrm flipV="1">
            <a:off x="4312920" y="3506904"/>
            <a:ext cx="829885" cy="52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D54F66-810D-FF00-3489-52DFAEF4BB7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788725" y="3506904"/>
            <a:ext cx="639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7917D0-D5A1-7D5B-576C-790A7EE089E1}"/>
              </a:ext>
            </a:extLst>
          </p:cNvPr>
          <p:cNvSpPr txBox="1"/>
          <p:nvPr/>
        </p:nvSpPr>
        <p:spPr>
          <a:xfrm>
            <a:off x="6031345" y="4664364"/>
            <a:ext cx="4507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conversion was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Proof for initial formula from QBF solving the converted formula.</a:t>
            </a:r>
          </a:p>
        </p:txBody>
      </p:sp>
    </p:spTree>
    <p:extLst>
      <p:ext uri="{BB962C8B-B14F-4D97-AF65-F5344CB8AC3E}">
        <p14:creationId xmlns:p14="http://schemas.microsoft.com/office/powerpoint/2010/main" val="394119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1147</TotalTime>
  <Words>315</Words>
  <Application>Microsoft Office PowerPoint</Application>
  <PresentationFormat>Widescreen</PresentationFormat>
  <Paragraphs>112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Certified Circuit Reconstruction for QBF</vt:lpstr>
      <vt:lpstr>What are QBFs?</vt:lpstr>
      <vt:lpstr>Verification tools</vt:lpstr>
      <vt:lpstr>QBF formats</vt:lpstr>
      <vt:lpstr>QBF proof format – Q Resolution</vt:lpstr>
      <vt:lpstr>QBF proof format – QRAT</vt:lpstr>
      <vt:lpstr>Problem</vt:lpstr>
      <vt:lpstr>Proposed solution</vt:lpstr>
      <vt:lpstr>Proof Reconstruction</vt:lpstr>
      <vt:lpstr>Proof Reconstruction - Workflow</vt:lpstr>
      <vt:lpstr>Proof Reconstruction – CNF Encoder</vt:lpstr>
      <vt:lpstr>Proof Reconstruction – QRAT Proof</vt:lpstr>
      <vt:lpstr>Proof Reconstruction – Initial Proof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QDIMACS Proof Reconstruction</dc:title>
  <dc:creator>Alex Weng</dc:creator>
  <cp:lastModifiedBy>Alex Weng</cp:lastModifiedBy>
  <cp:revision>19</cp:revision>
  <dcterms:created xsi:type="dcterms:W3CDTF">2024-01-07T11:29:38Z</dcterms:created>
  <dcterms:modified xsi:type="dcterms:W3CDTF">2024-03-18T20:45:28Z</dcterms:modified>
</cp:coreProperties>
</file>