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39" r:id="rId3"/>
    <p:sldId id="334" r:id="rId4"/>
    <p:sldId id="357" r:id="rId5"/>
    <p:sldId id="335" r:id="rId6"/>
    <p:sldId id="336" r:id="rId7"/>
    <p:sldId id="337" r:id="rId8"/>
    <p:sldId id="338" r:id="rId9"/>
    <p:sldId id="358" r:id="rId10"/>
    <p:sldId id="356" r:id="rId11"/>
    <p:sldId id="340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8914-5136-4D9E-9C7B-EEFE27BA229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FC02-5F51-4A25-92F0-396D33A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bash on Ubuntu on Windows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command shell for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9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your home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Also under </a:t>
            </a:r>
            <a:r>
              <a:rPr lang="en-US" dirty="0" err="1" smtClean="0"/>
              <a:t>AppData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My home directory is here:</a:t>
            </a:r>
          </a:p>
          <a:p>
            <a:pPr marL="457200" lvl="1" indent="0">
              <a:buNone/>
            </a:pPr>
            <a:r>
              <a:rPr lang="en-US" sz="2400" dirty="0"/>
              <a:t>C:\</a:t>
            </a:r>
            <a:r>
              <a:rPr lang="en-US" sz="2400" dirty="0" smtClean="0"/>
              <a:t>Users\Joel\AppData\Local\lxss\home\swansonja</a:t>
            </a:r>
          </a:p>
          <a:p>
            <a:endParaRPr lang="en-US" dirty="0" smtClean="0"/>
          </a:p>
          <a:p>
            <a:r>
              <a:rPr lang="en-US" dirty="0" smtClean="0"/>
              <a:t>I would not suggest using your home directory from Windows.  </a:t>
            </a:r>
          </a:p>
          <a:p>
            <a:pPr lvl="1"/>
            <a:r>
              <a:rPr lang="en-US" dirty="0" smtClean="0"/>
              <a:t>The bash system does not refresh its file list and files created or moved to the system will not currently show up in a listing under bash without a restart.</a:t>
            </a:r>
          </a:p>
          <a:p>
            <a:pPr lvl="1"/>
            <a:r>
              <a:rPr lang="en-US" dirty="0" smtClean="0"/>
              <a:t>Use links as described previously to folders where your data is stored.</a:t>
            </a:r>
          </a:p>
          <a:p>
            <a:pPr lvl="1"/>
            <a:r>
              <a:rPr lang="en-US" dirty="0" smtClean="0"/>
              <a:t>DO NOT MODIFY .</a:t>
            </a:r>
            <a:r>
              <a:rPr lang="en-US" dirty="0" err="1" smtClean="0"/>
              <a:t>bashrc</a:t>
            </a:r>
            <a:r>
              <a:rPr lang="en-US" dirty="0" smtClean="0"/>
              <a:t> or </a:t>
            </a:r>
            <a:r>
              <a:rPr lang="en-US" smtClean="0"/>
              <a:t>.profile FROM WINDOWS.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15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plenty of tutorials online helping you learn more about BASH.</a:t>
            </a:r>
          </a:p>
          <a:p>
            <a:endParaRPr lang="en-US" dirty="0" smtClean="0"/>
          </a:p>
          <a:p>
            <a:r>
              <a:rPr lang="en-US" dirty="0" smtClean="0"/>
              <a:t>Search for bash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://www.gnu.org/software/bash/manual/bashref.html</a:t>
            </a:r>
          </a:p>
        </p:txBody>
      </p:sp>
    </p:spTree>
    <p:extLst>
      <p:ext uri="{BB962C8B-B14F-4D97-AF65-F5344CB8AC3E}">
        <p14:creationId xmlns:p14="http://schemas.microsoft.com/office/powerpoint/2010/main" val="8640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An A-Z Index of the Bash command line for Linux.</a:t>
            </a:r>
          </a:p>
          <a:p>
            <a:pPr marL="0" indent="0">
              <a:buNone/>
            </a:pPr>
            <a:r>
              <a:rPr lang="en-US" dirty="0"/>
              <a:t>I don't know how many of these actually work for bash on Ubuntu on Windows</a:t>
            </a:r>
          </a:p>
          <a:p>
            <a:endParaRPr lang="en-US" dirty="0"/>
          </a:p>
          <a:p>
            <a:r>
              <a:rPr lang="en-US" dirty="0"/>
              <a:t>a</a:t>
            </a:r>
          </a:p>
          <a:p>
            <a:r>
              <a:rPr lang="en-US" dirty="0"/>
              <a:t>  alias    Create an alias â€¢</a:t>
            </a:r>
          </a:p>
          <a:p>
            <a:r>
              <a:rPr lang="en-US" dirty="0"/>
              <a:t>  apropos  Search Help manual pages (man -k)</a:t>
            </a:r>
          </a:p>
          <a:p>
            <a:r>
              <a:rPr lang="en-US" dirty="0"/>
              <a:t>  apt-get  Search for and install software packages (</a:t>
            </a:r>
            <a:r>
              <a:rPr lang="en-US" dirty="0" err="1"/>
              <a:t>Debian</a:t>
            </a:r>
            <a:r>
              <a:rPr lang="en-US" dirty="0"/>
              <a:t>/Ubuntu)</a:t>
            </a:r>
          </a:p>
          <a:p>
            <a:r>
              <a:rPr lang="en-US" dirty="0"/>
              <a:t>  aptitude Search for and install software packages (</a:t>
            </a:r>
            <a:r>
              <a:rPr lang="en-US" dirty="0" err="1"/>
              <a:t>Debian</a:t>
            </a:r>
            <a:r>
              <a:rPr lang="en-US" dirty="0"/>
              <a:t>/Ubuntu)</a:t>
            </a:r>
          </a:p>
          <a:p>
            <a:r>
              <a:rPr lang="en-US" dirty="0"/>
              <a:t>  </a:t>
            </a:r>
            <a:r>
              <a:rPr lang="en-US" dirty="0" err="1"/>
              <a:t>aspell</a:t>
            </a:r>
            <a:r>
              <a:rPr lang="en-US" dirty="0"/>
              <a:t>   Spell Checker</a:t>
            </a:r>
          </a:p>
          <a:p>
            <a:r>
              <a:rPr lang="en-US" dirty="0"/>
              <a:t>  </a:t>
            </a:r>
            <a:r>
              <a:rPr lang="en-US" dirty="0" err="1"/>
              <a:t>awk</a:t>
            </a:r>
            <a:r>
              <a:rPr lang="en-US" dirty="0"/>
              <a:t>      Find and Replace text, database sort/validate/index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  </a:t>
            </a:r>
            <a:r>
              <a:rPr lang="en-US" dirty="0" err="1"/>
              <a:t>basename</a:t>
            </a:r>
            <a:r>
              <a:rPr lang="en-US" dirty="0"/>
              <a:t> Strip directory and suffix from filenames</a:t>
            </a:r>
          </a:p>
          <a:p>
            <a:r>
              <a:rPr lang="en-US" dirty="0"/>
              <a:t>  bash     GNU Bourne-Again </a:t>
            </a:r>
            <a:r>
              <a:rPr lang="en-US" dirty="0" err="1"/>
              <a:t>SHell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bc</a:t>
            </a:r>
            <a:r>
              <a:rPr lang="en-US" dirty="0"/>
              <a:t>       Arbitrary precision calculator language </a:t>
            </a:r>
          </a:p>
          <a:p>
            <a:r>
              <a:rPr lang="en-US" dirty="0"/>
              <a:t>  </a:t>
            </a:r>
            <a:r>
              <a:rPr lang="en-US" dirty="0" err="1"/>
              <a:t>bg</a:t>
            </a:r>
            <a:r>
              <a:rPr lang="en-US" dirty="0"/>
              <a:t>       Send to background</a:t>
            </a:r>
          </a:p>
          <a:p>
            <a:r>
              <a:rPr lang="en-US" dirty="0"/>
              <a:t>  bind     Set or display </a:t>
            </a:r>
            <a:r>
              <a:rPr lang="en-US" dirty="0" err="1"/>
              <a:t>readline</a:t>
            </a:r>
            <a:r>
              <a:rPr lang="en-US" dirty="0"/>
              <a:t> key and function bindings â€¢</a:t>
            </a:r>
          </a:p>
          <a:p>
            <a:r>
              <a:rPr lang="en-US" dirty="0"/>
              <a:t>  break    Exit from a loop â€¢</a:t>
            </a:r>
          </a:p>
          <a:p>
            <a:r>
              <a:rPr lang="en-US" dirty="0"/>
              <a:t>  </a:t>
            </a:r>
            <a:r>
              <a:rPr lang="en-US" dirty="0" err="1"/>
              <a:t>builtin</a:t>
            </a:r>
            <a:r>
              <a:rPr lang="en-US" dirty="0"/>
              <a:t>  Run a shell </a:t>
            </a:r>
            <a:r>
              <a:rPr lang="en-US" dirty="0" err="1"/>
              <a:t>builtin</a:t>
            </a:r>
            <a:endParaRPr lang="en-US" dirty="0"/>
          </a:p>
          <a:p>
            <a:r>
              <a:rPr lang="en-US" dirty="0"/>
              <a:t>  bzip2    Compress or decompress named file(s)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5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</a:t>
            </a:r>
          </a:p>
          <a:p>
            <a:r>
              <a:rPr lang="en-US" dirty="0"/>
              <a:t>  </a:t>
            </a:r>
            <a:r>
              <a:rPr lang="en-US" dirty="0" err="1"/>
              <a:t>cal</a:t>
            </a:r>
            <a:r>
              <a:rPr lang="en-US" dirty="0"/>
              <a:t>      Display a calendar</a:t>
            </a:r>
          </a:p>
          <a:p>
            <a:r>
              <a:rPr lang="en-US" dirty="0"/>
              <a:t>  case     Conditionally perform a command</a:t>
            </a:r>
          </a:p>
          <a:p>
            <a:r>
              <a:rPr lang="en-US" dirty="0"/>
              <a:t>  cat      Concatenate and print (display) the content of files</a:t>
            </a:r>
          </a:p>
          <a:p>
            <a:r>
              <a:rPr lang="en-US" dirty="0"/>
              <a:t>  cd       Change Directory</a:t>
            </a:r>
          </a:p>
          <a:p>
            <a:r>
              <a:rPr lang="en-US" dirty="0"/>
              <a:t>  </a:t>
            </a:r>
            <a:r>
              <a:rPr lang="en-US" dirty="0" err="1"/>
              <a:t>cfdisk</a:t>
            </a:r>
            <a:r>
              <a:rPr lang="en-US" dirty="0"/>
              <a:t>   Partition table manipulator for Linux</a:t>
            </a:r>
          </a:p>
          <a:p>
            <a:r>
              <a:rPr lang="en-US" dirty="0"/>
              <a:t>  </a:t>
            </a:r>
            <a:r>
              <a:rPr lang="en-US" dirty="0" err="1"/>
              <a:t>chgrp</a:t>
            </a:r>
            <a:r>
              <a:rPr lang="en-US" dirty="0"/>
              <a:t>    Change group ownership</a:t>
            </a:r>
          </a:p>
          <a:p>
            <a:r>
              <a:rPr lang="en-US" dirty="0"/>
              <a:t>  </a:t>
            </a:r>
            <a:r>
              <a:rPr lang="en-US" dirty="0" err="1"/>
              <a:t>chmod</a:t>
            </a:r>
            <a:r>
              <a:rPr lang="en-US" dirty="0"/>
              <a:t>    Change access permissions</a:t>
            </a:r>
          </a:p>
          <a:p>
            <a:r>
              <a:rPr lang="en-US" dirty="0"/>
              <a:t>  </a:t>
            </a:r>
            <a:r>
              <a:rPr lang="en-US" dirty="0" err="1"/>
              <a:t>chown</a:t>
            </a:r>
            <a:r>
              <a:rPr lang="en-US" dirty="0"/>
              <a:t>    Change file owner and group</a:t>
            </a:r>
          </a:p>
          <a:p>
            <a:r>
              <a:rPr lang="en-US" dirty="0"/>
              <a:t>  </a:t>
            </a:r>
            <a:r>
              <a:rPr lang="en-US" dirty="0" err="1"/>
              <a:t>chroot</a:t>
            </a:r>
            <a:r>
              <a:rPr lang="en-US" dirty="0"/>
              <a:t>   Run a command with a different root directory</a:t>
            </a:r>
          </a:p>
          <a:p>
            <a:r>
              <a:rPr lang="en-US" dirty="0"/>
              <a:t>  </a:t>
            </a:r>
            <a:r>
              <a:rPr lang="en-US" dirty="0" err="1"/>
              <a:t>chkconfig</a:t>
            </a:r>
            <a:r>
              <a:rPr lang="en-US" dirty="0"/>
              <a:t> System services (</a:t>
            </a:r>
            <a:r>
              <a:rPr lang="en-US" dirty="0" err="1"/>
              <a:t>runlevel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cksum</a:t>
            </a:r>
            <a:r>
              <a:rPr lang="en-US" dirty="0"/>
              <a:t>    Print CRC checksum and byte counts</a:t>
            </a:r>
          </a:p>
          <a:p>
            <a:r>
              <a:rPr lang="en-US" dirty="0"/>
              <a:t>  clear    </a:t>
            </a:r>
            <a:r>
              <a:rPr lang="en-US" dirty="0" err="1"/>
              <a:t>Clear</a:t>
            </a:r>
            <a:r>
              <a:rPr lang="en-US" dirty="0"/>
              <a:t> terminal screen</a:t>
            </a:r>
          </a:p>
          <a:p>
            <a:r>
              <a:rPr lang="en-US" dirty="0"/>
              <a:t>  </a:t>
            </a:r>
            <a:r>
              <a:rPr lang="en-US" dirty="0" err="1"/>
              <a:t>cmp</a:t>
            </a:r>
            <a:r>
              <a:rPr lang="en-US" dirty="0"/>
              <a:t>      Compare two files</a:t>
            </a:r>
          </a:p>
          <a:p>
            <a:r>
              <a:rPr lang="en-US" dirty="0"/>
              <a:t>  </a:t>
            </a:r>
            <a:r>
              <a:rPr lang="en-US" dirty="0" err="1"/>
              <a:t>comm</a:t>
            </a:r>
            <a:r>
              <a:rPr lang="en-US" dirty="0"/>
              <a:t>     Compare two sorted files line by line</a:t>
            </a:r>
          </a:p>
          <a:p>
            <a:r>
              <a:rPr lang="en-US" dirty="0"/>
              <a:t>  command  Run a command - ignoring shell functions â€¢</a:t>
            </a:r>
          </a:p>
          <a:p>
            <a:r>
              <a:rPr lang="en-US" dirty="0"/>
              <a:t>  continue Resume the next iteration of a loop â€¢</a:t>
            </a:r>
          </a:p>
          <a:p>
            <a:r>
              <a:rPr lang="en-US" dirty="0"/>
              <a:t>  </a:t>
            </a:r>
            <a:r>
              <a:rPr lang="en-US" dirty="0" err="1"/>
              <a:t>cp</a:t>
            </a:r>
            <a:r>
              <a:rPr lang="en-US" dirty="0"/>
              <a:t>       Copy one or more files to another location</a:t>
            </a:r>
          </a:p>
          <a:p>
            <a:r>
              <a:rPr lang="en-US" dirty="0"/>
              <a:t>  </a:t>
            </a:r>
            <a:r>
              <a:rPr lang="en-US" dirty="0" err="1"/>
              <a:t>cron</a:t>
            </a:r>
            <a:r>
              <a:rPr lang="en-US" dirty="0"/>
              <a:t>     Daemon to execute scheduled commands</a:t>
            </a:r>
          </a:p>
          <a:p>
            <a:r>
              <a:rPr lang="en-US" dirty="0"/>
              <a:t>  </a:t>
            </a:r>
            <a:r>
              <a:rPr lang="en-US" dirty="0" err="1"/>
              <a:t>crontab</a:t>
            </a:r>
            <a:r>
              <a:rPr lang="en-US" dirty="0"/>
              <a:t>  Schedule a command to run at a later time</a:t>
            </a:r>
          </a:p>
          <a:p>
            <a:r>
              <a:rPr lang="en-US" dirty="0"/>
              <a:t>  </a:t>
            </a:r>
            <a:r>
              <a:rPr lang="en-US" dirty="0" err="1"/>
              <a:t>csplit</a:t>
            </a:r>
            <a:r>
              <a:rPr lang="en-US" dirty="0"/>
              <a:t>   Split a file into context-determined pieces</a:t>
            </a:r>
          </a:p>
          <a:p>
            <a:r>
              <a:rPr lang="en-US" dirty="0"/>
              <a:t>  curl     Transfer data  from or to a server</a:t>
            </a:r>
          </a:p>
          <a:p>
            <a:r>
              <a:rPr lang="en-US" dirty="0"/>
              <a:t>  cut      Divide a file into several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7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  date     Display or change the date &amp; time</a:t>
            </a:r>
          </a:p>
          <a:p>
            <a:r>
              <a:rPr lang="en-US" dirty="0"/>
              <a:t>  dc       Desk Calculator</a:t>
            </a:r>
          </a:p>
          <a:p>
            <a:r>
              <a:rPr lang="en-US" dirty="0"/>
              <a:t>  </a:t>
            </a:r>
            <a:r>
              <a:rPr lang="en-US" dirty="0" err="1"/>
              <a:t>dd</a:t>
            </a:r>
            <a:r>
              <a:rPr lang="en-US" dirty="0"/>
              <a:t>       Convert and copy a file, write disk headers, boot records</a:t>
            </a:r>
          </a:p>
          <a:p>
            <a:r>
              <a:rPr lang="en-US" dirty="0"/>
              <a:t>  </a:t>
            </a:r>
            <a:r>
              <a:rPr lang="en-US" dirty="0" err="1"/>
              <a:t>ddrescue</a:t>
            </a:r>
            <a:r>
              <a:rPr lang="en-US" dirty="0"/>
              <a:t> Data recovery tool</a:t>
            </a:r>
          </a:p>
          <a:p>
            <a:r>
              <a:rPr lang="en-US" dirty="0"/>
              <a:t>  declare  </a:t>
            </a:r>
            <a:r>
              <a:rPr lang="en-US" dirty="0" err="1"/>
              <a:t>Declare</a:t>
            </a:r>
            <a:r>
              <a:rPr lang="en-US" dirty="0"/>
              <a:t> variables and give them attributes â€¢</a:t>
            </a:r>
          </a:p>
          <a:p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      Display free disk space</a:t>
            </a:r>
          </a:p>
          <a:p>
            <a:r>
              <a:rPr lang="en-US" dirty="0"/>
              <a:t>  diff     Display the differences between two files</a:t>
            </a:r>
          </a:p>
          <a:p>
            <a:r>
              <a:rPr lang="en-US" dirty="0"/>
              <a:t>  diff3    Show differences among three files</a:t>
            </a:r>
          </a:p>
          <a:p>
            <a:r>
              <a:rPr lang="en-US" dirty="0"/>
              <a:t>  dig      DNS lookup</a:t>
            </a:r>
          </a:p>
          <a:p>
            <a:r>
              <a:rPr lang="en-US" dirty="0"/>
              <a:t>  </a:t>
            </a:r>
            <a:r>
              <a:rPr lang="en-US" dirty="0" err="1"/>
              <a:t>dir</a:t>
            </a:r>
            <a:r>
              <a:rPr lang="en-US" dirty="0"/>
              <a:t>      Briefly list directory contents</a:t>
            </a:r>
          </a:p>
          <a:p>
            <a:r>
              <a:rPr lang="en-US" dirty="0"/>
              <a:t>  </a:t>
            </a:r>
            <a:r>
              <a:rPr lang="en-US" dirty="0" err="1"/>
              <a:t>dircolors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 setup for `</a:t>
            </a:r>
            <a:r>
              <a:rPr lang="en-US" dirty="0" err="1"/>
              <a:t>ls'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dirname</a:t>
            </a:r>
            <a:r>
              <a:rPr lang="en-US" dirty="0"/>
              <a:t>  Convert a full pathname to just a path</a:t>
            </a:r>
          </a:p>
          <a:p>
            <a:r>
              <a:rPr lang="en-US" dirty="0"/>
              <a:t>  </a:t>
            </a:r>
            <a:r>
              <a:rPr lang="en-US" dirty="0" err="1"/>
              <a:t>dirs</a:t>
            </a:r>
            <a:r>
              <a:rPr lang="en-US" dirty="0"/>
              <a:t>     Display list of remembered directories</a:t>
            </a:r>
          </a:p>
          <a:p>
            <a:r>
              <a:rPr lang="da-DK" dirty="0"/>
              <a:t>  dmesg    Print kernel &amp; driver messages </a:t>
            </a:r>
          </a:p>
          <a:p>
            <a:r>
              <a:rPr lang="fr-FR" dirty="0"/>
              <a:t>  du       </a:t>
            </a:r>
            <a:r>
              <a:rPr lang="fr-FR" dirty="0" err="1"/>
              <a:t>Estimate</a:t>
            </a:r>
            <a:r>
              <a:rPr lang="fr-FR" dirty="0"/>
              <a:t> file </a:t>
            </a:r>
            <a:r>
              <a:rPr lang="fr-FR" dirty="0" err="1"/>
              <a:t>space</a:t>
            </a:r>
            <a:r>
              <a:rPr lang="fr-FR" dirty="0"/>
              <a:t>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0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</a:t>
            </a:r>
          </a:p>
          <a:p>
            <a:r>
              <a:rPr lang="en-US" dirty="0"/>
              <a:t>  echo     Display message on screen â€¢</a:t>
            </a:r>
          </a:p>
          <a:p>
            <a:r>
              <a:rPr lang="en-US" dirty="0"/>
              <a:t>  </a:t>
            </a:r>
            <a:r>
              <a:rPr lang="en-US" dirty="0" err="1"/>
              <a:t>egrep</a:t>
            </a:r>
            <a:r>
              <a:rPr lang="en-US" dirty="0"/>
              <a:t>    Search file(s) for lines that match an extended expression</a:t>
            </a:r>
          </a:p>
          <a:p>
            <a:r>
              <a:rPr lang="en-US" dirty="0"/>
              <a:t>  eject    </a:t>
            </a:r>
            <a:r>
              <a:rPr lang="en-US" dirty="0" err="1"/>
              <a:t>Eject</a:t>
            </a:r>
            <a:r>
              <a:rPr lang="en-US" dirty="0"/>
              <a:t> removable media</a:t>
            </a:r>
          </a:p>
          <a:p>
            <a:r>
              <a:rPr lang="en-US" dirty="0"/>
              <a:t>  enable   </a:t>
            </a:r>
            <a:r>
              <a:rPr lang="en-US" dirty="0" err="1"/>
              <a:t>Enable</a:t>
            </a:r>
            <a:r>
              <a:rPr lang="en-US" dirty="0"/>
              <a:t> and disable </a:t>
            </a:r>
            <a:r>
              <a:rPr lang="en-US" dirty="0" err="1"/>
              <a:t>builtin</a:t>
            </a:r>
            <a:r>
              <a:rPr lang="en-US" dirty="0"/>
              <a:t> shell commands â€¢</a:t>
            </a:r>
          </a:p>
          <a:p>
            <a:r>
              <a:rPr lang="en-US" dirty="0"/>
              <a:t>  </a:t>
            </a:r>
            <a:r>
              <a:rPr lang="en-US" dirty="0" err="1"/>
              <a:t>env</a:t>
            </a:r>
            <a:r>
              <a:rPr lang="en-US" dirty="0"/>
              <a:t>      Environment variables</a:t>
            </a:r>
          </a:p>
          <a:p>
            <a:r>
              <a:rPr lang="en-US" dirty="0"/>
              <a:t>  </a:t>
            </a:r>
            <a:r>
              <a:rPr lang="en-US" dirty="0" err="1"/>
              <a:t>ethtool</a:t>
            </a:r>
            <a:r>
              <a:rPr lang="en-US" dirty="0"/>
              <a:t>  Ethernet card settings</a:t>
            </a:r>
          </a:p>
          <a:p>
            <a:r>
              <a:rPr lang="en-US" dirty="0"/>
              <a:t>  </a:t>
            </a:r>
            <a:r>
              <a:rPr lang="en-US" dirty="0" err="1"/>
              <a:t>eval</a:t>
            </a:r>
            <a:r>
              <a:rPr lang="en-US" dirty="0"/>
              <a:t>     Evaluate several commands/arguments</a:t>
            </a:r>
          </a:p>
          <a:p>
            <a:r>
              <a:rPr lang="en-US" dirty="0"/>
              <a:t>  exec     Execute a command</a:t>
            </a:r>
          </a:p>
          <a:p>
            <a:r>
              <a:rPr lang="en-US" dirty="0"/>
              <a:t>  exit     </a:t>
            </a:r>
            <a:r>
              <a:rPr lang="en-US" dirty="0" err="1"/>
              <a:t>Exit</a:t>
            </a:r>
            <a:r>
              <a:rPr lang="en-US" dirty="0"/>
              <a:t> the shell</a:t>
            </a:r>
          </a:p>
          <a:p>
            <a:r>
              <a:rPr lang="en-US" dirty="0"/>
              <a:t>  expect   Automate arbitrary applications accessed over a terminal</a:t>
            </a:r>
          </a:p>
          <a:p>
            <a:r>
              <a:rPr lang="en-US" dirty="0"/>
              <a:t>  expand   Convert tabs to spaces</a:t>
            </a:r>
          </a:p>
          <a:p>
            <a:r>
              <a:rPr lang="en-US" dirty="0"/>
              <a:t>  export   Set an environment variable</a:t>
            </a:r>
          </a:p>
          <a:p>
            <a:r>
              <a:rPr lang="en-US" dirty="0"/>
              <a:t>  expr     Evaluate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4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  false    Do nothing, unsuccessfully</a:t>
            </a:r>
          </a:p>
          <a:p>
            <a:r>
              <a:rPr lang="en-US" dirty="0"/>
              <a:t>  </a:t>
            </a:r>
            <a:r>
              <a:rPr lang="en-US" dirty="0" err="1"/>
              <a:t>fdformat</a:t>
            </a:r>
            <a:r>
              <a:rPr lang="en-US" dirty="0"/>
              <a:t> Low-level format a floppy disk</a:t>
            </a:r>
          </a:p>
          <a:p>
            <a:r>
              <a:rPr lang="en-US" dirty="0"/>
              <a:t>  </a:t>
            </a:r>
            <a:r>
              <a:rPr lang="en-US" dirty="0" err="1"/>
              <a:t>fdisk</a:t>
            </a:r>
            <a:r>
              <a:rPr lang="en-US" dirty="0"/>
              <a:t>    Partition table manipulator for Linux</a:t>
            </a:r>
          </a:p>
          <a:p>
            <a:r>
              <a:rPr lang="en-US" dirty="0"/>
              <a:t>  </a:t>
            </a:r>
            <a:r>
              <a:rPr lang="en-US" dirty="0" err="1"/>
              <a:t>fg</a:t>
            </a:r>
            <a:r>
              <a:rPr lang="en-US" dirty="0"/>
              <a:t>       Send job to foreground </a:t>
            </a:r>
          </a:p>
          <a:p>
            <a:r>
              <a:rPr lang="en-US" dirty="0"/>
              <a:t>  </a:t>
            </a:r>
            <a:r>
              <a:rPr lang="en-US" dirty="0" err="1"/>
              <a:t>fgrep</a:t>
            </a:r>
            <a:r>
              <a:rPr lang="en-US" dirty="0"/>
              <a:t>    Search file(s) for lines that match a fixed string</a:t>
            </a:r>
          </a:p>
          <a:p>
            <a:r>
              <a:rPr lang="en-US" dirty="0"/>
              <a:t>  file     Determine file type</a:t>
            </a:r>
          </a:p>
          <a:p>
            <a:r>
              <a:rPr lang="en-US" dirty="0"/>
              <a:t>  find     Search for files that meet a desired criteria</a:t>
            </a:r>
          </a:p>
          <a:p>
            <a:r>
              <a:rPr lang="en-US" dirty="0"/>
              <a:t>  </a:t>
            </a:r>
            <a:r>
              <a:rPr lang="en-US" dirty="0" err="1"/>
              <a:t>fmt</a:t>
            </a:r>
            <a:r>
              <a:rPr lang="en-US" dirty="0"/>
              <a:t>      Reformat paragraph text</a:t>
            </a:r>
          </a:p>
          <a:p>
            <a:r>
              <a:rPr lang="en-US" dirty="0"/>
              <a:t>  fold     Wrap text to fit a specified width.</a:t>
            </a:r>
          </a:p>
          <a:p>
            <a:r>
              <a:rPr lang="en-US" dirty="0"/>
              <a:t>  for      Expand words, and execute commands</a:t>
            </a:r>
          </a:p>
          <a:p>
            <a:r>
              <a:rPr lang="en-US" dirty="0"/>
              <a:t>  format   </a:t>
            </a:r>
            <a:r>
              <a:rPr lang="en-US" dirty="0" err="1"/>
              <a:t>Format</a:t>
            </a:r>
            <a:r>
              <a:rPr lang="en-US" dirty="0"/>
              <a:t> disks or tapes</a:t>
            </a:r>
          </a:p>
          <a:p>
            <a:r>
              <a:rPr lang="en-US" dirty="0"/>
              <a:t>  free     Display memory usage</a:t>
            </a:r>
          </a:p>
          <a:p>
            <a:r>
              <a:rPr lang="en-US" dirty="0"/>
              <a:t>  </a:t>
            </a:r>
            <a:r>
              <a:rPr lang="en-US" dirty="0" err="1"/>
              <a:t>fsck</a:t>
            </a:r>
            <a:r>
              <a:rPr lang="en-US" dirty="0"/>
              <a:t>     File system consistency check and repair</a:t>
            </a:r>
          </a:p>
          <a:p>
            <a:r>
              <a:rPr lang="en-US" dirty="0"/>
              <a:t>  ftp      File Transfer Protocol</a:t>
            </a:r>
          </a:p>
          <a:p>
            <a:r>
              <a:rPr lang="en-US" dirty="0"/>
              <a:t>  function Define Function Macros</a:t>
            </a:r>
          </a:p>
          <a:p>
            <a:r>
              <a:rPr lang="en-US" dirty="0"/>
              <a:t>  fuser    Identify/kill the process that is accessing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8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gawk     Find and Replace text within file(s)</a:t>
            </a:r>
          </a:p>
          <a:p>
            <a:r>
              <a:rPr lang="en-US" dirty="0"/>
              <a:t>  </a:t>
            </a:r>
            <a:r>
              <a:rPr lang="en-US" dirty="0" err="1"/>
              <a:t>getopts</a:t>
            </a:r>
            <a:r>
              <a:rPr lang="en-US" dirty="0"/>
              <a:t>  Parse positional parameters</a:t>
            </a:r>
          </a:p>
          <a:p>
            <a:r>
              <a:rPr lang="en-US" dirty="0"/>
              <a:t>  grep     Search file(s) for lines that match a given pattern</a:t>
            </a:r>
          </a:p>
          <a:p>
            <a:r>
              <a:rPr lang="en-US" dirty="0"/>
              <a:t>  </a:t>
            </a:r>
            <a:r>
              <a:rPr lang="en-US" dirty="0" err="1"/>
              <a:t>groupadd</a:t>
            </a:r>
            <a:r>
              <a:rPr lang="en-US" dirty="0"/>
              <a:t> Add a user security group</a:t>
            </a:r>
          </a:p>
          <a:p>
            <a:r>
              <a:rPr lang="en-US" dirty="0"/>
              <a:t>  </a:t>
            </a:r>
            <a:r>
              <a:rPr lang="en-US" dirty="0" err="1"/>
              <a:t>groupdel</a:t>
            </a:r>
            <a:r>
              <a:rPr lang="en-US" dirty="0"/>
              <a:t> Delete a group</a:t>
            </a:r>
          </a:p>
          <a:p>
            <a:r>
              <a:rPr lang="en-US" dirty="0"/>
              <a:t>  </a:t>
            </a:r>
            <a:r>
              <a:rPr lang="en-US" dirty="0" err="1"/>
              <a:t>groupmod</a:t>
            </a:r>
            <a:r>
              <a:rPr lang="en-US" dirty="0"/>
              <a:t> Modify a group</a:t>
            </a:r>
          </a:p>
          <a:p>
            <a:r>
              <a:rPr lang="en-US" dirty="0"/>
              <a:t>  groups   Print group names a user is in</a:t>
            </a:r>
          </a:p>
          <a:p>
            <a:r>
              <a:rPr lang="en-US" dirty="0"/>
              <a:t>  </a:t>
            </a:r>
            <a:r>
              <a:rPr lang="en-US" dirty="0" err="1"/>
              <a:t>gzip</a:t>
            </a:r>
            <a:r>
              <a:rPr lang="en-US" dirty="0"/>
              <a:t>     Compress or decompress named file(s)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  hash     Remember the full pathname of a name argument</a:t>
            </a:r>
          </a:p>
          <a:p>
            <a:r>
              <a:rPr lang="en-US" dirty="0"/>
              <a:t>  head     Output the first part of file(s)</a:t>
            </a:r>
          </a:p>
          <a:p>
            <a:r>
              <a:rPr lang="en-US" dirty="0"/>
              <a:t>  help     Display help for a built-in command â€¢</a:t>
            </a:r>
          </a:p>
          <a:p>
            <a:r>
              <a:rPr lang="en-US" dirty="0"/>
              <a:t>  history  Command History</a:t>
            </a:r>
          </a:p>
          <a:p>
            <a:r>
              <a:rPr lang="en-US" dirty="0"/>
              <a:t>  hostname Print or set system name</a:t>
            </a:r>
          </a:p>
          <a:p>
            <a:r>
              <a:rPr lang="en-US" dirty="0"/>
              <a:t>  </a:t>
            </a:r>
            <a:r>
              <a:rPr lang="en-US" dirty="0" err="1"/>
              <a:t>htop</a:t>
            </a:r>
            <a:r>
              <a:rPr lang="en-US" dirty="0"/>
              <a:t>     Interactive process viewer</a:t>
            </a:r>
          </a:p>
          <a:p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iconv</a:t>
            </a:r>
            <a:r>
              <a:rPr lang="en-US" dirty="0"/>
              <a:t>    Convert the character set of a file</a:t>
            </a:r>
          </a:p>
          <a:p>
            <a:r>
              <a:rPr lang="en-US" dirty="0"/>
              <a:t>  id       Print user and group id's</a:t>
            </a:r>
          </a:p>
          <a:p>
            <a:r>
              <a:rPr lang="en-US" dirty="0"/>
              <a:t>  if       Conditionally perform a command</a:t>
            </a:r>
          </a:p>
          <a:p>
            <a:r>
              <a:rPr lang="en-US" dirty="0"/>
              <a:t>  </a:t>
            </a:r>
            <a:r>
              <a:rPr lang="en-US" dirty="0" err="1"/>
              <a:t>ifconfig</a:t>
            </a:r>
            <a:r>
              <a:rPr lang="en-US" dirty="0"/>
              <a:t> Configure a network interface</a:t>
            </a:r>
          </a:p>
          <a:p>
            <a:r>
              <a:rPr lang="en-US" dirty="0"/>
              <a:t>  </a:t>
            </a:r>
            <a:r>
              <a:rPr lang="en-US" dirty="0" err="1"/>
              <a:t>ifdown</a:t>
            </a:r>
            <a:r>
              <a:rPr lang="en-US" dirty="0"/>
              <a:t>   Stop a network interface </a:t>
            </a:r>
          </a:p>
          <a:p>
            <a:r>
              <a:rPr lang="en-US" dirty="0"/>
              <a:t>  </a:t>
            </a:r>
            <a:r>
              <a:rPr lang="en-US" dirty="0" err="1"/>
              <a:t>ifup</a:t>
            </a:r>
            <a:r>
              <a:rPr lang="en-US" dirty="0"/>
              <a:t>     Start a network interface up</a:t>
            </a:r>
          </a:p>
          <a:p>
            <a:r>
              <a:rPr lang="en-US" dirty="0"/>
              <a:t>  import   Capture an X server screen and save the image to file</a:t>
            </a:r>
          </a:p>
          <a:p>
            <a:r>
              <a:rPr lang="en-US" dirty="0"/>
              <a:t>  install  Copy files and set attributes</a:t>
            </a:r>
          </a:p>
          <a:p>
            <a:r>
              <a:rPr lang="en-US" dirty="0"/>
              <a:t>  </a:t>
            </a:r>
            <a:r>
              <a:rPr lang="en-US" dirty="0" err="1"/>
              <a:t>ip</a:t>
            </a:r>
            <a:r>
              <a:rPr lang="en-US" dirty="0"/>
              <a:t>       Routing, devices and tunnels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j</a:t>
            </a:r>
          </a:p>
          <a:p>
            <a:r>
              <a:rPr lang="en-US" dirty="0"/>
              <a:t>  jobs     List active jobs â€¢</a:t>
            </a:r>
          </a:p>
          <a:p>
            <a:r>
              <a:rPr lang="en-US" dirty="0"/>
              <a:t>  join     </a:t>
            </a:r>
            <a:r>
              <a:rPr lang="en-US" dirty="0" err="1"/>
              <a:t>Join</a:t>
            </a:r>
            <a:r>
              <a:rPr lang="en-US" dirty="0"/>
              <a:t> lines on a common field</a:t>
            </a:r>
          </a:p>
          <a:p>
            <a:r>
              <a:rPr lang="en-US" dirty="0"/>
              <a:t>k</a:t>
            </a:r>
          </a:p>
          <a:p>
            <a:r>
              <a:rPr lang="en-US" dirty="0"/>
              <a:t>  kill     </a:t>
            </a:r>
            <a:r>
              <a:rPr lang="en-US" dirty="0" err="1"/>
              <a:t>Kill</a:t>
            </a:r>
            <a:r>
              <a:rPr lang="en-US" dirty="0"/>
              <a:t> a process by specifying its PID</a:t>
            </a:r>
          </a:p>
          <a:p>
            <a:r>
              <a:rPr lang="en-US" dirty="0"/>
              <a:t>  </a:t>
            </a:r>
            <a:r>
              <a:rPr lang="en-US" dirty="0" err="1"/>
              <a:t>killall</a:t>
            </a:r>
            <a:r>
              <a:rPr lang="en-US" dirty="0"/>
              <a:t>  Kill processes by name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  less     Display output one screen at a time</a:t>
            </a:r>
          </a:p>
          <a:p>
            <a:r>
              <a:rPr lang="en-US" dirty="0"/>
              <a:t>  let      Perform arithmetic on shell variables â€¢</a:t>
            </a:r>
          </a:p>
          <a:p>
            <a:r>
              <a:rPr lang="en-US" dirty="0"/>
              <a:t>  link     Create a link to a file </a:t>
            </a:r>
          </a:p>
          <a:p>
            <a:r>
              <a:rPr lang="en-US" dirty="0"/>
              <a:t>  ln       Create a symbolic link to a file</a:t>
            </a:r>
          </a:p>
          <a:p>
            <a:r>
              <a:rPr lang="en-US" dirty="0"/>
              <a:t>  local    Create variables â€¢</a:t>
            </a:r>
          </a:p>
          <a:p>
            <a:r>
              <a:rPr lang="en-US" dirty="0"/>
              <a:t>  locate   Find files</a:t>
            </a:r>
          </a:p>
          <a:p>
            <a:r>
              <a:rPr lang="en-US" dirty="0"/>
              <a:t>  </a:t>
            </a:r>
            <a:r>
              <a:rPr lang="en-US" dirty="0" err="1"/>
              <a:t>logname</a:t>
            </a:r>
            <a:r>
              <a:rPr lang="en-US" dirty="0"/>
              <a:t>  Print current login name</a:t>
            </a:r>
          </a:p>
          <a:p>
            <a:r>
              <a:rPr lang="en-US" dirty="0"/>
              <a:t>  logout   Exit a login shell â€¢</a:t>
            </a:r>
          </a:p>
          <a:p>
            <a:r>
              <a:rPr lang="en-US" dirty="0"/>
              <a:t>  look     Display lines beginning with a given string</a:t>
            </a:r>
          </a:p>
          <a:p>
            <a:r>
              <a:rPr lang="en-US" dirty="0"/>
              <a:t>  </a:t>
            </a:r>
            <a:r>
              <a:rPr lang="en-US" dirty="0" err="1"/>
              <a:t>lpc</a:t>
            </a:r>
            <a:r>
              <a:rPr lang="en-US" dirty="0"/>
              <a:t>      Line printer control program</a:t>
            </a:r>
          </a:p>
          <a:p>
            <a:r>
              <a:rPr lang="en-US" dirty="0"/>
              <a:t>  </a:t>
            </a:r>
            <a:r>
              <a:rPr lang="en-US" dirty="0" err="1"/>
              <a:t>lpr</a:t>
            </a:r>
            <a:r>
              <a:rPr lang="en-US" dirty="0"/>
              <a:t>      Off line print</a:t>
            </a:r>
          </a:p>
          <a:p>
            <a:r>
              <a:rPr lang="en-US" dirty="0"/>
              <a:t>  </a:t>
            </a:r>
            <a:r>
              <a:rPr lang="en-US" dirty="0" err="1"/>
              <a:t>lprint</a:t>
            </a:r>
            <a:r>
              <a:rPr lang="en-US" dirty="0"/>
              <a:t>   Print a file</a:t>
            </a:r>
          </a:p>
          <a:p>
            <a:r>
              <a:rPr lang="en-US" dirty="0"/>
              <a:t>  </a:t>
            </a:r>
            <a:r>
              <a:rPr lang="en-US" dirty="0" err="1"/>
              <a:t>lprintd</a:t>
            </a:r>
            <a:r>
              <a:rPr lang="en-US" dirty="0"/>
              <a:t>  Abort a print job</a:t>
            </a:r>
          </a:p>
          <a:p>
            <a:r>
              <a:rPr lang="en-US" dirty="0"/>
              <a:t>  </a:t>
            </a:r>
            <a:r>
              <a:rPr lang="en-US" dirty="0" err="1"/>
              <a:t>lprintq</a:t>
            </a:r>
            <a:r>
              <a:rPr lang="en-US" dirty="0"/>
              <a:t>  List the print queue</a:t>
            </a:r>
          </a:p>
          <a:p>
            <a:r>
              <a:rPr lang="en-US" dirty="0"/>
              <a:t>  </a:t>
            </a:r>
            <a:r>
              <a:rPr lang="en-US" dirty="0" err="1"/>
              <a:t>lprm</a:t>
            </a:r>
            <a:r>
              <a:rPr lang="en-US" dirty="0"/>
              <a:t>     Remove jobs from the print queue</a:t>
            </a:r>
          </a:p>
          <a:p>
            <a:r>
              <a:rPr lang="en-US" dirty="0"/>
              <a:t>  </a:t>
            </a:r>
            <a:r>
              <a:rPr lang="en-US" dirty="0" err="1"/>
              <a:t>lsblk</a:t>
            </a:r>
            <a:r>
              <a:rPr lang="en-US" dirty="0"/>
              <a:t>    List block devices</a:t>
            </a:r>
          </a:p>
          <a:p>
            <a:r>
              <a:rPr lang="en-US" dirty="0"/>
              <a:t>  ls       List information about file(s)</a:t>
            </a:r>
          </a:p>
          <a:p>
            <a:r>
              <a:rPr lang="en-US" dirty="0"/>
              <a:t>  </a:t>
            </a:r>
            <a:r>
              <a:rPr lang="en-US" dirty="0" err="1"/>
              <a:t>lsof</a:t>
            </a:r>
            <a:r>
              <a:rPr lang="en-US" dirty="0"/>
              <a:t>     List open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4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  make     Recompile a group of programs</a:t>
            </a:r>
          </a:p>
          <a:p>
            <a:r>
              <a:rPr lang="en-US" dirty="0"/>
              <a:t>  man      Help manual</a:t>
            </a:r>
          </a:p>
          <a:p>
            <a:r>
              <a:rPr lang="en-US" dirty="0"/>
              <a:t>  </a:t>
            </a:r>
            <a:r>
              <a:rPr lang="en-US" dirty="0" err="1"/>
              <a:t>mkdir</a:t>
            </a:r>
            <a:r>
              <a:rPr lang="en-US" dirty="0"/>
              <a:t>    Create new folder(s)</a:t>
            </a:r>
          </a:p>
          <a:p>
            <a:r>
              <a:rPr lang="en-US" dirty="0"/>
              <a:t>  </a:t>
            </a:r>
            <a:r>
              <a:rPr lang="en-US" dirty="0" err="1"/>
              <a:t>mkfifo</a:t>
            </a:r>
            <a:r>
              <a:rPr lang="en-US" dirty="0"/>
              <a:t>   Make FIFOs (named pipes)</a:t>
            </a:r>
          </a:p>
          <a:p>
            <a:r>
              <a:rPr lang="en-US" dirty="0"/>
              <a:t>  </a:t>
            </a:r>
            <a:r>
              <a:rPr lang="en-US" dirty="0" err="1"/>
              <a:t>mkisofs</a:t>
            </a:r>
            <a:r>
              <a:rPr lang="en-US" dirty="0"/>
              <a:t>  Create an hybrid ISO9660/JOLIET/HFS filesystem</a:t>
            </a:r>
          </a:p>
          <a:p>
            <a:r>
              <a:rPr lang="en-US" dirty="0"/>
              <a:t>  </a:t>
            </a:r>
            <a:r>
              <a:rPr lang="en-US" dirty="0" err="1"/>
              <a:t>mknod</a:t>
            </a:r>
            <a:r>
              <a:rPr lang="en-US" dirty="0"/>
              <a:t>    Make block or character special files</a:t>
            </a:r>
          </a:p>
          <a:p>
            <a:r>
              <a:rPr lang="en-US" dirty="0"/>
              <a:t>  more     Display output one screen at a time</a:t>
            </a:r>
          </a:p>
          <a:p>
            <a:r>
              <a:rPr lang="en-US" dirty="0"/>
              <a:t>  most     Browse or page through a text file</a:t>
            </a:r>
          </a:p>
          <a:p>
            <a:r>
              <a:rPr lang="en-US" dirty="0"/>
              <a:t>  mount    </a:t>
            </a:r>
            <a:r>
              <a:rPr lang="en-US" dirty="0" err="1"/>
              <a:t>Mount</a:t>
            </a:r>
            <a:r>
              <a:rPr lang="en-US" dirty="0"/>
              <a:t> a file system</a:t>
            </a:r>
          </a:p>
          <a:p>
            <a:r>
              <a:rPr lang="en-US" dirty="0"/>
              <a:t>  </a:t>
            </a:r>
            <a:r>
              <a:rPr lang="en-US" dirty="0" err="1"/>
              <a:t>mtools</a:t>
            </a:r>
            <a:r>
              <a:rPr lang="en-US" dirty="0"/>
              <a:t>   Manipulate MS-DOS files</a:t>
            </a:r>
          </a:p>
          <a:p>
            <a:r>
              <a:rPr lang="en-US" dirty="0"/>
              <a:t>  </a:t>
            </a:r>
            <a:r>
              <a:rPr lang="en-US" dirty="0" err="1"/>
              <a:t>mtr</a:t>
            </a:r>
            <a:r>
              <a:rPr lang="en-US" dirty="0"/>
              <a:t>      Network diagnostics (traceroute/ping)</a:t>
            </a:r>
          </a:p>
          <a:p>
            <a:r>
              <a:rPr lang="en-US" dirty="0"/>
              <a:t>  mv       Move or rename files or directories</a:t>
            </a:r>
          </a:p>
          <a:p>
            <a:r>
              <a:rPr lang="en-US" dirty="0"/>
              <a:t>  mmv      Mass Move and rename (files)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  </a:t>
            </a:r>
            <a:r>
              <a:rPr lang="en-US" dirty="0" err="1"/>
              <a:t>nc</a:t>
            </a:r>
            <a:r>
              <a:rPr lang="en-US" dirty="0"/>
              <a:t>       </a:t>
            </a:r>
            <a:r>
              <a:rPr lang="en-US" dirty="0" err="1"/>
              <a:t>Netcat</a:t>
            </a:r>
            <a:r>
              <a:rPr lang="en-US" dirty="0"/>
              <a:t>, read and write data across networks</a:t>
            </a:r>
          </a:p>
          <a:p>
            <a:r>
              <a:rPr lang="en-US" dirty="0"/>
              <a:t>  </a:t>
            </a:r>
            <a:r>
              <a:rPr lang="en-US" dirty="0" err="1"/>
              <a:t>netstat</a:t>
            </a:r>
            <a:r>
              <a:rPr lang="en-US" dirty="0"/>
              <a:t>  Networking information</a:t>
            </a:r>
          </a:p>
          <a:p>
            <a:r>
              <a:rPr lang="en-US" dirty="0"/>
              <a:t>  nice     Set the priority of a command or job</a:t>
            </a:r>
          </a:p>
          <a:p>
            <a:r>
              <a:rPr lang="en-US" dirty="0"/>
              <a:t>  </a:t>
            </a:r>
            <a:r>
              <a:rPr lang="en-US" dirty="0" err="1"/>
              <a:t>nl</a:t>
            </a:r>
            <a:r>
              <a:rPr lang="en-US" dirty="0"/>
              <a:t>       Number lines and write files</a:t>
            </a:r>
          </a:p>
          <a:p>
            <a:r>
              <a:rPr lang="en-US" dirty="0"/>
              <a:t>  </a:t>
            </a:r>
            <a:r>
              <a:rPr lang="en-US" dirty="0" err="1"/>
              <a:t>nohup</a:t>
            </a:r>
            <a:r>
              <a:rPr lang="en-US" dirty="0"/>
              <a:t>    Run a command immune to </a:t>
            </a:r>
            <a:r>
              <a:rPr lang="en-US" dirty="0" err="1"/>
              <a:t>hangups</a:t>
            </a:r>
            <a:endParaRPr lang="en-US" dirty="0"/>
          </a:p>
          <a:p>
            <a:r>
              <a:rPr lang="en-US" dirty="0"/>
              <a:t>  notify-send  Send desktop notifications</a:t>
            </a:r>
          </a:p>
          <a:p>
            <a:r>
              <a:rPr lang="en-US" dirty="0"/>
              <a:t>  </a:t>
            </a:r>
            <a:r>
              <a:rPr lang="en-US" dirty="0" err="1"/>
              <a:t>nslookup</a:t>
            </a:r>
            <a:r>
              <a:rPr lang="en-US" dirty="0"/>
              <a:t> Query Internet name servers interactively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  open     </a:t>
            </a:r>
            <a:r>
              <a:rPr lang="en-US" dirty="0" err="1"/>
              <a:t>Open</a:t>
            </a:r>
            <a:r>
              <a:rPr lang="en-US" dirty="0"/>
              <a:t> a file in its default application</a:t>
            </a:r>
          </a:p>
          <a:p>
            <a:r>
              <a:rPr lang="en-US" dirty="0"/>
              <a:t>  op       Operator access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7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BASH is the </a:t>
            </a:r>
            <a:r>
              <a:rPr lang="en-US" b="1" dirty="0" smtClean="0"/>
              <a:t>B</a:t>
            </a:r>
            <a:r>
              <a:rPr lang="en-US" dirty="0" smtClean="0"/>
              <a:t>ourne-</a:t>
            </a:r>
            <a:r>
              <a:rPr lang="en-US" b="1" dirty="0" smtClean="0"/>
              <a:t>A</a:t>
            </a:r>
            <a:r>
              <a:rPr lang="en-US" dirty="0" smtClean="0"/>
              <a:t>gain </a:t>
            </a:r>
            <a:r>
              <a:rPr lang="en-US" b="1" dirty="0" err="1" smtClean="0"/>
              <a:t>SH</a:t>
            </a:r>
            <a:r>
              <a:rPr lang="en-US" dirty="0" err="1" smtClean="0"/>
              <a:t>ell</a:t>
            </a:r>
            <a:endParaRPr lang="en-US" dirty="0" smtClean="0"/>
          </a:p>
          <a:p>
            <a:r>
              <a:rPr lang="en-US" dirty="0" smtClean="0"/>
              <a:t>A shell in UNIX is a command interpreter.  Like CMD in windows, but MUCH more powerful.</a:t>
            </a:r>
          </a:p>
          <a:p>
            <a:r>
              <a:rPr lang="en-US" dirty="0" smtClean="0"/>
              <a:t>BASH does more that interpret commands, such as:</a:t>
            </a:r>
          </a:p>
          <a:p>
            <a:pPr lvl="1"/>
            <a:r>
              <a:rPr lang="en-US" dirty="0" smtClean="0"/>
              <a:t>scripting </a:t>
            </a:r>
          </a:p>
          <a:p>
            <a:pPr lvl="1"/>
            <a:r>
              <a:rPr lang="en-US" dirty="0" smtClean="0"/>
              <a:t>command line completion</a:t>
            </a:r>
          </a:p>
          <a:p>
            <a:pPr lvl="1"/>
            <a:r>
              <a:rPr lang="en-US" dirty="0" smtClean="0"/>
              <a:t>command history</a:t>
            </a:r>
          </a:p>
          <a:p>
            <a:pPr lvl="1"/>
            <a:r>
              <a:rPr lang="en-US" dirty="0" smtClean="0"/>
              <a:t>file listing coloring</a:t>
            </a:r>
          </a:p>
          <a:p>
            <a:pPr lvl="1"/>
            <a:r>
              <a:rPr lang="en-US" dirty="0" smtClean="0"/>
              <a:t>and a lot more</a:t>
            </a:r>
          </a:p>
          <a:p>
            <a:r>
              <a:rPr lang="en-US" dirty="0" smtClean="0"/>
              <a:t>There are many shells in the UNIX world, but BASH is the default shell for many Linux distributions including Ubuntu.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4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</a:t>
            </a:r>
          </a:p>
          <a:p>
            <a:r>
              <a:rPr lang="en-US" dirty="0"/>
              <a:t>  </a:t>
            </a:r>
            <a:r>
              <a:rPr lang="en-US" dirty="0" err="1"/>
              <a:t>passwd</a:t>
            </a:r>
            <a:r>
              <a:rPr lang="en-US" dirty="0"/>
              <a:t>   Modify a user password</a:t>
            </a:r>
          </a:p>
          <a:p>
            <a:r>
              <a:rPr lang="en-US" dirty="0"/>
              <a:t>  paste    Merge lines of files</a:t>
            </a:r>
          </a:p>
          <a:p>
            <a:r>
              <a:rPr lang="en-US" dirty="0"/>
              <a:t>  </a:t>
            </a:r>
            <a:r>
              <a:rPr lang="en-US" dirty="0" err="1"/>
              <a:t>pathchk</a:t>
            </a:r>
            <a:r>
              <a:rPr lang="en-US" dirty="0"/>
              <a:t>  Check file name portability</a:t>
            </a:r>
          </a:p>
          <a:p>
            <a:r>
              <a:rPr lang="en-US" dirty="0"/>
              <a:t>  ping     Test a network connection</a:t>
            </a:r>
          </a:p>
          <a:p>
            <a:r>
              <a:rPr lang="en-US" dirty="0"/>
              <a:t>  </a:t>
            </a:r>
            <a:r>
              <a:rPr lang="en-US" dirty="0" err="1"/>
              <a:t>pgrep</a:t>
            </a:r>
            <a:r>
              <a:rPr lang="en-US" dirty="0"/>
              <a:t>    List processes by name</a:t>
            </a:r>
          </a:p>
          <a:p>
            <a:r>
              <a:rPr lang="en-US" dirty="0"/>
              <a:t>  </a:t>
            </a:r>
            <a:r>
              <a:rPr lang="en-US" dirty="0" err="1"/>
              <a:t>pkill</a:t>
            </a:r>
            <a:r>
              <a:rPr lang="en-US" dirty="0"/>
              <a:t>    Kill processes by name</a:t>
            </a:r>
          </a:p>
          <a:p>
            <a:r>
              <a:rPr lang="en-US" dirty="0"/>
              <a:t>  </a:t>
            </a:r>
            <a:r>
              <a:rPr lang="en-US" dirty="0" err="1"/>
              <a:t>popd</a:t>
            </a:r>
            <a:r>
              <a:rPr lang="en-US" dirty="0"/>
              <a:t>     Restore the previous value of the current directory</a:t>
            </a:r>
          </a:p>
          <a:p>
            <a:r>
              <a:rPr lang="en-US" dirty="0"/>
              <a:t>  </a:t>
            </a:r>
            <a:r>
              <a:rPr lang="en-US" dirty="0" err="1"/>
              <a:t>pr</a:t>
            </a:r>
            <a:r>
              <a:rPr lang="en-US" dirty="0"/>
              <a:t>       Prepare files for printing</a:t>
            </a:r>
          </a:p>
          <a:p>
            <a:r>
              <a:rPr lang="en-US" dirty="0"/>
              <a:t>  </a:t>
            </a:r>
            <a:r>
              <a:rPr lang="en-US" dirty="0" err="1"/>
              <a:t>printcap</a:t>
            </a:r>
            <a:r>
              <a:rPr lang="en-US" dirty="0"/>
              <a:t> Printer capability database</a:t>
            </a:r>
          </a:p>
          <a:p>
            <a:r>
              <a:rPr lang="en-US" dirty="0"/>
              <a:t>  </a:t>
            </a:r>
            <a:r>
              <a:rPr lang="en-US" dirty="0" err="1"/>
              <a:t>printenv</a:t>
            </a:r>
            <a:r>
              <a:rPr lang="en-US" dirty="0"/>
              <a:t> Print environment variables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  Format and print data â€¢</a:t>
            </a:r>
          </a:p>
          <a:p>
            <a:r>
              <a:rPr lang="en-US" dirty="0"/>
              <a:t>  </a:t>
            </a:r>
            <a:r>
              <a:rPr lang="en-US" dirty="0" err="1"/>
              <a:t>ps</a:t>
            </a:r>
            <a:r>
              <a:rPr lang="en-US" dirty="0"/>
              <a:t>       Process status</a:t>
            </a:r>
          </a:p>
          <a:p>
            <a:r>
              <a:rPr lang="en-US" dirty="0"/>
              <a:t>  </a:t>
            </a:r>
            <a:r>
              <a:rPr lang="en-US" dirty="0" err="1"/>
              <a:t>pushd</a:t>
            </a:r>
            <a:r>
              <a:rPr lang="en-US" dirty="0"/>
              <a:t>    Save and then change the current directory</a:t>
            </a:r>
          </a:p>
          <a:p>
            <a:r>
              <a:rPr lang="en-US" dirty="0"/>
              <a:t>  </a:t>
            </a:r>
            <a:r>
              <a:rPr lang="en-US" dirty="0" err="1"/>
              <a:t>pv</a:t>
            </a:r>
            <a:r>
              <a:rPr lang="en-US" dirty="0"/>
              <a:t>       Monitor the progress of data through a pipe </a:t>
            </a:r>
          </a:p>
          <a:p>
            <a:r>
              <a:rPr lang="en-US" dirty="0"/>
              <a:t>  </a:t>
            </a:r>
            <a:r>
              <a:rPr lang="en-US" dirty="0" err="1"/>
              <a:t>pwd</a:t>
            </a:r>
            <a:r>
              <a:rPr lang="en-US" dirty="0"/>
              <a:t>      Print Working Directory</a:t>
            </a:r>
          </a:p>
          <a:p>
            <a:r>
              <a:rPr lang="en-US" dirty="0"/>
              <a:t>q</a:t>
            </a:r>
          </a:p>
          <a:p>
            <a:r>
              <a:rPr lang="en-US" dirty="0"/>
              <a:t>  quota    Display disk usage and limits</a:t>
            </a:r>
          </a:p>
          <a:p>
            <a:r>
              <a:rPr lang="en-US" dirty="0"/>
              <a:t>  </a:t>
            </a:r>
            <a:r>
              <a:rPr lang="en-US" dirty="0" err="1"/>
              <a:t>quotacheck</a:t>
            </a:r>
            <a:r>
              <a:rPr lang="en-US" dirty="0"/>
              <a:t> Scan a file system for disk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1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</a:t>
            </a:r>
          </a:p>
          <a:p>
            <a:r>
              <a:rPr lang="en-US" dirty="0"/>
              <a:t>  ram      </a:t>
            </a:r>
            <a:r>
              <a:rPr lang="en-US" dirty="0" err="1"/>
              <a:t>ram</a:t>
            </a:r>
            <a:r>
              <a:rPr lang="en-US" dirty="0"/>
              <a:t> disk device</a:t>
            </a:r>
          </a:p>
          <a:p>
            <a:r>
              <a:rPr lang="en-US" dirty="0"/>
              <a:t>  </a:t>
            </a:r>
            <a:r>
              <a:rPr lang="en-US" dirty="0" err="1"/>
              <a:t>rar</a:t>
            </a:r>
            <a:r>
              <a:rPr lang="en-US" dirty="0"/>
              <a:t>      Archive files with compression</a:t>
            </a:r>
          </a:p>
          <a:p>
            <a:r>
              <a:rPr lang="en-US" dirty="0"/>
              <a:t>  </a:t>
            </a:r>
            <a:r>
              <a:rPr lang="en-US" dirty="0" err="1"/>
              <a:t>rcp</a:t>
            </a:r>
            <a:r>
              <a:rPr lang="en-US" dirty="0"/>
              <a:t>      Copy files between two machines</a:t>
            </a:r>
          </a:p>
          <a:p>
            <a:r>
              <a:rPr lang="en-US" dirty="0"/>
              <a:t>  read     </a:t>
            </a:r>
            <a:r>
              <a:rPr lang="en-US" dirty="0" err="1"/>
              <a:t>Read</a:t>
            </a:r>
            <a:r>
              <a:rPr lang="en-US" dirty="0"/>
              <a:t> a line from standard input â€¢</a:t>
            </a:r>
          </a:p>
          <a:p>
            <a:r>
              <a:rPr lang="en-US" dirty="0"/>
              <a:t>  </a:t>
            </a:r>
            <a:r>
              <a:rPr lang="en-US" dirty="0" err="1"/>
              <a:t>readarray</a:t>
            </a:r>
            <a:r>
              <a:rPr lang="en-US" dirty="0"/>
              <a:t> Read from </a:t>
            </a:r>
            <a:r>
              <a:rPr lang="en-US" dirty="0" err="1"/>
              <a:t>stdin</a:t>
            </a:r>
            <a:r>
              <a:rPr lang="en-US" dirty="0"/>
              <a:t> into an array variable â€¢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Mark variables/functions as </a:t>
            </a:r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  reboot   </a:t>
            </a:r>
            <a:r>
              <a:rPr lang="en-US" dirty="0" err="1"/>
              <a:t>Reboot</a:t>
            </a:r>
            <a:r>
              <a:rPr lang="en-US" dirty="0"/>
              <a:t> the system</a:t>
            </a:r>
          </a:p>
          <a:p>
            <a:r>
              <a:rPr lang="en-US" dirty="0"/>
              <a:t>  rename   </a:t>
            </a:r>
            <a:r>
              <a:rPr lang="en-US" dirty="0" err="1"/>
              <a:t>Rename</a:t>
            </a:r>
            <a:r>
              <a:rPr lang="en-US" dirty="0"/>
              <a:t> files</a:t>
            </a:r>
          </a:p>
          <a:p>
            <a:r>
              <a:rPr lang="en-US" dirty="0"/>
              <a:t>  </a:t>
            </a:r>
            <a:r>
              <a:rPr lang="en-US" dirty="0" err="1"/>
              <a:t>renice</a:t>
            </a:r>
            <a:r>
              <a:rPr lang="en-US" dirty="0"/>
              <a:t>   Alter priority of running processes </a:t>
            </a:r>
          </a:p>
          <a:p>
            <a:r>
              <a:rPr lang="en-US" dirty="0"/>
              <a:t>  </a:t>
            </a:r>
            <a:r>
              <a:rPr lang="en-US" dirty="0" err="1"/>
              <a:t>remsync</a:t>
            </a:r>
            <a:r>
              <a:rPr lang="en-US" dirty="0"/>
              <a:t>  Synchronize remote files via email</a:t>
            </a:r>
          </a:p>
          <a:p>
            <a:r>
              <a:rPr lang="en-US" dirty="0"/>
              <a:t>  return   Exit a shell function</a:t>
            </a:r>
          </a:p>
          <a:p>
            <a:r>
              <a:rPr lang="en-US" dirty="0"/>
              <a:t>  rev      Reverse lines of a file</a:t>
            </a:r>
          </a:p>
          <a:p>
            <a:r>
              <a:rPr lang="en-US" dirty="0"/>
              <a:t>  </a:t>
            </a:r>
            <a:r>
              <a:rPr lang="en-US" dirty="0" err="1"/>
              <a:t>rm</a:t>
            </a:r>
            <a:r>
              <a:rPr lang="en-US" dirty="0"/>
              <a:t>       Remove files</a:t>
            </a:r>
          </a:p>
          <a:p>
            <a:r>
              <a:rPr lang="en-US" dirty="0"/>
              <a:t>  </a:t>
            </a:r>
            <a:r>
              <a:rPr lang="en-US" dirty="0" err="1"/>
              <a:t>rmdir</a:t>
            </a:r>
            <a:r>
              <a:rPr lang="en-US" dirty="0"/>
              <a:t>    Remove folder(s)</a:t>
            </a:r>
          </a:p>
          <a:p>
            <a:r>
              <a:rPr lang="en-US" dirty="0"/>
              <a:t>  </a:t>
            </a:r>
            <a:r>
              <a:rPr lang="en-US" dirty="0" err="1"/>
              <a:t>rsync</a:t>
            </a:r>
            <a:r>
              <a:rPr lang="en-US" dirty="0"/>
              <a:t>    Remote file copy (Synchronize file trees)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10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  screen   Multiplex terminal, run remote shells via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scp</a:t>
            </a:r>
            <a:r>
              <a:rPr lang="en-US" dirty="0"/>
              <a:t>      Secure copy (remote file copy)</a:t>
            </a:r>
          </a:p>
          <a:p>
            <a:r>
              <a:rPr lang="en-US" dirty="0"/>
              <a:t>  </a:t>
            </a:r>
            <a:r>
              <a:rPr lang="en-US" dirty="0" err="1"/>
              <a:t>sdiff</a:t>
            </a:r>
            <a:r>
              <a:rPr lang="en-US" dirty="0"/>
              <a:t>    Merge two files interactively</a:t>
            </a:r>
          </a:p>
          <a:p>
            <a:r>
              <a:rPr lang="en-US" dirty="0"/>
              <a:t>  </a:t>
            </a:r>
            <a:r>
              <a:rPr lang="en-US" dirty="0" err="1"/>
              <a:t>sed</a:t>
            </a:r>
            <a:r>
              <a:rPr lang="en-US" dirty="0"/>
              <a:t>      Stream Editor</a:t>
            </a:r>
          </a:p>
          <a:p>
            <a:r>
              <a:rPr lang="en-US" dirty="0"/>
              <a:t>  select   Accept keyboard input</a:t>
            </a:r>
          </a:p>
          <a:p>
            <a:r>
              <a:rPr lang="en-US" dirty="0"/>
              <a:t>  </a:t>
            </a:r>
            <a:r>
              <a:rPr lang="en-US" dirty="0" err="1"/>
              <a:t>seq</a:t>
            </a:r>
            <a:r>
              <a:rPr lang="en-US" dirty="0"/>
              <a:t>      Print numeric sequences</a:t>
            </a:r>
          </a:p>
          <a:p>
            <a:r>
              <a:rPr lang="en-US" dirty="0"/>
              <a:t>  set      Manipulate shell variables and functions</a:t>
            </a:r>
          </a:p>
          <a:p>
            <a:r>
              <a:rPr lang="en-US" dirty="0"/>
              <a:t>  </a:t>
            </a:r>
            <a:r>
              <a:rPr lang="en-US" dirty="0" err="1"/>
              <a:t>sftp</a:t>
            </a:r>
            <a:r>
              <a:rPr lang="en-US" dirty="0"/>
              <a:t>     Secure File Transfer Program</a:t>
            </a:r>
          </a:p>
          <a:p>
            <a:r>
              <a:rPr lang="en-US" dirty="0"/>
              <a:t>  shift    </a:t>
            </a:r>
            <a:r>
              <a:rPr lang="en-US" dirty="0" err="1"/>
              <a:t>Shift</a:t>
            </a:r>
            <a:r>
              <a:rPr lang="en-US" dirty="0"/>
              <a:t> positional parameters</a:t>
            </a:r>
          </a:p>
          <a:p>
            <a:r>
              <a:rPr lang="en-US" dirty="0"/>
              <a:t>  </a:t>
            </a:r>
            <a:r>
              <a:rPr lang="en-US" dirty="0" err="1"/>
              <a:t>shopt</a:t>
            </a:r>
            <a:r>
              <a:rPr lang="en-US" dirty="0"/>
              <a:t>    Shell Options</a:t>
            </a:r>
          </a:p>
          <a:p>
            <a:r>
              <a:rPr lang="en-US" dirty="0"/>
              <a:t>  shutdown </a:t>
            </a:r>
            <a:r>
              <a:rPr lang="en-US" dirty="0" err="1"/>
              <a:t>Shutdown</a:t>
            </a:r>
            <a:r>
              <a:rPr lang="en-US" dirty="0"/>
              <a:t> or restart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  sleep    Delay for a specified time</a:t>
            </a:r>
          </a:p>
          <a:p>
            <a:r>
              <a:rPr lang="en-US" dirty="0"/>
              <a:t>  </a:t>
            </a:r>
            <a:r>
              <a:rPr lang="en-US" dirty="0" err="1"/>
              <a:t>slocate</a:t>
            </a:r>
            <a:r>
              <a:rPr lang="en-US" dirty="0"/>
              <a:t>  Find files</a:t>
            </a:r>
          </a:p>
          <a:p>
            <a:r>
              <a:rPr lang="en-US" dirty="0"/>
              <a:t>  sort     </a:t>
            </a:r>
            <a:r>
              <a:rPr lang="en-US" dirty="0" err="1"/>
              <a:t>Sort</a:t>
            </a:r>
            <a:r>
              <a:rPr lang="en-US" dirty="0"/>
              <a:t> text files</a:t>
            </a:r>
          </a:p>
          <a:p>
            <a:r>
              <a:rPr lang="en-US" dirty="0"/>
              <a:t>  source   Run commands from a file '.'</a:t>
            </a:r>
          </a:p>
          <a:p>
            <a:r>
              <a:rPr lang="en-US" dirty="0"/>
              <a:t>  split    </a:t>
            </a:r>
            <a:r>
              <a:rPr lang="en-US" dirty="0" err="1"/>
              <a:t>Split</a:t>
            </a:r>
            <a:r>
              <a:rPr lang="en-US" dirty="0"/>
              <a:t> a file into fixed-size pieces</a:t>
            </a:r>
          </a:p>
          <a:p>
            <a:r>
              <a:rPr lang="en-US" dirty="0"/>
              <a:t>  </a:t>
            </a:r>
            <a:r>
              <a:rPr lang="en-US" dirty="0" err="1"/>
              <a:t>ss</a:t>
            </a:r>
            <a:r>
              <a:rPr lang="en-US" dirty="0"/>
              <a:t>       Socket Statistics</a:t>
            </a:r>
          </a:p>
          <a:p>
            <a:r>
              <a:rPr lang="en-US" dirty="0"/>
              <a:t>  </a:t>
            </a:r>
            <a:r>
              <a:rPr lang="en-US" dirty="0" err="1"/>
              <a:t>ssh</a:t>
            </a:r>
            <a:r>
              <a:rPr lang="en-US" dirty="0"/>
              <a:t>      Secure Shell client (remote login program)</a:t>
            </a:r>
          </a:p>
          <a:p>
            <a:r>
              <a:rPr lang="en-US" dirty="0"/>
              <a:t>  stat     Display file or file system status </a:t>
            </a:r>
          </a:p>
          <a:p>
            <a:r>
              <a:rPr lang="en-US" dirty="0"/>
              <a:t>  </a:t>
            </a:r>
            <a:r>
              <a:rPr lang="en-US" dirty="0" err="1"/>
              <a:t>strace</a:t>
            </a:r>
            <a:r>
              <a:rPr lang="en-US" dirty="0"/>
              <a:t>   Trace system calls and signals</a:t>
            </a:r>
          </a:p>
          <a:p>
            <a:r>
              <a:rPr lang="en-US" dirty="0"/>
              <a:t>  </a:t>
            </a:r>
            <a:r>
              <a:rPr lang="en-US" dirty="0" err="1"/>
              <a:t>su</a:t>
            </a:r>
            <a:r>
              <a:rPr lang="en-US" dirty="0"/>
              <a:t>       Substitute user identity</a:t>
            </a:r>
          </a:p>
          <a:p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    Execute a command as another user</a:t>
            </a:r>
          </a:p>
          <a:p>
            <a:r>
              <a:rPr lang="en-US" dirty="0"/>
              <a:t>  sum      Print a checksum for a file</a:t>
            </a:r>
          </a:p>
          <a:p>
            <a:r>
              <a:rPr lang="en-US" dirty="0"/>
              <a:t>  suspend  </a:t>
            </a:r>
            <a:r>
              <a:rPr lang="en-US" dirty="0" err="1"/>
              <a:t>Suspend</a:t>
            </a:r>
            <a:r>
              <a:rPr lang="en-US" dirty="0"/>
              <a:t> execution of this shell â€¢</a:t>
            </a:r>
          </a:p>
          <a:p>
            <a:r>
              <a:rPr lang="en-US" dirty="0"/>
              <a:t>  sync     Synchronize data on disk with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4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</a:t>
            </a:r>
          </a:p>
          <a:p>
            <a:r>
              <a:rPr lang="en-US" dirty="0"/>
              <a:t>  tail     Output the last part of file</a:t>
            </a:r>
          </a:p>
          <a:p>
            <a:r>
              <a:rPr lang="en-US" dirty="0"/>
              <a:t>  tar      Store, list or extract files in an archive</a:t>
            </a:r>
          </a:p>
          <a:p>
            <a:r>
              <a:rPr lang="en-US" dirty="0"/>
              <a:t>  tee      Redirect output to multiple files</a:t>
            </a:r>
          </a:p>
          <a:p>
            <a:r>
              <a:rPr lang="en-US" dirty="0"/>
              <a:t>  test     Evaluate a conditional expression</a:t>
            </a:r>
          </a:p>
          <a:p>
            <a:r>
              <a:rPr lang="en-US" dirty="0"/>
              <a:t>  time     Measure Program running time</a:t>
            </a:r>
          </a:p>
          <a:p>
            <a:r>
              <a:rPr lang="en-US" dirty="0"/>
              <a:t>  timeout  Run a command with a time limit</a:t>
            </a:r>
          </a:p>
          <a:p>
            <a:r>
              <a:rPr lang="en-US" dirty="0"/>
              <a:t>  times    User and system times</a:t>
            </a:r>
          </a:p>
          <a:p>
            <a:r>
              <a:rPr lang="en-US" dirty="0"/>
              <a:t>  touch    Change file timestamps</a:t>
            </a:r>
          </a:p>
          <a:p>
            <a:r>
              <a:rPr lang="en-US" dirty="0"/>
              <a:t>  top      List processes running on the system</a:t>
            </a:r>
          </a:p>
          <a:p>
            <a:r>
              <a:rPr lang="en-US" dirty="0"/>
              <a:t>  </a:t>
            </a:r>
            <a:r>
              <a:rPr lang="en-US" dirty="0" err="1"/>
              <a:t>tput</a:t>
            </a:r>
            <a:r>
              <a:rPr lang="en-US" dirty="0"/>
              <a:t>     Set terminal-dependent capabilities, color, position</a:t>
            </a:r>
          </a:p>
          <a:p>
            <a:r>
              <a:rPr lang="en-US" dirty="0"/>
              <a:t>  traceroute Trace Route to Host</a:t>
            </a:r>
          </a:p>
          <a:p>
            <a:r>
              <a:rPr lang="en-US" dirty="0"/>
              <a:t>  trap     Run a command when a signal is set(</a:t>
            </a:r>
            <a:r>
              <a:rPr lang="en-US" dirty="0" err="1"/>
              <a:t>bourne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tr</a:t>
            </a:r>
            <a:r>
              <a:rPr lang="en-US" dirty="0"/>
              <a:t>       Translate, squeeze, and/or delete characters</a:t>
            </a:r>
          </a:p>
          <a:p>
            <a:r>
              <a:rPr lang="en-US" dirty="0"/>
              <a:t>  true     Do nothing, successfully</a:t>
            </a:r>
          </a:p>
          <a:p>
            <a:r>
              <a:rPr lang="en-US" dirty="0"/>
              <a:t>  </a:t>
            </a:r>
            <a:r>
              <a:rPr lang="en-US" dirty="0" err="1"/>
              <a:t>tsort</a:t>
            </a:r>
            <a:r>
              <a:rPr lang="en-US" dirty="0"/>
              <a:t>    Topological sort</a:t>
            </a:r>
          </a:p>
          <a:p>
            <a:r>
              <a:rPr lang="en-US" dirty="0"/>
              <a:t>  </a:t>
            </a:r>
            <a:r>
              <a:rPr lang="en-US" dirty="0" err="1"/>
              <a:t>tty</a:t>
            </a:r>
            <a:r>
              <a:rPr lang="en-US" dirty="0"/>
              <a:t>      Print filename of terminal on </a:t>
            </a:r>
            <a:r>
              <a:rPr lang="en-US" dirty="0" err="1"/>
              <a:t>stdin</a:t>
            </a:r>
            <a:endParaRPr lang="en-US" dirty="0"/>
          </a:p>
          <a:p>
            <a:r>
              <a:rPr lang="fr-FR" dirty="0"/>
              <a:t>  type     </a:t>
            </a:r>
            <a:r>
              <a:rPr lang="fr-FR" dirty="0" err="1"/>
              <a:t>Describe</a:t>
            </a:r>
            <a:r>
              <a:rPr lang="fr-FR" dirty="0"/>
              <a:t> a command â€¢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u</a:t>
            </a:r>
          </a:p>
          <a:p>
            <a:r>
              <a:rPr lang="fr-FR" dirty="0"/>
              <a:t>  </a:t>
            </a:r>
            <a:r>
              <a:rPr lang="fr-FR" dirty="0" err="1"/>
              <a:t>ulimit</a:t>
            </a:r>
            <a:r>
              <a:rPr lang="fr-FR" dirty="0"/>
              <a:t>   </a:t>
            </a:r>
            <a:r>
              <a:rPr lang="fr-FR" dirty="0" err="1"/>
              <a:t>Limit</a:t>
            </a:r>
            <a:r>
              <a:rPr lang="fr-FR" dirty="0"/>
              <a:t> user </a:t>
            </a:r>
            <a:r>
              <a:rPr lang="fr-FR" dirty="0" err="1"/>
              <a:t>resources</a:t>
            </a:r>
            <a:r>
              <a:rPr lang="fr-FR" dirty="0"/>
              <a:t> â€¢</a:t>
            </a:r>
          </a:p>
          <a:p>
            <a:r>
              <a:rPr lang="en-US" dirty="0"/>
              <a:t>  </a:t>
            </a:r>
            <a:r>
              <a:rPr lang="en-US" dirty="0" err="1"/>
              <a:t>umask</a:t>
            </a:r>
            <a:r>
              <a:rPr lang="en-US" dirty="0"/>
              <a:t>    Users file creation mask</a:t>
            </a:r>
          </a:p>
          <a:p>
            <a:r>
              <a:rPr lang="en-US" dirty="0"/>
              <a:t>  </a:t>
            </a:r>
            <a:r>
              <a:rPr lang="en-US" dirty="0" err="1"/>
              <a:t>umount</a:t>
            </a:r>
            <a:r>
              <a:rPr lang="en-US" dirty="0"/>
              <a:t>   Unmount a device</a:t>
            </a:r>
          </a:p>
          <a:p>
            <a:r>
              <a:rPr lang="en-US" dirty="0"/>
              <a:t>  </a:t>
            </a:r>
            <a:r>
              <a:rPr lang="en-US" dirty="0" err="1"/>
              <a:t>unalias</a:t>
            </a:r>
            <a:r>
              <a:rPr lang="en-US" dirty="0"/>
              <a:t>  Remove an alias â€¢</a:t>
            </a:r>
          </a:p>
          <a:p>
            <a:r>
              <a:rPr lang="en-US" dirty="0"/>
              <a:t>  </a:t>
            </a:r>
            <a:r>
              <a:rPr lang="en-US" dirty="0" err="1"/>
              <a:t>uname</a:t>
            </a:r>
            <a:r>
              <a:rPr lang="en-US" dirty="0"/>
              <a:t>    Print system information</a:t>
            </a:r>
          </a:p>
          <a:p>
            <a:r>
              <a:rPr lang="en-US" dirty="0"/>
              <a:t>  </a:t>
            </a:r>
            <a:r>
              <a:rPr lang="en-US" dirty="0" err="1"/>
              <a:t>unexpand</a:t>
            </a:r>
            <a:r>
              <a:rPr lang="en-US" dirty="0"/>
              <a:t> Convert spaces to tabs</a:t>
            </a:r>
          </a:p>
          <a:p>
            <a:r>
              <a:rPr lang="en-US" dirty="0"/>
              <a:t>  </a:t>
            </a:r>
            <a:r>
              <a:rPr lang="en-US" dirty="0" err="1"/>
              <a:t>uniq</a:t>
            </a:r>
            <a:r>
              <a:rPr lang="en-US" dirty="0"/>
              <a:t>     </a:t>
            </a:r>
            <a:r>
              <a:rPr lang="en-US" dirty="0" err="1"/>
              <a:t>Uniquify</a:t>
            </a:r>
            <a:r>
              <a:rPr lang="en-US" dirty="0"/>
              <a:t> files</a:t>
            </a:r>
          </a:p>
          <a:p>
            <a:r>
              <a:rPr lang="en-US" dirty="0"/>
              <a:t>  units    Convert units from one scale to another</a:t>
            </a:r>
          </a:p>
          <a:p>
            <a:r>
              <a:rPr lang="en-US" dirty="0"/>
              <a:t>  </a:t>
            </a:r>
            <a:r>
              <a:rPr lang="en-US" dirty="0" err="1"/>
              <a:t>unrar</a:t>
            </a:r>
            <a:r>
              <a:rPr lang="en-US" dirty="0"/>
              <a:t>    Extract files from a </a:t>
            </a:r>
            <a:r>
              <a:rPr lang="en-US" dirty="0" err="1"/>
              <a:t>rar</a:t>
            </a:r>
            <a:r>
              <a:rPr lang="en-US" dirty="0"/>
              <a:t> archive </a:t>
            </a:r>
          </a:p>
          <a:p>
            <a:r>
              <a:rPr lang="en-US" dirty="0"/>
              <a:t>  unset    Remove variable or function names</a:t>
            </a:r>
          </a:p>
          <a:p>
            <a:r>
              <a:rPr lang="en-US" dirty="0"/>
              <a:t>  unshar   Unpack shell archive scripts</a:t>
            </a:r>
          </a:p>
          <a:p>
            <a:r>
              <a:rPr lang="en-US" dirty="0"/>
              <a:t>  until    Execute commands (until error)</a:t>
            </a:r>
          </a:p>
          <a:p>
            <a:r>
              <a:rPr lang="en-US" dirty="0"/>
              <a:t>  uptime   Show uptime</a:t>
            </a:r>
          </a:p>
          <a:p>
            <a:r>
              <a:rPr lang="en-US" dirty="0"/>
              <a:t>  </a:t>
            </a:r>
            <a:r>
              <a:rPr lang="en-US" dirty="0" err="1"/>
              <a:t>useradd</a:t>
            </a:r>
            <a:r>
              <a:rPr lang="en-US" dirty="0"/>
              <a:t>  Create new user account</a:t>
            </a:r>
          </a:p>
          <a:p>
            <a:r>
              <a:rPr lang="en-US" dirty="0"/>
              <a:t>  </a:t>
            </a:r>
            <a:r>
              <a:rPr lang="en-US" dirty="0" err="1"/>
              <a:t>userdel</a:t>
            </a:r>
            <a:r>
              <a:rPr lang="en-US" dirty="0"/>
              <a:t>  Delete a user account</a:t>
            </a:r>
          </a:p>
          <a:p>
            <a:r>
              <a:rPr lang="en-US" dirty="0"/>
              <a:t>  </a:t>
            </a:r>
            <a:r>
              <a:rPr lang="en-US" dirty="0" err="1"/>
              <a:t>usermod</a:t>
            </a:r>
            <a:r>
              <a:rPr lang="en-US" dirty="0"/>
              <a:t>  Modify user account</a:t>
            </a:r>
          </a:p>
          <a:p>
            <a:r>
              <a:rPr lang="en-US" dirty="0"/>
              <a:t>  users    List users currently logged in</a:t>
            </a:r>
          </a:p>
          <a:p>
            <a:r>
              <a:rPr lang="en-US" dirty="0"/>
              <a:t>  uuencode Encode a binary file </a:t>
            </a:r>
          </a:p>
          <a:p>
            <a:r>
              <a:rPr lang="en-US" dirty="0"/>
              <a:t>  uudecode Decode a file created by uuencode</a:t>
            </a:r>
          </a:p>
          <a:p>
            <a:r>
              <a:rPr lang="en-US" dirty="0"/>
              <a:t>v</a:t>
            </a:r>
          </a:p>
          <a:p>
            <a:r>
              <a:rPr lang="en-US" dirty="0"/>
              <a:t>  v        Verbosely list directory contents (`ls -l -b')</a:t>
            </a:r>
          </a:p>
          <a:p>
            <a:r>
              <a:rPr lang="en-US" dirty="0"/>
              <a:t>  </a:t>
            </a:r>
            <a:r>
              <a:rPr lang="en-US" dirty="0" err="1"/>
              <a:t>vdir</a:t>
            </a:r>
            <a:r>
              <a:rPr lang="en-US" dirty="0"/>
              <a:t>     Verbosely list directory contents (`ls -l -b')</a:t>
            </a:r>
          </a:p>
          <a:p>
            <a:r>
              <a:rPr lang="en-US" dirty="0"/>
              <a:t>  vi       Text Editor</a:t>
            </a:r>
          </a:p>
          <a:p>
            <a:r>
              <a:rPr lang="en-US" dirty="0"/>
              <a:t>  </a:t>
            </a:r>
            <a:r>
              <a:rPr lang="en-US" dirty="0" err="1"/>
              <a:t>vmstat</a:t>
            </a:r>
            <a:r>
              <a:rPr lang="en-US" dirty="0"/>
              <a:t>   Report virtual memory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</a:t>
            </a:r>
          </a:p>
          <a:p>
            <a:r>
              <a:rPr lang="en-US" dirty="0"/>
              <a:t>  wait     </a:t>
            </a:r>
            <a:r>
              <a:rPr lang="en-US" dirty="0" err="1"/>
              <a:t>Wait</a:t>
            </a:r>
            <a:r>
              <a:rPr lang="en-US" dirty="0"/>
              <a:t> for a process to complete â€¢</a:t>
            </a:r>
          </a:p>
          <a:p>
            <a:r>
              <a:rPr lang="en-US" dirty="0"/>
              <a:t>  watch    Execute/display a program periodically</a:t>
            </a:r>
          </a:p>
          <a:p>
            <a:r>
              <a:rPr lang="en-US" dirty="0"/>
              <a:t>  </a:t>
            </a:r>
            <a:r>
              <a:rPr lang="en-US" dirty="0" err="1"/>
              <a:t>wc</a:t>
            </a:r>
            <a:r>
              <a:rPr lang="en-US" dirty="0"/>
              <a:t>       Print byte, word, and line counts</a:t>
            </a:r>
          </a:p>
          <a:p>
            <a:r>
              <a:rPr lang="en-US" dirty="0"/>
              <a:t>  </a:t>
            </a:r>
            <a:r>
              <a:rPr lang="en-US" dirty="0" err="1"/>
              <a:t>whereis</a:t>
            </a:r>
            <a:r>
              <a:rPr lang="en-US" dirty="0"/>
              <a:t>  Search the user's $path, man pages and source files for a program</a:t>
            </a:r>
          </a:p>
          <a:p>
            <a:r>
              <a:rPr lang="en-US" dirty="0"/>
              <a:t>  which    Search the user's $path for a program file</a:t>
            </a:r>
          </a:p>
          <a:p>
            <a:r>
              <a:rPr lang="en-US" dirty="0"/>
              <a:t>  while    Execute commands</a:t>
            </a:r>
          </a:p>
          <a:p>
            <a:r>
              <a:rPr lang="en-US" dirty="0"/>
              <a:t>  who      Print all usernames currently logged in</a:t>
            </a:r>
          </a:p>
          <a:p>
            <a:r>
              <a:rPr lang="en-US" dirty="0"/>
              <a:t>  </a:t>
            </a:r>
            <a:r>
              <a:rPr lang="en-US" dirty="0" err="1"/>
              <a:t>whoami</a:t>
            </a:r>
            <a:r>
              <a:rPr lang="en-US" dirty="0"/>
              <a:t>   Print the current user id and name (`id -un')</a:t>
            </a:r>
          </a:p>
          <a:p>
            <a:r>
              <a:rPr lang="en-US" dirty="0"/>
              <a:t>  </a:t>
            </a:r>
            <a:r>
              <a:rPr lang="en-US" dirty="0" err="1"/>
              <a:t>wget</a:t>
            </a:r>
            <a:r>
              <a:rPr lang="en-US" dirty="0"/>
              <a:t>     Retrieve web pages or files via HTTP, HTTPS or FTP</a:t>
            </a:r>
          </a:p>
          <a:p>
            <a:r>
              <a:rPr lang="en-US" dirty="0"/>
              <a:t>  write    Send a message to another user 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  </a:t>
            </a:r>
            <a:r>
              <a:rPr lang="en-US" dirty="0" err="1"/>
              <a:t>xargs</a:t>
            </a:r>
            <a:r>
              <a:rPr lang="en-US" dirty="0"/>
              <a:t>    Execute utility, passing constructed argument list(s)</a:t>
            </a:r>
          </a:p>
          <a:p>
            <a:r>
              <a:rPr lang="en-US" dirty="0"/>
              <a:t>  </a:t>
            </a:r>
            <a:r>
              <a:rPr lang="en-US" dirty="0" err="1"/>
              <a:t>xdg</a:t>
            </a:r>
            <a:r>
              <a:rPr lang="en-US" dirty="0"/>
              <a:t>-open </a:t>
            </a:r>
            <a:r>
              <a:rPr lang="en-US" dirty="0" err="1"/>
              <a:t>Open</a:t>
            </a:r>
            <a:r>
              <a:rPr lang="en-US" dirty="0"/>
              <a:t> a file or URL in the user's preferred application.</a:t>
            </a:r>
          </a:p>
          <a:p>
            <a:r>
              <a:rPr lang="en-US" dirty="0"/>
              <a:t>  </a:t>
            </a:r>
            <a:r>
              <a:rPr lang="en-US" dirty="0" err="1"/>
              <a:t>xz</a:t>
            </a:r>
            <a:r>
              <a:rPr lang="en-US" dirty="0"/>
              <a:t>       Compress or decompress .</a:t>
            </a:r>
            <a:r>
              <a:rPr lang="en-US" dirty="0" err="1"/>
              <a:t>xz</a:t>
            </a:r>
            <a:r>
              <a:rPr lang="en-US" dirty="0"/>
              <a:t> and .</a:t>
            </a:r>
            <a:r>
              <a:rPr lang="en-US" dirty="0" err="1"/>
              <a:t>lzma</a:t>
            </a:r>
            <a:r>
              <a:rPr lang="en-US" dirty="0"/>
              <a:t> files</a:t>
            </a:r>
          </a:p>
          <a:p>
            <a:r>
              <a:rPr lang="en-US" dirty="0"/>
              <a:t>  yes      Print a string until interrupted</a:t>
            </a:r>
          </a:p>
          <a:p>
            <a:r>
              <a:rPr lang="en-US" dirty="0"/>
              <a:t>  zip      Package and compress (archive) files.</a:t>
            </a:r>
          </a:p>
          <a:p>
            <a:r>
              <a:rPr lang="en-US" dirty="0"/>
              <a:t>  .        Run a command script in the current shell</a:t>
            </a:r>
          </a:p>
          <a:p>
            <a:r>
              <a:rPr lang="en-US" dirty="0"/>
              <a:t>  !!       Run the last command again</a:t>
            </a:r>
          </a:p>
          <a:p>
            <a:r>
              <a:rPr lang="en-US" dirty="0"/>
              <a:t>  ###      Comment / Remark</a:t>
            </a:r>
          </a:p>
        </p:txBody>
      </p:sp>
    </p:spTree>
    <p:extLst>
      <p:ext uri="{BB962C8B-B14F-4D97-AF65-F5344CB8AC3E}">
        <p14:creationId xmlns:p14="http://schemas.microsoft.com/office/powerpoint/2010/main" val="178721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bash on Ubuntu on Windows</a:t>
            </a:r>
            <a:br>
              <a:rPr lang="en-US" dirty="0" smtClean="0"/>
            </a:br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Requires Windows 10 Anniversary Update or later</a:t>
            </a:r>
          </a:p>
          <a:p>
            <a:r>
              <a:rPr lang="en-US" dirty="0" smtClean="0"/>
              <a:t>Turn on "Developer Mode" (search for help)</a:t>
            </a:r>
          </a:p>
          <a:p>
            <a:pPr marL="457200" lvl="1" indent="0">
              <a:buNone/>
            </a:pPr>
            <a:r>
              <a:rPr lang="en-US" dirty="0" smtClean="0"/>
              <a:t>Settings -&gt; Update and Security -&gt; For Developers -&gt; Developer mode</a:t>
            </a:r>
          </a:p>
          <a:p>
            <a:r>
              <a:rPr lang="en-US" dirty="0" smtClean="0"/>
              <a:t>Turn on "bash subsystem" (search for help)</a:t>
            </a:r>
          </a:p>
          <a:p>
            <a:pPr marL="457200" lvl="1" indent="0">
              <a:buNone/>
            </a:pPr>
            <a:r>
              <a:rPr lang="en-US" dirty="0" smtClean="0"/>
              <a:t>Control Panel -&gt; Programs -&gt; Turn Windows features on or off -&gt; Check the "Windows Subsystem for Linux" checkbox</a:t>
            </a:r>
          </a:p>
          <a:p>
            <a:r>
              <a:rPr lang="en-US" dirty="0" smtClean="0"/>
              <a:t>Reboot</a:t>
            </a:r>
          </a:p>
          <a:p>
            <a:r>
              <a:rPr lang="en-US" dirty="0" smtClean="0"/>
              <a:t>Click on "run" and enter </a:t>
            </a:r>
            <a:r>
              <a:rPr lang="en-US" b="1" i="1" dirty="0" smtClean="0"/>
              <a:t>bash</a:t>
            </a:r>
            <a:r>
              <a:rPr lang="en-US" dirty="0" smtClean="0"/>
              <a:t> as the command.  This is how you start </a:t>
            </a:r>
            <a:r>
              <a:rPr lang="en-US" b="1" i="1" dirty="0" smtClean="0"/>
              <a:t>bash</a:t>
            </a:r>
            <a:r>
              <a:rPr lang="en-US" dirty="0" smtClean="0"/>
              <a:t> from now on.</a:t>
            </a:r>
          </a:p>
          <a:p>
            <a:r>
              <a:rPr lang="en-US" dirty="0" smtClean="0"/>
              <a:t>It will ask you if you want to install bash, say yes.</a:t>
            </a:r>
          </a:p>
          <a:p>
            <a:r>
              <a:rPr lang="en-US" dirty="0" smtClean="0"/>
              <a:t>You may have to reboot again.</a:t>
            </a:r>
          </a:p>
          <a:p>
            <a:r>
              <a:rPr lang="en-US" dirty="0" smtClean="0"/>
              <a:t>Restart bash and you will be prompted for a username and password.  You must enter the password twice.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REMEMBER YOUR PASSWORD.  </a:t>
            </a:r>
            <a:r>
              <a:rPr lang="en-US" dirty="0" smtClean="0"/>
              <a:t>You will need it for installing and updating.</a:t>
            </a:r>
          </a:p>
          <a:p>
            <a:endParaRPr lang="en-US" dirty="0" smtClean="0"/>
          </a:p>
          <a:p>
            <a:r>
              <a:rPr lang="en-US" dirty="0" smtClean="0"/>
              <a:t>Next: Installing software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1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you get bash installed, update it.</a:t>
            </a:r>
          </a:p>
          <a:p>
            <a:pPr lvl="1"/>
            <a:r>
              <a:rPr lang="en-US" dirty="0" smtClean="0"/>
              <a:t>This is a beta.  My recommendation would be to install updates every time you start bash.</a:t>
            </a:r>
          </a:p>
          <a:p>
            <a:r>
              <a:rPr lang="en-US" dirty="0" smtClean="0"/>
              <a:t>The command for updating is:</a:t>
            </a:r>
          </a:p>
          <a:p>
            <a:pPr marL="457200" lvl="1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   apt-get     update</a:t>
            </a:r>
          </a:p>
          <a:p>
            <a:pPr marL="457200" lvl="1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   apt-get     upgrade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You will need the password you originally entered.</a:t>
            </a:r>
          </a:p>
          <a:p>
            <a:pPr marL="457200" lvl="1" indent="0">
              <a:buNone/>
            </a:pPr>
            <a:r>
              <a:rPr lang="en-US" dirty="0" smtClean="0"/>
              <a:t>Run both of the above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bash on Ubuntu on Windows </a:t>
            </a:r>
            <a:br>
              <a:rPr lang="en-US" dirty="0" smtClean="0"/>
            </a:br>
            <a:r>
              <a:rPr lang="en-US" dirty="0" smtClean="0"/>
              <a:t>Installing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for installing packages (applications) once bash is installed:</a:t>
            </a:r>
          </a:p>
          <a:p>
            <a:pPr marL="457200" lvl="1" indent="0">
              <a:buNone/>
            </a:pPr>
            <a:r>
              <a:rPr lang="en-US" b="1" dirty="0" err="1" smtClean="0"/>
              <a:t>sudo</a:t>
            </a:r>
            <a:r>
              <a:rPr lang="en-US" b="1" dirty="0" smtClean="0"/>
              <a:t>    apt-get   install    </a:t>
            </a:r>
            <a:r>
              <a:rPr lang="en-US" b="1" dirty="0" err="1" smtClean="0"/>
              <a:t>package_name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Install the build tools (including </a:t>
            </a:r>
            <a:r>
              <a:rPr lang="en-US" dirty="0" err="1" smtClean="0"/>
              <a:t>gcc</a:t>
            </a:r>
            <a:r>
              <a:rPr lang="en-US" dirty="0" smtClean="0"/>
              <a:t> and g++)</a:t>
            </a:r>
          </a:p>
          <a:p>
            <a:pPr marL="457200" lvl="1" indent="0">
              <a:buNone/>
            </a:pPr>
            <a:r>
              <a:rPr lang="en-US" b="1" dirty="0" err="1" smtClean="0"/>
              <a:t>sudo</a:t>
            </a:r>
            <a:r>
              <a:rPr lang="en-US" b="1" dirty="0" smtClean="0"/>
              <a:t>    apt-get    install    build-essentials</a:t>
            </a:r>
          </a:p>
          <a:p>
            <a:endParaRPr lang="en-US" dirty="0" smtClean="0"/>
          </a:p>
          <a:p>
            <a:r>
              <a:rPr lang="en-US" dirty="0" smtClean="0"/>
              <a:t>Vim and Nano are already installed.  </a:t>
            </a:r>
          </a:p>
          <a:p>
            <a:endParaRPr lang="en-US" dirty="0" smtClean="0"/>
          </a:p>
          <a:p>
            <a:r>
              <a:rPr lang="en-US" dirty="0" smtClean="0"/>
              <a:t>The following will uninstall bash:</a:t>
            </a:r>
          </a:p>
          <a:p>
            <a:pPr marL="457200" lvl="1" indent="0">
              <a:buNone/>
            </a:pPr>
            <a:r>
              <a:rPr lang="en-US" b="1" dirty="0" err="1" smtClean="0"/>
              <a:t>lxrun</a:t>
            </a:r>
            <a:r>
              <a:rPr lang="en-US" b="1" dirty="0" smtClean="0"/>
              <a:t>   /</a:t>
            </a:r>
            <a:r>
              <a:rPr lang="en-US" b="1" dirty="0"/>
              <a:t>uninstall </a:t>
            </a:r>
            <a:r>
              <a:rPr lang="en-US" b="1" dirty="0" smtClean="0"/>
              <a:t>  /</a:t>
            </a:r>
            <a:r>
              <a:rPr lang="en-US" b="1" dirty="0"/>
              <a:t>full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filesystem is set up as a Linux file system</a:t>
            </a:r>
          </a:p>
          <a:p>
            <a:r>
              <a:rPr lang="en-US" dirty="0"/>
              <a:t>Get to your newly created (and empty) home directory: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cd    ~</a:t>
            </a:r>
          </a:p>
          <a:p>
            <a:endParaRPr lang="en-US" dirty="0" smtClean="0"/>
          </a:p>
          <a:p>
            <a:r>
              <a:rPr lang="en-US" dirty="0" smtClean="0"/>
              <a:t>If you want to get to your system drives they are located under the /</a:t>
            </a:r>
            <a:r>
              <a:rPr lang="en-US" dirty="0" err="1" smtClean="0"/>
              <a:t>mnt</a:t>
            </a:r>
            <a:r>
              <a:rPr lang="en-US" dirty="0" smtClean="0"/>
              <a:t> directory.</a:t>
            </a:r>
          </a:p>
          <a:p>
            <a:endParaRPr lang="en-US" dirty="0" smtClean="0"/>
          </a:p>
          <a:p>
            <a:r>
              <a:rPr lang="en-US" dirty="0" smtClean="0"/>
              <a:t>Get to your C: drive with: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cd    /</a:t>
            </a:r>
            <a:r>
              <a:rPr lang="en-US" b="1" dirty="0" err="1" smtClean="0"/>
              <a:t>mnt</a:t>
            </a:r>
            <a:r>
              <a:rPr lang="en-US" b="1" dirty="0" smtClean="0"/>
              <a:t>/c</a:t>
            </a:r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/>
              <a:t>to your C: drive with: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cd    /</a:t>
            </a:r>
            <a:r>
              <a:rPr lang="en-US" b="1" dirty="0" err="1"/>
              <a:t>mnt</a:t>
            </a:r>
            <a:r>
              <a:rPr lang="en-US" b="1" dirty="0"/>
              <a:t>/c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17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common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suggest not doing much work under your home directory since you cant access the files from windows. </a:t>
            </a:r>
          </a:p>
          <a:p>
            <a:r>
              <a:rPr lang="en-US" dirty="0" smtClean="0"/>
              <a:t>Instead, set up files to common Windows locations.</a:t>
            </a:r>
          </a:p>
          <a:p>
            <a:r>
              <a:rPr lang="en-US" dirty="0" smtClean="0"/>
              <a:t>Link to Desktop: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ln    -s    /</a:t>
            </a:r>
            <a:r>
              <a:rPr lang="en-US" b="1" dirty="0" err="1" smtClean="0"/>
              <a:t>mnt</a:t>
            </a:r>
            <a:r>
              <a:rPr lang="en-US" b="1" dirty="0" smtClean="0"/>
              <a:t>/c/Users/Joel/Desktop    </a:t>
            </a:r>
            <a:r>
              <a:rPr lang="en-US" sz="3500" b="1" dirty="0" smtClean="0"/>
              <a:t>.</a:t>
            </a:r>
            <a:endParaRPr lang="en-US" b="1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Of course use YOUR drive and USERNAME according to your system</a:t>
            </a:r>
          </a:p>
          <a:p>
            <a:pPr lvl="2"/>
            <a:r>
              <a:rPr lang="en-US" dirty="0" smtClean="0"/>
              <a:t>The first character is a lower case L  (LN but lower case).</a:t>
            </a:r>
          </a:p>
          <a:p>
            <a:pPr lvl="2"/>
            <a:r>
              <a:rPr lang="en-US" dirty="0" smtClean="0"/>
              <a:t>The DOT on the end of the command is very important.</a:t>
            </a:r>
          </a:p>
          <a:p>
            <a:pPr lvl="2"/>
            <a:r>
              <a:rPr lang="en-US" dirty="0" smtClean="0"/>
              <a:t>Spaces between each portion of the command are required.</a:t>
            </a:r>
          </a:p>
          <a:p>
            <a:pPr lvl="2"/>
            <a:r>
              <a:rPr lang="en-US" dirty="0" smtClean="0"/>
              <a:t>DO NOT put any other spaces.</a:t>
            </a:r>
            <a:endParaRPr lang="en-US" dirty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424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Links You May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Documents</a:t>
            </a:r>
          </a:p>
          <a:p>
            <a:pPr marL="914400" lvl="2" indent="0">
              <a:buNone/>
            </a:pPr>
            <a:r>
              <a:rPr lang="en-US" dirty="0" smtClean="0"/>
              <a:t>ln    -s    /</a:t>
            </a:r>
            <a:r>
              <a:rPr lang="en-US" dirty="0" err="1" smtClean="0"/>
              <a:t>mnt</a:t>
            </a:r>
            <a:r>
              <a:rPr lang="en-US" dirty="0" smtClean="0"/>
              <a:t>/c/Users/Joel/Documents    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Downloads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ln    -s    /</a:t>
            </a:r>
            <a:r>
              <a:rPr lang="en-US" dirty="0" err="1" smtClean="0"/>
              <a:t>mnt</a:t>
            </a:r>
            <a:r>
              <a:rPr lang="en-US" dirty="0" smtClean="0"/>
              <a:t>/c/Users/Joel/Downloads    .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Pictures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ln    -s    /</a:t>
            </a:r>
            <a:r>
              <a:rPr lang="en-US" dirty="0" err="1" smtClean="0"/>
              <a:t>mnt</a:t>
            </a:r>
            <a:r>
              <a:rPr lang="en-US" dirty="0" smtClean="0"/>
              <a:t>/c/Users/Joel/Pictures    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use these links simply CD to them from the home directory</a:t>
            </a:r>
          </a:p>
          <a:p>
            <a:pPr marL="914400" lvl="2" indent="0">
              <a:buNone/>
            </a:pPr>
            <a:r>
              <a:rPr lang="en-US" dirty="0" smtClean="0"/>
              <a:t>	cd    Documents   	;Go to Documents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cd    ~		;Go back home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cd    Desktop		;Go to Desktop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If you are currently in a directory, get to another by using ~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cd    </a:t>
            </a:r>
            <a:r>
              <a:rPr lang="en-US" dirty="0" smtClean="0"/>
              <a:t>Documents	;takes you to the Documents directory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cd    ~/Desktop	;takes you back to home, then to Desktop in one step</a:t>
            </a:r>
            <a:r>
              <a:rPr lang="en-US" dirty="0"/>
              <a:t>	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6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UNIX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Linux filesystem gets added under </a:t>
            </a:r>
            <a:r>
              <a:rPr lang="en-US" dirty="0" err="1" smtClean="0"/>
              <a:t>AppData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Each user with bash will have her own </a:t>
            </a:r>
            <a:r>
              <a:rPr lang="en-US" dirty="0" err="1" smtClean="0"/>
              <a:t>AppData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Mine is here:</a:t>
            </a:r>
          </a:p>
          <a:p>
            <a:pPr marL="457200" lvl="1" indent="0">
              <a:buNone/>
            </a:pPr>
            <a:r>
              <a:rPr lang="en-US" sz="2400" dirty="0"/>
              <a:t>C:\Users\Joel\AppData\Local\lxss</a:t>
            </a:r>
          </a:p>
          <a:p>
            <a:pPr marL="0" lvl="1" indent="0">
              <a:buNone/>
            </a:pPr>
            <a:endParaRPr lang="en-US" sz="2400" dirty="0"/>
          </a:p>
          <a:p>
            <a:r>
              <a:rPr lang="en-US" dirty="0" smtClean="0"/>
              <a:t>You will need to restart bash after making changes.</a:t>
            </a:r>
          </a:p>
          <a:p>
            <a:pPr marL="0" lvl="1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687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2561</Words>
  <Application>Microsoft Office PowerPoint</Application>
  <PresentationFormat>On-screen Show (4:3)</PresentationFormat>
  <Paragraphs>407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bash on Ubuntu on Windows</vt:lpstr>
      <vt:lpstr>bash</vt:lpstr>
      <vt:lpstr>bash on Ubuntu on Windows Installing</vt:lpstr>
      <vt:lpstr>DO THIS FIRST</vt:lpstr>
      <vt:lpstr>bash on Ubuntu on Windows  Installing software</vt:lpstr>
      <vt:lpstr>The Linux file system</vt:lpstr>
      <vt:lpstr>Setting up common directories</vt:lpstr>
      <vt:lpstr>Other Links You May Want</vt:lpstr>
      <vt:lpstr>Access UNIX Configuration Files</vt:lpstr>
      <vt:lpstr>Access to your home directory</vt:lpstr>
      <vt:lpstr>More BASH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Joel</dc:creator>
  <cp:lastModifiedBy>Swanson, Joel Anthony</cp:lastModifiedBy>
  <cp:revision>107</cp:revision>
  <dcterms:created xsi:type="dcterms:W3CDTF">2015-02-07T14:28:58Z</dcterms:created>
  <dcterms:modified xsi:type="dcterms:W3CDTF">2018-08-27T13:46:29Z</dcterms:modified>
</cp:coreProperties>
</file>