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20"/>
  </p:normalViewPr>
  <p:slideViewPr>
    <p:cSldViewPr snapToGrid="0" snapToObjects="1">
      <p:cViewPr varScale="1">
        <p:scale>
          <a:sx n="105" d="100"/>
          <a:sy n="105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C554E-9287-AC4E-B507-18CFE0BEEDDC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C0F6D-C286-5448-AC5A-BE3D96CD493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57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C0F6D-C286-5448-AC5A-BE3D96CD493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D42F-7827-3172-2D5C-5983D6136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A950F-A356-C900-7D85-188E73FF9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D521-F7B3-99FF-B59B-DE18E525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A3AB-C0EC-3A41-83A9-0EF4E25C4F1F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BDEA0-2D89-723B-5FB0-4D8C843E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D9130-48DC-7877-5D76-1D99946A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68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22C0-43EA-61EF-C86E-87267D0D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30F91-9F97-9165-7293-40BFD2C47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4A213-FB75-3147-8DD3-BF2BA0DF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A3AB-C0EC-3A41-83A9-0EF4E25C4F1F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388BC-9084-C381-A50C-6F373CC5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42E5-249C-FBE0-B973-D50C24C4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7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441A6-8432-D284-F780-A70FF7DDF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642CC-0C67-CDB0-C15F-17B69A155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F553E-B652-CCC9-45FE-217FF193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A3AB-C0EC-3A41-83A9-0EF4E25C4F1F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5E63-B5B8-DEC1-43CE-BB700824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3BF57-CCB5-E478-AF82-196EECFD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25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C981-F1DB-8AB3-2D67-D986196F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EC540-6695-1C8F-D5A5-45A0A595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0351-18CC-0BBC-6F82-334F885D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A3AB-C0EC-3A41-83A9-0EF4E25C4F1F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0C0AF-3574-3436-226A-00F595D8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9C300-BEE5-B4FB-06B2-4B99C003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58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3189-929E-9BCE-7611-0F9AD067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7ADFC-38CC-DA09-4B47-3278B9CA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DD85D-9209-5027-4751-918A1EC6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A3AB-C0EC-3A41-83A9-0EF4E25C4F1F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B81F-036D-FF2E-4A57-1682008F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2FDFF-4F80-DEB1-351E-94500FEC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49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8803-1422-6AC8-EECB-E5DA4804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50E1-44D2-7AB9-A595-15A5F9BA2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70DB2-83F6-E174-6004-1AA099D6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E5B34-F4AA-7199-8569-71C9A8D7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A3AB-C0EC-3A41-83A9-0EF4E25C4F1F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B90FA-D6AA-4958-8D89-8F7E537B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1D75D-DD58-E165-E1CE-B3DDEAA7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08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3957-EC95-44BA-70B3-39B94FEB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A3158-6ADC-DCC7-44F1-43B8A1B12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87A88-3896-6977-4517-8B0F6873E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69760-96AF-74BB-1600-5E9D1F8DE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59D21-D645-BE5E-3DA1-D2DFE6D39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499A2-BDF7-228E-2D0D-FF0B16CA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A3AB-C0EC-3A41-83A9-0EF4E25C4F1F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99E74-EFCE-AB13-45BF-44DED0B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8748E-28F4-F9E8-A7EF-B685457E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37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41E0-BDB0-2EDB-3CBE-DFB49420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34ECC-E363-2582-1C9A-20DCE7B9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A3AB-C0EC-3A41-83A9-0EF4E25C4F1F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16EC9-3C03-A6B2-6FFF-71D81640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0F4D0-7E84-1BE0-0782-B38C43F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66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99110-BB1D-725C-3FC2-E5AE2183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A3AB-C0EC-3A41-83A9-0EF4E25C4F1F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313BD-6365-6EF9-D3E6-E42EF28B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0A9BA-6766-F7B6-2C57-6EE65D05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03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6433-1D86-77F3-FB59-85D17332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531A1-F584-839F-7E77-A83CC921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289A3-D7C8-88E3-B3F8-30EE79547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889C-223E-092F-55B1-75FD9962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A3AB-C0EC-3A41-83A9-0EF4E25C4F1F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1C8FD-D256-9B0E-E3A7-6281D224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73BB0-2ABE-3B89-C57D-259A9906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04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CDF5-7771-73C0-32FF-20D6C021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C4D1D-E283-6121-F1FD-40E2C22DF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129DE-8406-4FAF-36AD-FC074C830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753D5-F915-8BA6-E319-283E2C3B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A3AB-C0EC-3A41-83A9-0EF4E25C4F1F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D4572-B8DA-EAE4-274A-B94C547B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A78BF-4D58-1328-B3FF-72FE5423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40589-47E5-85F7-72DB-108CB557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592BB-4431-6324-95D7-5D9918F3D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0D36-0F31-8A45-7DE7-5FDB1D47A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9A3AB-C0EC-3A41-83A9-0EF4E25C4F1F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53A2E-AFF5-94AE-4EA2-CEBCE7F38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5C55E-199A-0544-49DD-2EC29D6EB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6822F-D186-B342-82F3-86EA48B0B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29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8C4554-FD02-827B-6DCD-1B16B35437A7}"/>
              </a:ext>
            </a:extLst>
          </p:cNvPr>
          <p:cNvSpPr txBox="1"/>
          <p:nvPr/>
        </p:nvSpPr>
        <p:spPr>
          <a:xfrm>
            <a:off x="986878" y="6155384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FECB4-2FDB-11C0-6B76-006E1CD45E96}"/>
              </a:ext>
            </a:extLst>
          </p:cNvPr>
          <p:cNvSpPr txBox="1"/>
          <p:nvPr/>
        </p:nvSpPr>
        <p:spPr>
          <a:xfrm>
            <a:off x="4159083" y="6155384"/>
            <a:ext cx="14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API Gateways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BA3E1C-968B-960C-89DB-461389F34262}"/>
              </a:ext>
            </a:extLst>
          </p:cNvPr>
          <p:cNvSpPr/>
          <p:nvPr/>
        </p:nvSpPr>
        <p:spPr>
          <a:xfrm>
            <a:off x="3822897" y="2726698"/>
            <a:ext cx="2123090" cy="140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 Gateway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2B749B-4ECD-D05A-B5C6-102A6D82E480}"/>
              </a:ext>
            </a:extLst>
          </p:cNvPr>
          <p:cNvSpPr/>
          <p:nvPr/>
        </p:nvSpPr>
        <p:spPr>
          <a:xfrm>
            <a:off x="6967514" y="4625708"/>
            <a:ext cx="2123090" cy="140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Import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18896F8E-021A-A1E9-B8D5-66D04577D744}"/>
              </a:ext>
            </a:extLst>
          </p:cNvPr>
          <p:cNvSpPr/>
          <p:nvPr/>
        </p:nvSpPr>
        <p:spPr>
          <a:xfrm>
            <a:off x="10251082" y="827689"/>
            <a:ext cx="914720" cy="5202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Message Broker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9363E1-D82E-0850-61A1-7E7E6FD13EBD}"/>
              </a:ext>
            </a:extLst>
          </p:cNvPr>
          <p:cNvSpPr/>
          <p:nvPr/>
        </p:nvSpPr>
        <p:spPr>
          <a:xfrm>
            <a:off x="679162" y="2726698"/>
            <a:ext cx="2123090" cy="140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UI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AC17B3-BD82-EAA0-888C-8D89EE2DA5A7}"/>
              </a:ext>
            </a:extLst>
          </p:cNvPr>
          <p:cNvSpPr txBox="1"/>
          <p:nvPr/>
        </p:nvSpPr>
        <p:spPr>
          <a:xfrm>
            <a:off x="6991018" y="6155385"/>
            <a:ext cx="207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Backbone Container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80A57-144F-463C-6C93-75AE5C5FBED7}"/>
              </a:ext>
            </a:extLst>
          </p:cNvPr>
          <p:cNvSpPr txBox="1"/>
          <p:nvPr/>
        </p:nvSpPr>
        <p:spPr>
          <a:xfrm>
            <a:off x="9493943" y="6155385"/>
            <a:ext cx="242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Asyncronous</a:t>
            </a:r>
            <a:r>
              <a:rPr lang="de-DE" dirty="0"/>
              <a:t> Messaging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9B2CDF-3A69-FD49-94E8-DD580BFC80E8}"/>
              </a:ext>
            </a:extLst>
          </p:cNvPr>
          <p:cNvGrpSpPr/>
          <p:nvPr/>
        </p:nvGrpSpPr>
        <p:grpSpPr>
          <a:xfrm>
            <a:off x="6944009" y="827690"/>
            <a:ext cx="2123090" cy="1404602"/>
            <a:chOff x="7185739" y="827690"/>
            <a:chExt cx="2123090" cy="14046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5D0970-904A-C2E1-55BA-18BB7AE005E9}"/>
                </a:ext>
              </a:extLst>
            </p:cNvPr>
            <p:cNvSpPr/>
            <p:nvPr/>
          </p:nvSpPr>
          <p:spPr>
            <a:xfrm>
              <a:off x="7185739" y="827690"/>
              <a:ext cx="2123090" cy="1404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Fundamental Data</a:t>
              </a:r>
            </a:p>
          </p:txBody>
        </p:sp>
        <p:sp>
          <p:nvSpPr>
            <p:cNvPr id="18" name="Graphic 131">
              <a:extLst>
                <a:ext uri="{FF2B5EF4-FFF2-40B4-BE49-F238E27FC236}">
                  <a16:creationId xmlns:a16="http://schemas.microsoft.com/office/drawing/2014/main" id="{42544684-F2C9-92B6-F105-1C90922BC092}"/>
                </a:ext>
              </a:extLst>
            </p:cNvPr>
            <p:cNvSpPr/>
            <p:nvPr/>
          </p:nvSpPr>
          <p:spPr>
            <a:xfrm>
              <a:off x="8850587" y="1755228"/>
              <a:ext cx="331578" cy="370334"/>
            </a:xfrm>
            <a:custGeom>
              <a:avLst/>
              <a:gdLst>
                <a:gd name="connsiteX0" fmla="*/ 410180 w 410206"/>
                <a:gd name="connsiteY0" fmla="*/ 60960 h 458152"/>
                <a:gd name="connsiteX1" fmla="*/ 410180 w 410206"/>
                <a:gd name="connsiteY1" fmla="*/ 60960 h 458152"/>
                <a:gd name="connsiteX2" fmla="*/ 409235 w 410206"/>
                <a:gd name="connsiteY2" fmla="*/ 58103 h 458152"/>
                <a:gd name="connsiteX3" fmla="*/ 205090 w 410206"/>
                <a:gd name="connsiteY3" fmla="*/ 0 h 458152"/>
                <a:gd name="connsiteX4" fmla="*/ 945 w 410206"/>
                <a:gd name="connsiteY4" fmla="*/ 59055 h 458152"/>
                <a:gd name="connsiteX5" fmla="*/ 0 w 410206"/>
                <a:gd name="connsiteY5" fmla="*/ 60960 h 458152"/>
                <a:gd name="connsiteX6" fmla="*/ 0 w 410206"/>
                <a:gd name="connsiteY6" fmla="*/ 60960 h 458152"/>
                <a:gd name="connsiteX7" fmla="*/ 0 w 410206"/>
                <a:gd name="connsiteY7" fmla="*/ 390525 h 458152"/>
                <a:gd name="connsiteX8" fmla="*/ 205090 w 410206"/>
                <a:gd name="connsiteY8" fmla="*/ 458153 h 458152"/>
                <a:gd name="connsiteX9" fmla="*/ 410180 w 410206"/>
                <a:gd name="connsiteY9" fmla="*/ 390525 h 458152"/>
                <a:gd name="connsiteX10" fmla="*/ 410180 w 410206"/>
                <a:gd name="connsiteY10" fmla="*/ 60960 h 458152"/>
                <a:gd name="connsiteX11" fmla="*/ 205090 w 410206"/>
                <a:gd name="connsiteY11" fmla="*/ 329565 h 458152"/>
                <a:gd name="connsiteX12" fmla="*/ 18902 w 410206"/>
                <a:gd name="connsiteY12" fmla="*/ 280988 h 458152"/>
                <a:gd name="connsiteX13" fmla="*/ 18902 w 410206"/>
                <a:gd name="connsiteY13" fmla="*/ 205740 h 458152"/>
                <a:gd name="connsiteX14" fmla="*/ 205090 w 410206"/>
                <a:gd name="connsiteY14" fmla="*/ 239078 h 458152"/>
                <a:gd name="connsiteX15" fmla="*/ 391278 w 410206"/>
                <a:gd name="connsiteY15" fmla="*/ 205740 h 458152"/>
                <a:gd name="connsiteX16" fmla="*/ 391278 w 410206"/>
                <a:gd name="connsiteY16" fmla="*/ 280988 h 458152"/>
                <a:gd name="connsiteX17" fmla="*/ 205090 w 410206"/>
                <a:gd name="connsiteY17" fmla="*/ 329565 h 458152"/>
                <a:gd name="connsiteX18" fmla="*/ 205090 w 410206"/>
                <a:gd name="connsiteY18" fmla="*/ 220028 h 458152"/>
                <a:gd name="connsiteX19" fmla="*/ 18902 w 410206"/>
                <a:gd name="connsiteY19" fmla="*/ 171450 h 458152"/>
                <a:gd name="connsiteX20" fmla="*/ 18902 w 410206"/>
                <a:gd name="connsiteY20" fmla="*/ 93345 h 458152"/>
                <a:gd name="connsiteX21" fmla="*/ 205090 w 410206"/>
                <a:gd name="connsiteY21" fmla="*/ 129540 h 458152"/>
                <a:gd name="connsiteX22" fmla="*/ 391278 w 410206"/>
                <a:gd name="connsiteY22" fmla="*/ 94298 h 458152"/>
                <a:gd name="connsiteX23" fmla="*/ 391278 w 410206"/>
                <a:gd name="connsiteY23" fmla="*/ 172403 h 458152"/>
                <a:gd name="connsiteX24" fmla="*/ 205090 w 410206"/>
                <a:gd name="connsiteY24" fmla="*/ 220028 h 458152"/>
                <a:gd name="connsiteX25" fmla="*/ 205090 w 410206"/>
                <a:gd name="connsiteY25" fmla="*/ 20003 h 458152"/>
                <a:gd name="connsiteX26" fmla="*/ 391278 w 410206"/>
                <a:gd name="connsiteY26" fmla="*/ 65723 h 458152"/>
                <a:gd name="connsiteX27" fmla="*/ 205090 w 410206"/>
                <a:gd name="connsiteY27" fmla="*/ 110490 h 458152"/>
                <a:gd name="connsiteX28" fmla="*/ 18902 w 410206"/>
                <a:gd name="connsiteY28" fmla="*/ 64770 h 458152"/>
                <a:gd name="connsiteX29" fmla="*/ 205090 w 410206"/>
                <a:gd name="connsiteY29" fmla="*/ 20003 h 458152"/>
                <a:gd name="connsiteX30" fmla="*/ 205090 w 410206"/>
                <a:gd name="connsiteY30" fmla="*/ 439103 h 458152"/>
                <a:gd name="connsiteX31" fmla="*/ 18902 w 410206"/>
                <a:gd name="connsiteY31" fmla="*/ 390525 h 458152"/>
                <a:gd name="connsiteX32" fmla="*/ 18902 w 410206"/>
                <a:gd name="connsiteY32" fmla="*/ 315278 h 458152"/>
                <a:gd name="connsiteX33" fmla="*/ 205090 w 410206"/>
                <a:gd name="connsiteY33" fmla="*/ 348615 h 458152"/>
                <a:gd name="connsiteX34" fmla="*/ 391278 w 410206"/>
                <a:gd name="connsiteY34" fmla="*/ 315278 h 458152"/>
                <a:gd name="connsiteX35" fmla="*/ 391278 w 410206"/>
                <a:gd name="connsiteY35" fmla="*/ 390525 h 458152"/>
                <a:gd name="connsiteX36" fmla="*/ 205090 w 410206"/>
                <a:gd name="connsiteY36" fmla="*/ 439103 h 45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0206" h="458152">
                  <a:moveTo>
                    <a:pt x="410180" y="60960"/>
                  </a:moveTo>
                  <a:lnTo>
                    <a:pt x="410180" y="60960"/>
                  </a:lnTo>
                  <a:cubicBezTo>
                    <a:pt x="410309" y="59913"/>
                    <a:pt x="409962" y="58863"/>
                    <a:pt x="409235" y="58103"/>
                  </a:cubicBezTo>
                  <a:cubicBezTo>
                    <a:pt x="399784" y="20003"/>
                    <a:pt x="301492" y="0"/>
                    <a:pt x="205090" y="0"/>
                  </a:cubicBezTo>
                  <a:cubicBezTo>
                    <a:pt x="108688" y="0"/>
                    <a:pt x="10396" y="20955"/>
                    <a:pt x="945" y="59055"/>
                  </a:cubicBezTo>
                  <a:cubicBezTo>
                    <a:pt x="945" y="60008"/>
                    <a:pt x="945" y="60960"/>
                    <a:pt x="0" y="60960"/>
                  </a:cubicBezTo>
                  <a:lnTo>
                    <a:pt x="0" y="60960"/>
                  </a:lnTo>
                  <a:lnTo>
                    <a:pt x="0" y="390525"/>
                  </a:lnTo>
                  <a:cubicBezTo>
                    <a:pt x="0" y="445770"/>
                    <a:pt x="111524" y="458153"/>
                    <a:pt x="205090" y="458153"/>
                  </a:cubicBezTo>
                  <a:cubicBezTo>
                    <a:pt x="298657" y="458153"/>
                    <a:pt x="410180" y="446723"/>
                    <a:pt x="410180" y="390525"/>
                  </a:cubicBezTo>
                  <a:lnTo>
                    <a:pt x="410180" y="60960"/>
                  </a:lnTo>
                  <a:close/>
                  <a:moveTo>
                    <a:pt x="205090" y="329565"/>
                  </a:moveTo>
                  <a:cubicBezTo>
                    <a:pt x="89786" y="329565"/>
                    <a:pt x="18902" y="311468"/>
                    <a:pt x="18902" y="280988"/>
                  </a:cubicBezTo>
                  <a:lnTo>
                    <a:pt x="18902" y="205740"/>
                  </a:lnTo>
                  <a:cubicBezTo>
                    <a:pt x="54817" y="232410"/>
                    <a:pt x="135152" y="239078"/>
                    <a:pt x="205090" y="239078"/>
                  </a:cubicBezTo>
                  <a:cubicBezTo>
                    <a:pt x="275029" y="239078"/>
                    <a:pt x="355364" y="232410"/>
                    <a:pt x="391278" y="205740"/>
                  </a:cubicBezTo>
                  <a:lnTo>
                    <a:pt x="391278" y="280988"/>
                  </a:lnTo>
                  <a:cubicBezTo>
                    <a:pt x="391278" y="311468"/>
                    <a:pt x="320394" y="329565"/>
                    <a:pt x="205090" y="329565"/>
                  </a:cubicBezTo>
                  <a:close/>
                  <a:moveTo>
                    <a:pt x="205090" y="220028"/>
                  </a:moveTo>
                  <a:cubicBezTo>
                    <a:pt x="89786" y="220028"/>
                    <a:pt x="18902" y="201930"/>
                    <a:pt x="18902" y="171450"/>
                  </a:cubicBezTo>
                  <a:lnTo>
                    <a:pt x="18902" y="93345"/>
                  </a:lnTo>
                  <a:cubicBezTo>
                    <a:pt x="52927" y="117158"/>
                    <a:pt x="129481" y="129540"/>
                    <a:pt x="205090" y="129540"/>
                  </a:cubicBezTo>
                  <a:cubicBezTo>
                    <a:pt x="280700" y="129540"/>
                    <a:pt x="357254" y="117158"/>
                    <a:pt x="391278" y="94298"/>
                  </a:cubicBezTo>
                  <a:lnTo>
                    <a:pt x="391278" y="172403"/>
                  </a:lnTo>
                  <a:cubicBezTo>
                    <a:pt x="391278" y="201930"/>
                    <a:pt x="320394" y="220028"/>
                    <a:pt x="205090" y="220028"/>
                  </a:cubicBezTo>
                  <a:close/>
                  <a:moveTo>
                    <a:pt x="205090" y="20003"/>
                  </a:moveTo>
                  <a:cubicBezTo>
                    <a:pt x="318504" y="20003"/>
                    <a:pt x="391278" y="46673"/>
                    <a:pt x="391278" y="65723"/>
                  </a:cubicBezTo>
                  <a:cubicBezTo>
                    <a:pt x="391278" y="84773"/>
                    <a:pt x="318504" y="110490"/>
                    <a:pt x="205090" y="110490"/>
                  </a:cubicBezTo>
                  <a:cubicBezTo>
                    <a:pt x="91676" y="110490"/>
                    <a:pt x="18902" y="83820"/>
                    <a:pt x="18902" y="64770"/>
                  </a:cubicBezTo>
                  <a:cubicBezTo>
                    <a:pt x="18902" y="45720"/>
                    <a:pt x="91676" y="20003"/>
                    <a:pt x="205090" y="20003"/>
                  </a:cubicBezTo>
                  <a:close/>
                  <a:moveTo>
                    <a:pt x="205090" y="439103"/>
                  </a:moveTo>
                  <a:cubicBezTo>
                    <a:pt x="89786" y="439103"/>
                    <a:pt x="18902" y="421005"/>
                    <a:pt x="18902" y="390525"/>
                  </a:cubicBezTo>
                  <a:lnTo>
                    <a:pt x="18902" y="315278"/>
                  </a:lnTo>
                  <a:cubicBezTo>
                    <a:pt x="54817" y="341948"/>
                    <a:pt x="135152" y="348615"/>
                    <a:pt x="205090" y="348615"/>
                  </a:cubicBezTo>
                  <a:cubicBezTo>
                    <a:pt x="275029" y="348615"/>
                    <a:pt x="355364" y="341948"/>
                    <a:pt x="391278" y="315278"/>
                  </a:cubicBezTo>
                  <a:lnTo>
                    <a:pt x="391278" y="390525"/>
                  </a:lnTo>
                  <a:cubicBezTo>
                    <a:pt x="391278" y="421005"/>
                    <a:pt x="320394" y="439103"/>
                    <a:pt x="205090" y="43910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73A8D2-5431-A143-A327-38EADE479DE0}"/>
              </a:ext>
            </a:extLst>
          </p:cNvPr>
          <p:cNvGrpSpPr/>
          <p:nvPr/>
        </p:nvGrpSpPr>
        <p:grpSpPr>
          <a:xfrm>
            <a:off x="6967514" y="2726699"/>
            <a:ext cx="2123090" cy="1404602"/>
            <a:chOff x="7209244" y="2726699"/>
            <a:chExt cx="2123090" cy="14046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3FEFA-3816-F5A1-9128-3FAC72FCCA9A}"/>
                </a:ext>
              </a:extLst>
            </p:cNvPr>
            <p:cNvSpPr/>
            <p:nvPr/>
          </p:nvSpPr>
          <p:spPr>
            <a:xfrm>
              <a:off x="7209244" y="2726699"/>
              <a:ext cx="2123090" cy="14046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Technical Data</a:t>
              </a:r>
            </a:p>
          </p:txBody>
        </p:sp>
        <p:sp>
          <p:nvSpPr>
            <p:cNvPr id="19" name="Graphic 131">
              <a:extLst>
                <a:ext uri="{FF2B5EF4-FFF2-40B4-BE49-F238E27FC236}">
                  <a16:creationId xmlns:a16="http://schemas.microsoft.com/office/drawing/2014/main" id="{1E46121D-8D56-1CE2-8429-C25EBA7FF0E2}"/>
                </a:ext>
              </a:extLst>
            </p:cNvPr>
            <p:cNvSpPr/>
            <p:nvPr/>
          </p:nvSpPr>
          <p:spPr>
            <a:xfrm>
              <a:off x="8850587" y="3640810"/>
              <a:ext cx="331578" cy="370334"/>
            </a:xfrm>
            <a:custGeom>
              <a:avLst/>
              <a:gdLst>
                <a:gd name="connsiteX0" fmla="*/ 410180 w 410206"/>
                <a:gd name="connsiteY0" fmla="*/ 60960 h 458152"/>
                <a:gd name="connsiteX1" fmla="*/ 410180 w 410206"/>
                <a:gd name="connsiteY1" fmla="*/ 60960 h 458152"/>
                <a:gd name="connsiteX2" fmla="*/ 409235 w 410206"/>
                <a:gd name="connsiteY2" fmla="*/ 58103 h 458152"/>
                <a:gd name="connsiteX3" fmla="*/ 205090 w 410206"/>
                <a:gd name="connsiteY3" fmla="*/ 0 h 458152"/>
                <a:gd name="connsiteX4" fmla="*/ 945 w 410206"/>
                <a:gd name="connsiteY4" fmla="*/ 59055 h 458152"/>
                <a:gd name="connsiteX5" fmla="*/ 0 w 410206"/>
                <a:gd name="connsiteY5" fmla="*/ 60960 h 458152"/>
                <a:gd name="connsiteX6" fmla="*/ 0 w 410206"/>
                <a:gd name="connsiteY6" fmla="*/ 60960 h 458152"/>
                <a:gd name="connsiteX7" fmla="*/ 0 w 410206"/>
                <a:gd name="connsiteY7" fmla="*/ 390525 h 458152"/>
                <a:gd name="connsiteX8" fmla="*/ 205090 w 410206"/>
                <a:gd name="connsiteY8" fmla="*/ 458153 h 458152"/>
                <a:gd name="connsiteX9" fmla="*/ 410180 w 410206"/>
                <a:gd name="connsiteY9" fmla="*/ 390525 h 458152"/>
                <a:gd name="connsiteX10" fmla="*/ 410180 w 410206"/>
                <a:gd name="connsiteY10" fmla="*/ 60960 h 458152"/>
                <a:gd name="connsiteX11" fmla="*/ 205090 w 410206"/>
                <a:gd name="connsiteY11" fmla="*/ 329565 h 458152"/>
                <a:gd name="connsiteX12" fmla="*/ 18902 w 410206"/>
                <a:gd name="connsiteY12" fmla="*/ 280988 h 458152"/>
                <a:gd name="connsiteX13" fmla="*/ 18902 w 410206"/>
                <a:gd name="connsiteY13" fmla="*/ 205740 h 458152"/>
                <a:gd name="connsiteX14" fmla="*/ 205090 w 410206"/>
                <a:gd name="connsiteY14" fmla="*/ 239078 h 458152"/>
                <a:gd name="connsiteX15" fmla="*/ 391278 w 410206"/>
                <a:gd name="connsiteY15" fmla="*/ 205740 h 458152"/>
                <a:gd name="connsiteX16" fmla="*/ 391278 w 410206"/>
                <a:gd name="connsiteY16" fmla="*/ 280988 h 458152"/>
                <a:gd name="connsiteX17" fmla="*/ 205090 w 410206"/>
                <a:gd name="connsiteY17" fmla="*/ 329565 h 458152"/>
                <a:gd name="connsiteX18" fmla="*/ 205090 w 410206"/>
                <a:gd name="connsiteY18" fmla="*/ 220028 h 458152"/>
                <a:gd name="connsiteX19" fmla="*/ 18902 w 410206"/>
                <a:gd name="connsiteY19" fmla="*/ 171450 h 458152"/>
                <a:gd name="connsiteX20" fmla="*/ 18902 w 410206"/>
                <a:gd name="connsiteY20" fmla="*/ 93345 h 458152"/>
                <a:gd name="connsiteX21" fmla="*/ 205090 w 410206"/>
                <a:gd name="connsiteY21" fmla="*/ 129540 h 458152"/>
                <a:gd name="connsiteX22" fmla="*/ 391278 w 410206"/>
                <a:gd name="connsiteY22" fmla="*/ 94298 h 458152"/>
                <a:gd name="connsiteX23" fmla="*/ 391278 w 410206"/>
                <a:gd name="connsiteY23" fmla="*/ 172403 h 458152"/>
                <a:gd name="connsiteX24" fmla="*/ 205090 w 410206"/>
                <a:gd name="connsiteY24" fmla="*/ 220028 h 458152"/>
                <a:gd name="connsiteX25" fmla="*/ 205090 w 410206"/>
                <a:gd name="connsiteY25" fmla="*/ 20003 h 458152"/>
                <a:gd name="connsiteX26" fmla="*/ 391278 w 410206"/>
                <a:gd name="connsiteY26" fmla="*/ 65723 h 458152"/>
                <a:gd name="connsiteX27" fmla="*/ 205090 w 410206"/>
                <a:gd name="connsiteY27" fmla="*/ 110490 h 458152"/>
                <a:gd name="connsiteX28" fmla="*/ 18902 w 410206"/>
                <a:gd name="connsiteY28" fmla="*/ 64770 h 458152"/>
                <a:gd name="connsiteX29" fmla="*/ 205090 w 410206"/>
                <a:gd name="connsiteY29" fmla="*/ 20003 h 458152"/>
                <a:gd name="connsiteX30" fmla="*/ 205090 w 410206"/>
                <a:gd name="connsiteY30" fmla="*/ 439103 h 458152"/>
                <a:gd name="connsiteX31" fmla="*/ 18902 w 410206"/>
                <a:gd name="connsiteY31" fmla="*/ 390525 h 458152"/>
                <a:gd name="connsiteX32" fmla="*/ 18902 w 410206"/>
                <a:gd name="connsiteY32" fmla="*/ 315278 h 458152"/>
                <a:gd name="connsiteX33" fmla="*/ 205090 w 410206"/>
                <a:gd name="connsiteY33" fmla="*/ 348615 h 458152"/>
                <a:gd name="connsiteX34" fmla="*/ 391278 w 410206"/>
                <a:gd name="connsiteY34" fmla="*/ 315278 h 458152"/>
                <a:gd name="connsiteX35" fmla="*/ 391278 w 410206"/>
                <a:gd name="connsiteY35" fmla="*/ 390525 h 458152"/>
                <a:gd name="connsiteX36" fmla="*/ 205090 w 410206"/>
                <a:gd name="connsiteY36" fmla="*/ 439103 h 45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0206" h="458152">
                  <a:moveTo>
                    <a:pt x="410180" y="60960"/>
                  </a:moveTo>
                  <a:lnTo>
                    <a:pt x="410180" y="60960"/>
                  </a:lnTo>
                  <a:cubicBezTo>
                    <a:pt x="410309" y="59913"/>
                    <a:pt x="409962" y="58863"/>
                    <a:pt x="409235" y="58103"/>
                  </a:cubicBezTo>
                  <a:cubicBezTo>
                    <a:pt x="399784" y="20003"/>
                    <a:pt x="301492" y="0"/>
                    <a:pt x="205090" y="0"/>
                  </a:cubicBezTo>
                  <a:cubicBezTo>
                    <a:pt x="108688" y="0"/>
                    <a:pt x="10396" y="20955"/>
                    <a:pt x="945" y="59055"/>
                  </a:cubicBezTo>
                  <a:cubicBezTo>
                    <a:pt x="945" y="60008"/>
                    <a:pt x="945" y="60960"/>
                    <a:pt x="0" y="60960"/>
                  </a:cubicBezTo>
                  <a:lnTo>
                    <a:pt x="0" y="60960"/>
                  </a:lnTo>
                  <a:lnTo>
                    <a:pt x="0" y="390525"/>
                  </a:lnTo>
                  <a:cubicBezTo>
                    <a:pt x="0" y="445770"/>
                    <a:pt x="111524" y="458153"/>
                    <a:pt x="205090" y="458153"/>
                  </a:cubicBezTo>
                  <a:cubicBezTo>
                    <a:pt x="298657" y="458153"/>
                    <a:pt x="410180" y="446723"/>
                    <a:pt x="410180" y="390525"/>
                  </a:cubicBezTo>
                  <a:lnTo>
                    <a:pt x="410180" y="60960"/>
                  </a:lnTo>
                  <a:close/>
                  <a:moveTo>
                    <a:pt x="205090" y="329565"/>
                  </a:moveTo>
                  <a:cubicBezTo>
                    <a:pt x="89786" y="329565"/>
                    <a:pt x="18902" y="311468"/>
                    <a:pt x="18902" y="280988"/>
                  </a:cubicBezTo>
                  <a:lnTo>
                    <a:pt x="18902" y="205740"/>
                  </a:lnTo>
                  <a:cubicBezTo>
                    <a:pt x="54817" y="232410"/>
                    <a:pt x="135152" y="239078"/>
                    <a:pt x="205090" y="239078"/>
                  </a:cubicBezTo>
                  <a:cubicBezTo>
                    <a:pt x="275029" y="239078"/>
                    <a:pt x="355364" y="232410"/>
                    <a:pt x="391278" y="205740"/>
                  </a:cubicBezTo>
                  <a:lnTo>
                    <a:pt x="391278" y="280988"/>
                  </a:lnTo>
                  <a:cubicBezTo>
                    <a:pt x="391278" y="311468"/>
                    <a:pt x="320394" y="329565"/>
                    <a:pt x="205090" y="329565"/>
                  </a:cubicBezTo>
                  <a:close/>
                  <a:moveTo>
                    <a:pt x="205090" y="220028"/>
                  </a:moveTo>
                  <a:cubicBezTo>
                    <a:pt x="89786" y="220028"/>
                    <a:pt x="18902" y="201930"/>
                    <a:pt x="18902" y="171450"/>
                  </a:cubicBezTo>
                  <a:lnTo>
                    <a:pt x="18902" y="93345"/>
                  </a:lnTo>
                  <a:cubicBezTo>
                    <a:pt x="52927" y="117158"/>
                    <a:pt x="129481" y="129540"/>
                    <a:pt x="205090" y="129540"/>
                  </a:cubicBezTo>
                  <a:cubicBezTo>
                    <a:pt x="280700" y="129540"/>
                    <a:pt x="357254" y="117158"/>
                    <a:pt x="391278" y="94298"/>
                  </a:cubicBezTo>
                  <a:lnTo>
                    <a:pt x="391278" y="172403"/>
                  </a:lnTo>
                  <a:cubicBezTo>
                    <a:pt x="391278" y="201930"/>
                    <a:pt x="320394" y="220028"/>
                    <a:pt x="205090" y="220028"/>
                  </a:cubicBezTo>
                  <a:close/>
                  <a:moveTo>
                    <a:pt x="205090" y="20003"/>
                  </a:moveTo>
                  <a:cubicBezTo>
                    <a:pt x="318504" y="20003"/>
                    <a:pt x="391278" y="46673"/>
                    <a:pt x="391278" y="65723"/>
                  </a:cubicBezTo>
                  <a:cubicBezTo>
                    <a:pt x="391278" y="84773"/>
                    <a:pt x="318504" y="110490"/>
                    <a:pt x="205090" y="110490"/>
                  </a:cubicBezTo>
                  <a:cubicBezTo>
                    <a:pt x="91676" y="110490"/>
                    <a:pt x="18902" y="83820"/>
                    <a:pt x="18902" y="64770"/>
                  </a:cubicBezTo>
                  <a:cubicBezTo>
                    <a:pt x="18902" y="45720"/>
                    <a:pt x="91676" y="20003"/>
                    <a:pt x="205090" y="20003"/>
                  </a:cubicBezTo>
                  <a:close/>
                  <a:moveTo>
                    <a:pt x="205090" y="439103"/>
                  </a:moveTo>
                  <a:cubicBezTo>
                    <a:pt x="89786" y="439103"/>
                    <a:pt x="18902" y="421005"/>
                    <a:pt x="18902" y="390525"/>
                  </a:cubicBezTo>
                  <a:lnTo>
                    <a:pt x="18902" y="315278"/>
                  </a:lnTo>
                  <a:cubicBezTo>
                    <a:pt x="54817" y="341948"/>
                    <a:pt x="135152" y="348615"/>
                    <a:pt x="205090" y="348615"/>
                  </a:cubicBezTo>
                  <a:cubicBezTo>
                    <a:pt x="275029" y="348615"/>
                    <a:pt x="355364" y="341948"/>
                    <a:pt x="391278" y="315278"/>
                  </a:cubicBezTo>
                  <a:lnTo>
                    <a:pt x="391278" y="390525"/>
                  </a:lnTo>
                  <a:cubicBezTo>
                    <a:pt x="391278" y="421005"/>
                    <a:pt x="320394" y="439103"/>
                    <a:pt x="205090" y="43910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59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21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Wohltan</dc:creator>
  <cp:lastModifiedBy>Alexander Wohltan</cp:lastModifiedBy>
  <cp:revision>4</cp:revision>
  <dcterms:created xsi:type="dcterms:W3CDTF">2022-05-13T19:37:33Z</dcterms:created>
  <dcterms:modified xsi:type="dcterms:W3CDTF">2022-05-17T08:16:51Z</dcterms:modified>
</cp:coreProperties>
</file>