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374B5-D1C7-4D9A-9D74-844798209C5D}" v="17" dt="2022-11-03T07:13:22.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itam" userId="9a88df39efece907" providerId="LiveId" clId="{7FA374B5-D1C7-4D9A-9D74-844798209C5D}"/>
    <pc:docChg chg="custSel addSld delSld modSld">
      <pc:chgData name="Rhitam" userId="9a88df39efece907" providerId="LiveId" clId="{7FA374B5-D1C7-4D9A-9D74-844798209C5D}" dt="2022-11-09T07:20:28.882" v="1454" actId="20577"/>
      <pc:docMkLst>
        <pc:docMk/>
      </pc:docMkLst>
      <pc:sldChg chg="modSp mod">
        <pc:chgData name="Rhitam" userId="9a88df39efece907" providerId="LiveId" clId="{7FA374B5-D1C7-4D9A-9D74-844798209C5D}" dt="2022-11-09T07:20:28.882" v="1454" actId="20577"/>
        <pc:sldMkLst>
          <pc:docMk/>
          <pc:sldMk cId="1245670168" sldId="257"/>
        </pc:sldMkLst>
        <pc:spChg chg="mod">
          <ac:chgData name="Rhitam" userId="9a88df39efece907" providerId="LiveId" clId="{7FA374B5-D1C7-4D9A-9D74-844798209C5D}" dt="2022-11-09T07:20:28.882" v="1454" actId="20577"/>
          <ac:spMkLst>
            <pc:docMk/>
            <pc:sldMk cId="1245670168" sldId="257"/>
            <ac:spMk id="3" creationId="{ADD9BFA6-9284-D071-2F0F-5CDDD1155DEE}"/>
          </ac:spMkLst>
        </pc:spChg>
      </pc:sldChg>
      <pc:sldChg chg="modSp mod">
        <pc:chgData name="Rhitam" userId="9a88df39efece907" providerId="LiveId" clId="{7FA374B5-D1C7-4D9A-9D74-844798209C5D}" dt="2022-11-01T18:47:40.483" v="208" actId="20577"/>
        <pc:sldMkLst>
          <pc:docMk/>
          <pc:sldMk cId="3396286477" sldId="258"/>
        </pc:sldMkLst>
        <pc:spChg chg="mod">
          <ac:chgData name="Rhitam" userId="9a88df39efece907" providerId="LiveId" clId="{7FA374B5-D1C7-4D9A-9D74-844798209C5D}" dt="2022-11-01T18:46:06.033" v="55" actId="27636"/>
          <ac:spMkLst>
            <pc:docMk/>
            <pc:sldMk cId="3396286477" sldId="258"/>
            <ac:spMk id="2" creationId="{BD7D074F-F684-01BF-A494-5CF1DF37A85F}"/>
          </ac:spMkLst>
        </pc:spChg>
        <pc:spChg chg="mod">
          <ac:chgData name="Rhitam" userId="9a88df39efece907" providerId="LiveId" clId="{7FA374B5-D1C7-4D9A-9D74-844798209C5D}" dt="2022-11-01T18:47:40.483" v="208" actId="20577"/>
          <ac:spMkLst>
            <pc:docMk/>
            <pc:sldMk cId="3396286477" sldId="258"/>
            <ac:spMk id="3" creationId="{EA45A3B0-FE8B-10DE-7F42-B1D26A70F239}"/>
          </ac:spMkLst>
        </pc:spChg>
      </pc:sldChg>
      <pc:sldChg chg="new del">
        <pc:chgData name="Rhitam" userId="9a88df39efece907" providerId="LiveId" clId="{7FA374B5-D1C7-4D9A-9D74-844798209C5D}" dt="2022-11-01T18:48:06.696" v="211" actId="47"/>
        <pc:sldMkLst>
          <pc:docMk/>
          <pc:sldMk cId="3546184249" sldId="259"/>
        </pc:sldMkLst>
      </pc:sldChg>
      <pc:sldChg chg="modSp new mod">
        <pc:chgData name="Rhitam" userId="9a88df39efece907" providerId="LiveId" clId="{7FA374B5-D1C7-4D9A-9D74-844798209C5D}" dt="2022-11-03T05:57:31.722" v="1399" actId="20577"/>
        <pc:sldMkLst>
          <pc:docMk/>
          <pc:sldMk cId="289171229" sldId="260"/>
        </pc:sldMkLst>
        <pc:spChg chg="mod">
          <ac:chgData name="Rhitam" userId="9a88df39efece907" providerId="LiveId" clId="{7FA374B5-D1C7-4D9A-9D74-844798209C5D}" dt="2022-11-01T18:48:23.265" v="221" actId="122"/>
          <ac:spMkLst>
            <pc:docMk/>
            <pc:sldMk cId="289171229" sldId="260"/>
            <ac:spMk id="2" creationId="{A6D5540E-33ED-C059-EBE1-4181B3DB9114}"/>
          </ac:spMkLst>
        </pc:spChg>
        <pc:spChg chg="mod">
          <ac:chgData name="Rhitam" userId="9a88df39efece907" providerId="LiveId" clId="{7FA374B5-D1C7-4D9A-9D74-844798209C5D}" dt="2022-11-03T05:57:31.722" v="1399" actId="20577"/>
          <ac:spMkLst>
            <pc:docMk/>
            <pc:sldMk cId="289171229" sldId="260"/>
            <ac:spMk id="3" creationId="{E8C82F5B-949C-177A-8047-085F6891BD2F}"/>
          </ac:spMkLst>
        </pc:spChg>
      </pc:sldChg>
      <pc:sldChg chg="modSp new mod">
        <pc:chgData name="Rhitam" userId="9a88df39efece907" providerId="LiveId" clId="{7FA374B5-D1C7-4D9A-9D74-844798209C5D}" dt="2022-11-01T19:15:28.649" v="251" actId="1076"/>
        <pc:sldMkLst>
          <pc:docMk/>
          <pc:sldMk cId="2550796742" sldId="261"/>
        </pc:sldMkLst>
        <pc:spChg chg="mod">
          <ac:chgData name="Rhitam" userId="9a88df39efece907" providerId="LiveId" clId="{7FA374B5-D1C7-4D9A-9D74-844798209C5D}" dt="2022-11-01T19:15:28.649" v="251" actId="1076"/>
          <ac:spMkLst>
            <pc:docMk/>
            <pc:sldMk cId="2550796742" sldId="261"/>
            <ac:spMk id="2" creationId="{6E510805-48A3-E83F-60EC-4FE1FE02F9FB}"/>
          </ac:spMkLst>
        </pc:spChg>
        <pc:spChg chg="mod">
          <ac:chgData name="Rhitam" userId="9a88df39efece907" providerId="LiveId" clId="{7FA374B5-D1C7-4D9A-9D74-844798209C5D}" dt="2022-11-01T19:14:54.548" v="247" actId="1076"/>
          <ac:spMkLst>
            <pc:docMk/>
            <pc:sldMk cId="2550796742" sldId="261"/>
            <ac:spMk id="3" creationId="{9B722787-212A-0179-34F2-F8AD20F0B5AC}"/>
          </ac:spMkLst>
        </pc:spChg>
      </pc:sldChg>
      <pc:sldChg chg="delSp modSp new del mod">
        <pc:chgData name="Rhitam" userId="9a88df39efece907" providerId="LiveId" clId="{7FA374B5-D1C7-4D9A-9D74-844798209C5D}" dt="2022-11-01T19:20:07.561" v="255" actId="47"/>
        <pc:sldMkLst>
          <pc:docMk/>
          <pc:sldMk cId="3024858738" sldId="262"/>
        </pc:sldMkLst>
        <pc:spChg chg="del mod">
          <ac:chgData name="Rhitam" userId="9a88df39efece907" providerId="LiveId" clId="{7FA374B5-D1C7-4D9A-9D74-844798209C5D}" dt="2022-11-01T19:14:42.216" v="246" actId="478"/>
          <ac:spMkLst>
            <pc:docMk/>
            <pc:sldMk cId="3024858738" sldId="262"/>
            <ac:spMk id="2" creationId="{3ECBA19D-CF1A-5993-59A2-3F20907E0A0E}"/>
          </ac:spMkLst>
        </pc:spChg>
        <pc:spChg chg="mod">
          <ac:chgData name="Rhitam" userId="9a88df39efece907" providerId="LiveId" clId="{7FA374B5-D1C7-4D9A-9D74-844798209C5D}" dt="2022-11-01T19:20:01.885" v="253" actId="21"/>
          <ac:spMkLst>
            <pc:docMk/>
            <pc:sldMk cId="3024858738" sldId="262"/>
            <ac:spMk id="3" creationId="{A7777327-2615-B75D-B8E6-E10EB9AB5693}"/>
          </ac:spMkLst>
        </pc:spChg>
      </pc:sldChg>
      <pc:sldChg chg="addSp delSp modSp new mod">
        <pc:chgData name="Rhitam" userId="9a88df39efece907" providerId="LiveId" clId="{7FA374B5-D1C7-4D9A-9D74-844798209C5D}" dt="2022-11-01T19:22:04.764" v="265" actId="1076"/>
        <pc:sldMkLst>
          <pc:docMk/>
          <pc:sldMk cId="3478648830" sldId="262"/>
        </pc:sldMkLst>
        <pc:spChg chg="del">
          <ac:chgData name="Rhitam" userId="9a88df39efece907" providerId="LiveId" clId="{7FA374B5-D1C7-4D9A-9D74-844798209C5D}" dt="2022-11-01T19:20:39.923" v="258" actId="478"/>
          <ac:spMkLst>
            <pc:docMk/>
            <pc:sldMk cId="3478648830" sldId="262"/>
            <ac:spMk id="2" creationId="{99EE9B66-E807-3D8B-F418-BA3B1D363A10}"/>
          </ac:spMkLst>
        </pc:spChg>
        <pc:spChg chg="del">
          <ac:chgData name="Rhitam" userId="9a88df39efece907" providerId="LiveId" clId="{7FA374B5-D1C7-4D9A-9D74-844798209C5D}" dt="2022-11-01T19:21:41.835" v="261"/>
          <ac:spMkLst>
            <pc:docMk/>
            <pc:sldMk cId="3478648830" sldId="262"/>
            <ac:spMk id="3" creationId="{85DDDA41-48E4-340E-A4AC-8E49B998BDED}"/>
          </ac:spMkLst>
        </pc:spChg>
        <pc:spChg chg="mod">
          <ac:chgData name="Rhitam" userId="9a88df39efece907" providerId="LiveId" clId="{7FA374B5-D1C7-4D9A-9D74-844798209C5D}" dt="2022-11-01T19:22:04.764" v="265" actId="1076"/>
          <ac:spMkLst>
            <pc:docMk/>
            <pc:sldMk cId="3478648830" sldId="262"/>
            <ac:spMk id="4" creationId="{59D2CF49-A831-E735-641B-FFF903FB3862}"/>
          </ac:spMkLst>
        </pc:spChg>
        <pc:picChg chg="add mod">
          <ac:chgData name="Rhitam" userId="9a88df39efece907" providerId="LiveId" clId="{7FA374B5-D1C7-4D9A-9D74-844798209C5D}" dt="2022-11-01T19:21:52.325" v="262" actId="14100"/>
          <ac:picMkLst>
            <pc:docMk/>
            <pc:sldMk cId="3478648830" sldId="262"/>
            <ac:picMk id="6" creationId="{BDD7ED99-0AED-05AF-F6B7-BDAA45F277B1}"/>
          </ac:picMkLst>
        </pc:picChg>
      </pc:sldChg>
      <pc:sldChg chg="new del">
        <pc:chgData name="Rhitam" userId="9a88df39efece907" providerId="LiveId" clId="{7FA374B5-D1C7-4D9A-9D74-844798209C5D}" dt="2022-11-01T19:20:07.128" v="254" actId="47"/>
        <pc:sldMkLst>
          <pc:docMk/>
          <pc:sldMk cId="527512605" sldId="263"/>
        </pc:sldMkLst>
      </pc:sldChg>
      <pc:sldChg chg="addSp delSp modSp new mod modClrScheme chgLayout">
        <pc:chgData name="Rhitam" userId="9a88df39efece907" providerId="LiveId" clId="{7FA374B5-D1C7-4D9A-9D74-844798209C5D}" dt="2022-11-03T07:15:13.870" v="1416"/>
        <pc:sldMkLst>
          <pc:docMk/>
          <pc:sldMk cId="1427697103" sldId="263"/>
        </pc:sldMkLst>
        <pc:spChg chg="mod ord">
          <ac:chgData name="Rhitam" userId="9a88df39efece907" providerId="LiveId" clId="{7FA374B5-D1C7-4D9A-9D74-844798209C5D}" dt="2022-11-01T19:44:49.132" v="402" actId="1076"/>
          <ac:spMkLst>
            <pc:docMk/>
            <pc:sldMk cId="1427697103" sldId="263"/>
            <ac:spMk id="2" creationId="{B3255E07-6E18-32D7-CFF3-1D62CFE88994}"/>
          </ac:spMkLst>
        </pc:spChg>
        <pc:spChg chg="mod ord">
          <ac:chgData name="Rhitam" userId="9a88df39efece907" providerId="LiveId" clId="{7FA374B5-D1C7-4D9A-9D74-844798209C5D}" dt="2022-11-03T07:15:13.870" v="1416"/>
          <ac:spMkLst>
            <pc:docMk/>
            <pc:sldMk cId="1427697103" sldId="263"/>
            <ac:spMk id="3" creationId="{D5DF35EB-3E03-0904-650A-7DD2F615F483}"/>
          </ac:spMkLst>
        </pc:spChg>
        <pc:spChg chg="add del mod ord">
          <ac:chgData name="Rhitam" userId="9a88df39efece907" providerId="LiveId" clId="{7FA374B5-D1C7-4D9A-9D74-844798209C5D}" dt="2022-11-01T19:45:16.919" v="409" actId="478"/>
          <ac:spMkLst>
            <pc:docMk/>
            <pc:sldMk cId="1427697103" sldId="263"/>
            <ac:spMk id="6" creationId="{56098D56-4727-D60D-9B9C-AB8244F0EA22}"/>
          </ac:spMkLst>
        </pc:spChg>
        <pc:picChg chg="add mod">
          <ac:chgData name="Rhitam" userId="9a88df39efece907" providerId="LiveId" clId="{7FA374B5-D1C7-4D9A-9D74-844798209C5D}" dt="2022-11-03T07:13:56.011" v="1414" actId="1076"/>
          <ac:picMkLst>
            <pc:docMk/>
            <pc:sldMk cId="1427697103" sldId="263"/>
            <ac:picMk id="5" creationId="{45E37D73-2526-CDB9-5C54-B4C336C86FC0}"/>
          </ac:picMkLst>
        </pc:picChg>
        <pc:picChg chg="add mod">
          <ac:chgData name="Rhitam" userId="9a88df39efece907" providerId="LiveId" clId="{7FA374B5-D1C7-4D9A-9D74-844798209C5D}" dt="2022-11-03T07:13:42.259" v="1411" actId="1076"/>
          <ac:picMkLst>
            <pc:docMk/>
            <pc:sldMk cId="1427697103" sldId="263"/>
            <ac:picMk id="6" creationId="{5B71F1DC-048C-F072-2585-0C3F308EF7ED}"/>
          </ac:picMkLst>
        </pc:picChg>
      </pc:sldChg>
      <pc:sldChg chg="new del">
        <pc:chgData name="Rhitam" userId="9a88df39efece907" providerId="LiveId" clId="{7FA374B5-D1C7-4D9A-9D74-844798209C5D}" dt="2022-11-01T19:22:20.296" v="267" actId="47"/>
        <pc:sldMkLst>
          <pc:docMk/>
          <pc:sldMk cId="3217148043" sldId="263"/>
        </pc:sldMkLst>
      </pc:sldChg>
      <pc:sldChg chg="new del">
        <pc:chgData name="Rhitam" userId="9a88df39efece907" providerId="LiveId" clId="{7FA374B5-D1C7-4D9A-9D74-844798209C5D}" dt="2022-11-01T19:33:35.352" v="322" actId="47"/>
        <pc:sldMkLst>
          <pc:docMk/>
          <pc:sldMk cId="283815723" sldId="264"/>
        </pc:sldMkLst>
      </pc:sldChg>
      <pc:sldChg chg="new del">
        <pc:chgData name="Rhitam" userId="9a88df39efece907" providerId="LiveId" clId="{7FA374B5-D1C7-4D9A-9D74-844798209C5D}" dt="2022-11-01T19:33:39.949" v="324" actId="47"/>
        <pc:sldMkLst>
          <pc:docMk/>
          <pc:sldMk cId="1721402181" sldId="264"/>
        </pc:sldMkLst>
      </pc:sldChg>
      <pc:sldChg chg="addSp delSp modSp new mod">
        <pc:chgData name="Rhitam" userId="9a88df39efece907" providerId="LiveId" clId="{7FA374B5-D1C7-4D9A-9D74-844798209C5D}" dt="2022-11-01T19:46:52.595" v="451" actId="20577"/>
        <pc:sldMkLst>
          <pc:docMk/>
          <pc:sldMk cId="3542083984" sldId="264"/>
        </pc:sldMkLst>
        <pc:spChg chg="mod">
          <ac:chgData name="Rhitam" userId="9a88df39efece907" providerId="LiveId" clId="{7FA374B5-D1C7-4D9A-9D74-844798209C5D}" dt="2022-11-01T19:46:52.595" v="451" actId="20577"/>
          <ac:spMkLst>
            <pc:docMk/>
            <pc:sldMk cId="3542083984" sldId="264"/>
            <ac:spMk id="2" creationId="{BACF5896-C9E7-1EA4-37D3-136E029D77D3}"/>
          </ac:spMkLst>
        </pc:spChg>
        <pc:spChg chg="del">
          <ac:chgData name="Rhitam" userId="9a88df39efece907" providerId="LiveId" clId="{7FA374B5-D1C7-4D9A-9D74-844798209C5D}" dt="2022-11-01T19:39:23.404" v="326"/>
          <ac:spMkLst>
            <pc:docMk/>
            <pc:sldMk cId="3542083984" sldId="264"/>
            <ac:spMk id="3" creationId="{C3AF8C56-59D0-A5E1-27E3-61760FBE4C7D}"/>
          </ac:spMkLst>
        </pc:spChg>
        <pc:spChg chg="del">
          <ac:chgData name="Rhitam" userId="9a88df39efece907" providerId="LiveId" clId="{7FA374B5-D1C7-4D9A-9D74-844798209C5D}" dt="2022-11-01T19:39:38.915" v="327"/>
          <ac:spMkLst>
            <pc:docMk/>
            <pc:sldMk cId="3542083984" sldId="264"/>
            <ac:spMk id="4" creationId="{105DB6B1-71C7-53C1-6513-249158A70638}"/>
          </ac:spMkLst>
        </pc:spChg>
        <pc:picChg chg="add mod">
          <ac:chgData name="Rhitam" userId="9a88df39efece907" providerId="LiveId" clId="{7FA374B5-D1C7-4D9A-9D74-844798209C5D}" dt="2022-11-01T19:39:51.355" v="329" actId="14100"/>
          <ac:picMkLst>
            <pc:docMk/>
            <pc:sldMk cId="3542083984" sldId="264"/>
            <ac:picMk id="6" creationId="{0439E73D-FC4C-F00E-F1F3-547767E9F8A7}"/>
          </ac:picMkLst>
        </pc:picChg>
        <pc:picChg chg="add mod">
          <ac:chgData name="Rhitam" userId="9a88df39efece907" providerId="LiveId" clId="{7FA374B5-D1C7-4D9A-9D74-844798209C5D}" dt="2022-11-01T19:39:38.915" v="327"/>
          <ac:picMkLst>
            <pc:docMk/>
            <pc:sldMk cId="3542083984" sldId="264"/>
            <ac:picMk id="8" creationId="{97695C72-36CA-ACB0-F03E-2BACB49E1D4E}"/>
          </ac:picMkLst>
        </pc:picChg>
      </pc:sldChg>
      <pc:sldChg chg="new del">
        <pc:chgData name="Rhitam" userId="9a88df39efece907" providerId="LiveId" clId="{7FA374B5-D1C7-4D9A-9D74-844798209C5D}" dt="2022-11-01T19:48:46.195" v="453" actId="47"/>
        <pc:sldMkLst>
          <pc:docMk/>
          <pc:sldMk cId="1013850553" sldId="265"/>
        </pc:sldMkLst>
      </pc:sldChg>
      <pc:sldChg chg="new del">
        <pc:chgData name="Rhitam" userId="9a88df39efece907" providerId="LiveId" clId="{7FA374B5-D1C7-4D9A-9D74-844798209C5D}" dt="2022-11-01T19:49:01.813" v="455" actId="47"/>
        <pc:sldMkLst>
          <pc:docMk/>
          <pc:sldMk cId="1667730627" sldId="265"/>
        </pc:sldMkLst>
      </pc:sldChg>
      <pc:sldChg chg="modSp new mod">
        <pc:chgData name="Rhitam" userId="9a88df39efece907" providerId="LiveId" clId="{7FA374B5-D1C7-4D9A-9D74-844798209C5D}" dt="2022-11-01T19:58:55.670" v="581" actId="14100"/>
        <pc:sldMkLst>
          <pc:docMk/>
          <pc:sldMk cId="3115430267" sldId="265"/>
        </pc:sldMkLst>
        <pc:spChg chg="mod">
          <ac:chgData name="Rhitam" userId="9a88df39efece907" providerId="LiveId" clId="{7FA374B5-D1C7-4D9A-9D74-844798209C5D}" dt="2022-11-01T19:50:34.551" v="512" actId="1076"/>
          <ac:spMkLst>
            <pc:docMk/>
            <pc:sldMk cId="3115430267" sldId="265"/>
            <ac:spMk id="2" creationId="{CD623462-56EE-69C6-05BE-0FC4452C0CC3}"/>
          </ac:spMkLst>
        </pc:spChg>
        <pc:spChg chg="mod">
          <ac:chgData name="Rhitam" userId="9a88df39efece907" providerId="LiveId" clId="{7FA374B5-D1C7-4D9A-9D74-844798209C5D}" dt="2022-11-01T19:58:55.670" v="581" actId="14100"/>
          <ac:spMkLst>
            <pc:docMk/>
            <pc:sldMk cId="3115430267" sldId="265"/>
            <ac:spMk id="3" creationId="{700687B3-DDFF-0E4D-BC89-26E1A26332DA}"/>
          </ac:spMkLst>
        </pc:spChg>
      </pc:sldChg>
      <pc:sldChg chg="addSp delSp modSp new mod">
        <pc:chgData name="Rhitam" userId="9a88df39efece907" providerId="LiveId" clId="{7FA374B5-D1C7-4D9A-9D74-844798209C5D}" dt="2022-11-03T05:43:36.629" v="1064" actId="1076"/>
        <pc:sldMkLst>
          <pc:docMk/>
          <pc:sldMk cId="1509042491" sldId="266"/>
        </pc:sldMkLst>
        <pc:spChg chg="del mod">
          <ac:chgData name="Rhitam" userId="9a88df39efece907" providerId="LiveId" clId="{7FA374B5-D1C7-4D9A-9D74-844798209C5D}" dt="2022-11-01T19:58:01.974" v="576" actId="478"/>
          <ac:spMkLst>
            <pc:docMk/>
            <pc:sldMk cId="1509042491" sldId="266"/>
            <ac:spMk id="2" creationId="{C5C9104A-88CD-78BE-B511-EFC890CEB522}"/>
          </ac:spMkLst>
        </pc:spChg>
        <pc:spChg chg="mod">
          <ac:chgData name="Rhitam" userId="9a88df39efece907" providerId="LiveId" clId="{7FA374B5-D1C7-4D9A-9D74-844798209C5D}" dt="2022-11-03T05:43:34.512" v="1063" actId="1076"/>
          <ac:spMkLst>
            <pc:docMk/>
            <pc:sldMk cId="1509042491" sldId="266"/>
            <ac:spMk id="3" creationId="{C84D3FE5-3D64-CFCE-2135-BC1620D0EA82}"/>
          </ac:spMkLst>
        </pc:spChg>
        <pc:spChg chg="add mod">
          <ac:chgData name="Rhitam" userId="9a88df39efece907" providerId="LiveId" clId="{7FA374B5-D1C7-4D9A-9D74-844798209C5D}" dt="2022-11-03T05:43:31.041" v="1062" actId="255"/>
          <ac:spMkLst>
            <pc:docMk/>
            <pc:sldMk cId="1509042491" sldId="266"/>
            <ac:spMk id="7" creationId="{3AAB3D3B-BCF0-8190-F008-51C68F2EDACE}"/>
          </ac:spMkLst>
        </pc:spChg>
        <pc:picChg chg="add mod">
          <ac:chgData name="Rhitam" userId="9a88df39efece907" providerId="LiveId" clId="{7FA374B5-D1C7-4D9A-9D74-844798209C5D}" dt="2022-11-03T05:43:36.629" v="1064" actId="1076"/>
          <ac:picMkLst>
            <pc:docMk/>
            <pc:sldMk cId="1509042491" sldId="266"/>
            <ac:picMk id="5" creationId="{681F0680-5FAE-F666-A292-01BBCA8B69E0}"/>
          </ac:picMkLst>
        </pc:picChg>
      </pc:sldChg>
      <pc:sldChg chg="addSp delSp modSp new mod">
        <pc:chgData name="Rhitam" userId="9a88df39efece907" providerId="LiveId" clId="{7FA374B5-D1C7-4D9A-9D74-844798209C5D}" dt="2022-11-03T05:33:17.833" v="1027" actId="20577"/>
        <pc:sldMkLst>
          <pc:docMk/>
          <pc:sldMk cId="1573267383" sldId="267"/>
        </pc:sldMkLst>
        <pc:spChg chg="del">
          <ac:chgData name="Rhitam" userId="9a88df39efece907" providerId="LiveId" clId="{7FA374B5-D1C7-4D9A-9D74-844798209C5D}" dt="2022-11-02T13:34:13.841" v="594" actId="478"/>
          <ac:spMkLst>
            <pc:docMk/>
            <pc:sldMk cId="1573267383" sldId="267"/>
            <ac:spMk id="2" creationId="{1990AAA9-AC5A-E555-E756-B7E2D033BBEA}"/>
          </ac:spMkLst>
        </pc:spChg>
        <pc:spChg chg="del mod">
          <ac:chgData name="Rhitam" userId="9a88df39efece907" providerId="LiveId" clId="{7FA374B5-D1C7-4D9A-9D74-844798209C5D}" dt="2022-11-02T13:33:23.427" v="584"/>
          <ac:spMkLst>
            <pc:docMk/>
            <pc:sldMk cId="1573267383" sldId="267"/>
            <ac:spMk id="3" creationId="{74A71C2B-4827-A214-F4AA-75FA863144AC}"/>
          </ac:spMkLst>
        </pc:spChg>
        <pc:spChg chg="del">
          <ac:chgData name="Rhitam" userId="9a88df39efece907" providerId="LiveId" clId="{7FA374B5-D1C7-4D9A-9D74-844798209C5D}" dt="2022-11-02T13:34:15.946" v="595" actId="478"/>
          <ac:spMkLst>
            <pc:docMk/>
            <pc:sldMk cId="1573267383" sldId="267"/>
            <ac:spMk id="4" creationId="{00495491-D5EE-81BF-5730-D986435B9B19}"/>
          </ac:spMkLst>
        </pc:spChg>
        <pc:spChg chg="add del mod">
          <ac:chgData name="Rhitam" userId="9a88df39efece907" providerId="LiveId" clId="{7FA374B5-D1C7-4D9A-9D74-844798209C5D}" dt="2022-11-02T13:33:50.524" v="589"/>
          <ac:spMkLst>
            <pc:docMk/>
            <pc:sldMk cId="1573267383" sldId="267"/>
            <ac:spMk id="8" creationId="{880E9CA1-FFC3-9A4E-2B5D-8E46235E3226}"/>
          </ac:spMkLst>
        </pc:spChg>
        <pc:spChg chg="add del mod">
          <ac:chgData name="Rhitam" userId="9a88df39efece907" providerId="LiveId" clId="{7FA374B5-D1C7-4D9A-9D74-844798209C5D}" dt="2022-11-02T13:34:06.123" v="593" actId="478"/>
          <ac:spMkLst>
            <pc:docMk/>
            <pc:sldMk cId="1573267383" sldId="267"/>
            <ac:spMk id="12" creationId="{EC303635-42B9-D5FF-2B09-A09E21A357E8}"/>
          </ac:spMkLst>
        </pc:spChg>
        <pc:spChg chg="add mod">
          <ac:chgData name="Rhitam" userId="9a88df39efece907" providerId="LiveId" clId="{7FA374B5-D1C7-4D9A-9D74-844798209C5D}" dt="2022-11-03T05:33:17.833" v="1027" actId="20577"/>
          <ac:spMkLst>
            <pc:docMk/>
            <pc:sldMk cId="1573267383" sldId="267"/>
            <ac:spMk id="16" creationId="{84A3599B-9029-7FA7-CDB0-B0F6AF43BF84}"/>
          </ac:spMkLst>
        </pc:spChg>
        <pc:picChg chg="add del mod">
          <ac:chgData name="Rhitam" userId="9a88df39efece907" providerId="LiveId" clId="{7FA374B5-D1C7-4D9A-9D74-844798209C5D}" dt="2022-11-02T13:33:47.566" v="588" actId="478"/>
          <ac:picMkLst>
            <pc:docMk/>
            <pc:sldMk cId="1573267383" sldId="267"/>
            <ac:picMk id="6" creationId="{91C9487E-D4E1-4883-6FF3-46ABE1764C5A}"/>
          </ac:picMkLst>
        </pc:picChg>
        <pc:picChg chg="add del mod">
          <ac:chgData name="Rhitam" userId="9a88df39efece907" providerId="LiveId" clId="{7FA374B5-D1C7-4D9A-9D74-844798209C5D}" dt="2022-11-02T13:34:04.333" v="592" actId="478"/>
          <ac:picMkLst>
            <pc:docMk/>
            <pc:sldMk cId="1573267383" sldId="267"/>
            <ac:picMk id="10" creationId="{96918A6E-413A-6AFC-46F7-D7C0B22DDF3C}"/>
          </ac:picMkLst>
        </pc:picChg>
        <pc:picChg chg="add mod">
          <ac:chgData name="Rhitam" userId="9a88df39efece907" providerId="LiveId" clId="{7FA374B5-D1C7-4D9A-9D74-844798209C5D}" dt="2022-11-03T05:22:45.874" v="932" actId="14100"/>
          <ac:picMkLst>
            <pc:docMk/>
            <pc:sldMk cId="1573267383" sldId="267"/>
            <ac:picMk id="14" creationId="{F6C060B0-6768-AEC1-4A62-79E25F40D210}"/>
          </ac:picMkLst>
        </pc:picChg>
        <pc:picChg chg="add mod">
          <ac:chgData name="Rhitam" userId="9a88df39efece907" providerId="LiveId" clId="{7FA374B5-D1C7-4D9A-9D74-844798209C5D}" dt="2022-11-03T05:32:37.838" v="963" actId="1076"/>
          <ac:picMkLst>
            <pc:docMk/>
            <pc:sldMk cId="1573267383" sldId="267"/>
            <ac:picMk id="18" creationId="{5F34391F-F904-555E-E642-63CC96562A9C}"/>
          </ac:picMkLst>
        </pc:picChg>
      </pc:sldChg>
      <pc:sldChg chg="modSp new mod">
        <pc:chgData name="Rhitam" userId="9a88df39efece907" providerId="LiveId" clId="{7FA374B5-D1C7-4D9A-9D74-844798209C5D}" dt="2022-11-03T05:54:33.503" v="1119" actId="20577"/>
        <pc:sldMkLst>
          <pc:docMk/>
          <pc:sldMk cId="3029299625" sldId="268"/>
        </pc:sldMkLst>
        <pc:spChg chg="mod">
          <ac:chgData name="Rhitam" userId="9a88df39efece907" providerId="LiveId" clId="{7FA374B5-D1C7-4D9A-9D74-844798209C5D}" dt="2022-11-02T13:36:39.394" v="612" actId="1076"/>
          <ac:spMkLst>
            <pc:docMk/>
            <pc:sldMk cId="3029299625" sldId="268"/>
            <ac:spMk id="2" creationId="{3D2AD95A-3BD9-75BF-99EE-6202FE90981E}"/>
          </ac:spMkLst>
        </pc:spChg>
        <pc:spChg chg="mod">
          <ac:chgData name="Rhitam" userId="9a88df39efece907" providerId="LiveId" clId="{7FA374B5-D1C7-4D9A-9D74-844798209C5D}" dt="2022-11-03T05:54:33.503" v="1119" actId="20577"/>
          <ac:spMkLst>
            <pc:docMk/>
            <pc:sldMk cId="3029299625" sldId="268"/>
            <ac:spMk id="3" creationId="{49052116-5D4C-B45F-E346-E092F7645C25}"/>
          </ac:spMkLst>
        </pc:spChg>
      </pc:sldChg>
      <pc:sldChg chg="delSp modSp new mod">
        <pc:chgData name="Rhitam" userId="9a88df39efece907" providerId="LiveId" clId="{7FA374B5-D1C7-4D9A-9D74-844798209C5D}" dt="2022-11-04T04:30:50.141" v="1422" actId="20577"/>
        <pc:sldMkLst>
          <pc:docMk/>
          <pc:sldMk cId="303319257" sldId="269"/>
        </pc:sldMkLst>
        <pc:spChg chg="del">
          <ac:chgData name="Rhitam" userId="9a88df39efece907" providerId="LiveId" clId="{7FA374B5-D1C7-4D9A-9D74-844798209C5D}" dt="2022-11-03T05:12:21.956" v="698" actId="478"/>
          <ac:spMkLst>
            <pc:docMk/>
            <pc:sldMk cId="303319257" sldId="269"/>
            <ac:spMk id="2" creationId="{CE3662A4-B369-A9F2-791E-12C784C1921D}"/>
          </ac:spMkLst>
        </pc:spChg>
        <pc:spChg chg="mod">
          <ac:chgData name="Rhitam" userId="9a88df39efece907" providerId="LiveId" clId="{7FA374B5-D1C7-4D9A-9D74-844798209C5D}" dt="2022-11-04T04:30:50.141" v="1422" actId="20577"/>
          <ac:spMkLst>
            <pc:docMk/>
            <pc:sldMk cId="303319257" sldId="269"/>
            <ac:spMk id="3" creationId="{6657B216-DA68-176C-DA31-C5E71CC3132A}"/>
          </ac:spMkLst>
        </pc:spChg>
      </pc:sldChg>
      <pc:sldChg chg="new del">
        <pc:chgData name="Rhitam" userId="9a88df39efece907" providerId="LiveId" clId="{7FA374B5-D1C7-4D9A-9D74-844798209C5D}" dt="2022-11-02T13:38:30.954" v="621" actId="47"/>
        <pc:sldMkLst>
          <pc:docMk/>
          <pc:sldMk cId="1652813862" sldId="270"/>
        </pc:sldMkLst>
      </pc:sldChg>
      <pc:sldChg chg="modSp new mod">
        <pc:chgData name="Rhitam" userId="9a88df39efece907" providerId="LiveId" clId="{7FA374B5-D1C7-4D9A-9D74-844798209C5D}" dt="2022-11-03T05:34:33.116" v="1038" actId="14100"/>
        <pc:sldMkLst>
          <pc:docMk/>
          <pc:sldMk cId="3771808474" sldId="270"/>
        </pc:sldMkLst>
        <pc:spChg chg="mod">
          <ac:chgData name="Rhitam" userId="9a88df39efece907" providerId="LiveId" clId="{7FA374B5-D1C7-4D9A-9D74-844798209C5D}" dt="2022-11-02T13:38:48.317" v="633" actId="1076"/>
          <ac:spMkLst>
            <pc:docMk/>
            <pc:sldMk cId="3771808474" sldId="270"/>
            <ac:spMk id="2" creationId="{05F9DF0A-D24E-3E63-B91D-0BFC8346163D}"/>
          </ac:spMkLst>
        </pc:spChg>
        <pc:spChg chg="mod">
          <ac:chgData name="Rhitam" userId="9a88df39efece907" providerId="LiveId" clId="{7FA374B5-D1C7-4D9A-9D74-844798209C5D}" dt="2022-11-03T05:34:33.116" v="1038" actId="14100"/>
          <ac:spMkLst>
            <pc:docMk/>
            <pc:sldMk cId="3771808474" sldId="270"/>
            <ac:spMk id="3" creationId="{854961D0-C34E-7C15-A3E2-D6D5049660EB}"/>
          </ac:spMkLst>
        </pc:spChg>
      </pc:sldChg>
      <pc:sldChg chg="modSp new mod">
        <pc:chgData name="Rhitam" userId="9a88df39efece907" providerId="LiveId" clId="{7FA374B5-D1C7-4D9A-9D74-844798209C5D}" dt="2022-11-03T05:10:35.178" v="685" actId="20577"/>
        <pc:sldMkLst>
          <pc:docMk/>
          <pc:sldMk cId="3570490649" sldId="271"/>
        </pc:sldMkLst>
        <pc:spChg chg="mod">
          <ac:chgData name="Rhitam" userId="9a88df39efece907" providerId="LiveId" clId="{7FA374B5-D1C7-4D9A-9D74-844798209C5D}" dt="2022-11-02T13:40:38.524" v="652" actId="122"/>
          <ac:spMkLst>
            <pc:docMk/>
            <pc:sldMk cId="3570490649" sldId="271"/>
            <ac:spMk id="2" creationId="{AA35D1D4-4D43-37A9-1CEE-268543C14A27}"/>
          </ac:spMkLst>
        </pc:spChg>
        <pc:spChg chg="mod">
          <ac:chgData name="Rhitam" userId="9a88df39efece907" providerId="LiveId" clId="{7FA374B5-D1C7-4D9A-9D74-844798209C5D}" dt="2022-11-03T05:10:35.178" v="685" actId="20577"/>
          <ac:spMkLst>
            <pc:docMk/>
            <pc:sldMk cId="3570490649" sldId="271"/>
            <ac:spMk id="3" creationId="{F3530117-9684-5BB2-3506-74A23F2B65AE}"/>
          </ac:spMkLst>
        </pc:spChg>
      </pc:sldChg>
      <pc:sldChg chg="delSp modSp new mod">
        <pc:chgData name="Rhitam" userId="9a88df39efece907" providerId="LiveId" clId="{7FA374B5-D1C7-4D9A-9D74-844798209C5D}" dt="2022-11-02T13:41:50.265" v="671" actId="1076"/>
        <pc:sldMkLst>
          <pc:docMk/>
          <pc:sldMk cId="1851274874" sldId="272"/>
        </pc:sldMkLst>
        <pc:spChg chg="mod">
          <ac:chgData name="Rhitam" userId="9a88df39efece907" providerId="LiveId" clId="{7FA374B5-D1C7-4D9A-9D74-844798209C5D}" dt="2022-11-02T13:41:50.265" v="671" actId="1076"/>
          <ac:spMkLst>
            <pc:docMk/>
            <pc:sldMk cId="1851274874" sldId="272"/>
            <ac:spMk id="2" creationId="{4A2C0E54-7070-7B63-13B7-C9DAB756D43A}"/>
          </ac:spMkLst>
        </pc:spChg>
        <pc:spChg chg="del">
          <ac:chgData name="Rhitam" userId="9a88df39efece907" providerId="LiveId" clId="{7FA374B5-D1C7-4D9A-9D74-844798209C5D}" dt="2022-11-02T13:41:33.459" v="669" actId="478"/>
          <ac:spMkLst>
            <pc:docMk/>
            <pc:sldMk cId="1851274874" sldId="272"/>
            <ac:spMk id="3" creationId="{62669261-C5CE-1685-45C1-710A7CAF96C6}"/>
          </ac:spMkLst>
        </pc:spChg>
      </pc:sldChg>
      <pc:sldChg chg="new del">
        <pc:chgData name="Rhitam" userId="9a88df39efece907" providerId="LiveId" clId="{7FA374B5-D1C7-4D9A-9D74-844798209C5D}" dt="2022-11-02T13:41:12.160" v="655" actId="47"/>
        <pc:sldMkLst>
          <pc:docMk/>
          <pc:sldMk cId="3974856636" sldId="272"/>
        </pc:sldMkLst>
      </pc:sldChg>
      <pc:sldChg chg="new del">
        <pc:chgData name="Rhitam" userId="9a88df39efece907" providerId="LiveId" clId="{7FA374B5-D1C7-4D9A-9D74-844798209C5D}" dt="2022-11-03T07:24:06.168" v="1420" actId="47"/>
        <pc:sldMkLst>
          <pc:docMk/>
          <pc:sldMk cId="398532376" sldId="273"/>
        </pc:sldMkLst>
      </pc:sldChg>
      <pc:sldChg chg="new del">
        <pc:chgData name="Rhitam" userId="9a88df39efece907" providerId="LiveId" clId="{7FA374B5-D1C7-4D9A-9D74-844798209C5D}" dt="2022-11-03T07:24:02.105" v="1419" actId="47"/>
        <pc:sldMkLst>
          <pc:docMk/>
          <pc:sldMk cId="1823618396" sldId="27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7204E63-BC88-47D7-91CC-D558751C6BCA}" type="datetimeFigureOut">
              <a:rPr lang="en-IN" smtClean="0"/>
              <a:t>03-11-2022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80482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04E63-BC88-47D7-91CC-D558751C6BCA}"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1761532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204E63-BC88-47D7-91CC-D558751C6BCA}" type="datetimeFigureOut">
              <a:rPr lang="en-IN" smtClean="0"/>
              <a:t>03-11-2022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31732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204E63-BC88-47D7-91CC-D558751C6BCA}" type="datetimeFigureOut">
              <a:rPr lang="en-IN" smtClean="0"/>
              <a:t>03-11-2022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3CA2C2-DD4A-4AB1-865B-AF53D3F29D0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1112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7204E63-BC88-47D7-91CC-D558751C6BCA}" type="datetimeFigureOut">
              <a:rPr lang="en-IN" smtClean="0"/>
              <a:t>03-11-2022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312152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204E63-BC88-47D7-91CC-D558751C6BCA}"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1097683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204E63-BC88-47D7-91CC-D558751C6BCA}"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946847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04E63-BC88-47D7-91CC-D558751C6BCA}"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385648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7204E63-BC88-47D7-91CC-D558751C6BCA}" type="datetimeFigureOut">
              <a:rPr lang="en-IN" smtClean="0"/>
              <a:t>03-11-2022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166802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04E63-BC88-47D7-91CC-D558751C6BCA}"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57793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7204E63-BC88-47D7-91CC-D558751C6BCA}" type="datetimeFigureOut">
              <a:rPr lang="en-IN" smtClean="0"/>
              <a:t>03-11-2022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127768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204E63-BC88-47D7-91CC-D558751C6BCA}"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65044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204E63-BC88-47D7-91CC-D558751C6BCA}"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138518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204E63-BC88-47D7-91CC-D558751C6BCA}"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37066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04E63-BC88-47D7-91CC-D558751C6BCA}" type="datetimeFigureOut">
              <a:rPr lang="en-IN" smtClean="0"/>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27250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04E63-BC88-47D7-91CC-D558751C6BCA}"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419421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04E63-BC88-47D7-91CC-D558751C6BCA}"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CA2C2-DD4A-4AB1-865B-AF53D3F29D01}" type="slidenum">
              <a:rPr lang="en-IN" smtClean="0"/>
              <a:t>‹#›</a:t>
            </a:fld>
            <a:endParaRPr lang="en-IN"/>
          </a:p>
        </p:txBody>
      </p:sp>
    </p:spTree>
    <p:extLst>
      <p:ext uri="{BB962C8B-B14F-4D97-AF65-F5344CB8AC3E}">
        <p14:creationId xmlns:p14="http://schemas.microsoft.com/office/powerpoint/2010/main" val="427502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204E63-BC88-47D7-91CC-D558751C6BCA}" type="datetimeFigureOut">
              <a:rPr lang="en-IN" smtClean="0"/>
              <a:t>03-11-2022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3CA2C2-DD4A-4AB1-865B-AF53D3F29D01}" type="slidenum">
              <a:rPr lang="en-IN" smtClean="0"/>
              <a:t>‹#›</a:t>
            </a:fld>
            <a:endParaRPr lang="en-IN"/>
          </a:p>
        </p:txBody>
      </p:sp>
    </p:spTree>
    <p:extLst>
      <p:ext uri="{BB962C8B-B14F-4D97-AF65-F5344CB8AC3E}">
        <p14:creationId xmlns:p14="http://schemas.microsoft.com/office/powerpoint/2010/main" val="21179859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BDF0-19D6-3004-9BA0-8D40451DD4D4}"/>
              </a:ext>
            </a:extLst>
          </p:cNvPr>
          <p:cNvSpPr>
            <a:spLocks noGrp="1"/>
          </p:cNvSpPr>
          <p:nvPr>
            <p:ph type="ctrTitle"/>
          </p:nvPr>
        </p:nvSpPr>
        <p:spPr>
          <a:xfrm>
            <a:off x="1071880" y="2752669"/>
            <a:ext cx="10048240" cy="1352661"/>
          </a:xfrm>
        </p:spPr>
        <p:txBody>
          <a:bodyPr>
            <a:noAutofit/>
          </a:bodyPr>
          <a:lstStyle/>
          <a:p>
            <a:r>
              <a:rPr lang="en-US" sz="4400" dirty="0"/>
              <a:t>Geophysical exploration for gold and associated minerals IN Wadi El Beida area, Southeastern Desert, Egypt </a:t>
            </a:r>
            <a:endParaRPr lang="en-IN" sz="4400" dirty="0"/>
          </a:p>
        </p:txBody>
      </p:sp>
    </p:spTree>
    <p:extLst>
      <p:ext uri="{BB962C8B-B14F-4D97-AF65-F5344CB8AC3E}">
        <p14:creationId xmlns:p14="http://schemas.microsoft.com/office/powerpoint/2010/main" val="39797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D3FE5-3D64-CFCE-2135-BC1620D0EA82}"/>
              </a:ext>
            </a:extLst>
          </p:cNvPr>
          <p:cNvSpPr>
            <a:spLocks noGrp="1"/>
          </p:cNvSpPr>
          <p:nvPr>
            <p:ph idx="1"/>
          </p:nvPr>
        </p:nvSpPr>
        <p:spPr>
          <a:xfrm>
            <a:off x="771525" y="2327910"/>
            <a:ext cx="10820400" cy="4024125"/>
          </a:xfrm>
        </p:spPr>
        <p:txBody>
          <a:bodyPr>
            <a:noAutofit/>
          </a:bodyPr>
          <a:lstStyle/>
          <a:p>
            <a:r>
              <a:rPr lang="en-US" sz="1800" dirty="0"/>
              <a:t>. In this work the objective function Q was defined as</a:t>
            </a:r>
          </a:p>
          <a:p>
            <a:pPr marL="0" indent="0">
              <a:buNone/>
            </a:pPr>
            <a:r>
              <a:rPr lang="en-US" sz="1800" dirty="0"/>
              <a:t> </a:t>
            </a:r>
          </a:p>
          <a:p>
            <a:endParaRPr lang="en-US" sz="1800" dirty="0"/>
          </a:p>
          <a:p>
            <a:endParaRPr lang="en-US" sz="1800" dirty="0"/>
          </a:p>
          <a:p>
            <a:endParaRPr lang="en-US" sz="1800" dirty="0"/>
          </a:p>
          <a:p>
            <a:endParaRPr lang="en-US" sz="1800" dirty="0"/>
          </a:p>
          <a:p>
            <a:r>
              <a:rPr lang="en-US" sz="1800" dirty="0"/>
              <a:t>The velocity of a particle depends on its current position, on its best position and on the best position that was achieved by the group of particles in the search space. PSO starts with a group of random models (particles). In every iteration, each model is updated taking into account two best models: the first one is the best model achieved so far by the particle and the second one is the best model obtained by any particle of the group . The update is made using the following equations:</a:t>
            </a:r>
          </a:p>
        </p:txBody>
      </p:sp>
      <p:pic>
        <p:nvPicPr>
          <p:cNvPr id="5" name="Picture 4">
            <a:extLst>
              <a:ext uri="{FF2B5EF4-FFF2-40B4-BE49-F238E27FC236}">
                <a16:creationId xmlns:a16="http://schemas.microsoft.com/office/drawing/2014/main" id="{681F0680-5FAE-F666-A292-01BBCA8B6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553" y="3009817"/>
            <a:ext cx="5153744" cy="1181265"/>
          </a:xfrm>
          <a:prstGeom prst="rect">
            <a:avLst/>
          </a:prstGeom>
        </p:spPr>
      </p:pic>
      <p:sp>
        <p:nvSpPr>
          <p:cNvPr id="7" name="TextBox 6">
            <a:extLst>
              <a:ext uri="{FF2B5EF4-FFF2-40B4-BE49-F238E27FC236}">
                <a16:creationId xmlns:a16="http://schemas.microsoft.com/office/drawing/2014/main" id="{3AAB3D3B-BCF0-8190-F008-51C68F2EDACE}"/>
              </a:ext>
            </a:extLst>
          </p:cNvPr>
          <p:cNvSpPr txBox="1"/>
          <p:nvPr/>
        </p:nvSpPr>
        <p:spPr>
          <a:xfrm>
            <a:off x="4419600" y="890034"/>
            <a:ext cx="6096000" cy="707886"/>
          </a:xfrm>
          <a:prstGeom prst="rect">
            <a:avLst/>
          </a:prstGeom>
          <a:noFill/>
        </p:spPr>
        <p:txBody>
          <a:bodyPr wrap="square">
            <a:spAutoFit/>
          </a:bodyPr>
          <a:lstStyle/>
          <a:p>
            <a:r>
              <a:rPr lang="en-US" sz="4000" dirty="0"/>
              <a:t>DATA INTERPRETATION</a:t>
            </a:r>
            <a:endParaRPr lang="en-IN" sz="4000" dirty="0"/>
          </a:p>
        </p:txBody>
      </p:sp>
    </p:spTree>
    <p:extLst>
      <p:ext uri="{BB962C8B-B14F-4D97-AF65-F5344CB8AC3E}">
        <p14:creationId xmlns:p14="http://schemas.microsoft.com/office/powerpoint/2010/main" val="150904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6C060B0-6768-AEC1-4A62-79E25F40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950" y="584653"/>
            <a:ext cx="4574568" cy="5498194"/>
          </a:xfrm>
          <a:prstGeom prst="rect">
            <a:avLst/>
          </a:prstGeom>
        </p:spPr>
      </p:pic>
      <p:sp>
        <p:nvSpPr>
          <p:cNvPr id="16" name="TextBox 15">
            <a:extLst>
              <a:ext uri="{FF2B5EF4-FFF2-40B4-BE49-F238E27FC236}">
                <a16:creationId xmlns:a16="http://schemas.microsoft.com/office/drawing/2014/main" id="{84A3599B-9029-7FA7-CDB0-B0F6AF43BF84}"/>
              </a:ext>
            </a:extLst>
          </p:cNvPr>
          <p:cNvSpPr txBox="1"/>
          <p:nvPr/>
        </p:nvSpPr>
        <p:spPr>
          <a:xfrm>
            <a:off x="209550" y="2570502"/>
            <a:ext cx="6381750" cy="3970318"/>
          </a:xfrm>
          <a:prstGeom prst="rect">
            <a:avLst/>
          </a:prstGeom>
          <a:noFill/>
        </p:spPr>
        <p:txBody>
          <a:bodyPr wrap="square">
            <a:spAutoFit/>
          </a:bodyPr>
          <a:lstStyle/>
          <a:p>
            <a:endParaRPr lang="en-US" sz="1800" dirty="0"/>
          </a:p>
          <a:p>
            <a:endParaRPr lang="en-US" dirty="0"/>
          </a:p>
          <a:p>
            <a:endParaRPr lang="en-US" sz="1800" dirty="0"/>
          </a:p>
          <a:p>
            <a:endParaRPr lang="en-US" dirty="0"/>
          </a:p>
          <a:p>
            <a:r>
              <a:rPr lang="en-US" sz="1800" dirty="0"/>
              <a:t>rand() is a random number between 0 and 1. spacec1, c2 represent learning factors controlling the individual and the social </a:t>
            </a:r>
            <a:r>
              <a:rPr lang="en-US" sz="1800" dirty="0" err="1"/>
              <a:t>behaviour</a:t>
            </a:r>
            <a:r>
              <a:rPr lang="en-US" sz="1800" dirty="0"/>
              <a:t>, respectively. c3 is an inertial coefficient whose value is usually slightly less than 1. All solutions presented in this work have been calculated with c1 = 2.0, c2 = 2.0 and c3 = 0.9. It was verified that the number of iterations, to reach a good fit, depends on the problem and ranges from 100 to 300 in the examples included in this work. The data observed are represented in the form of graph.</a:t>
            </a:r>
          </a:p>
        </p:txBody>
      </p:sp>
      <p:pic>
        <p:nvPicPr>
          <p:cNvPr id="18" name="Picture 17">
            <a:extLst>
              <a:ext uri="{FF2B5EF4-FFF2-40B4-BE49-F238E27FC236}">
                <a16:creationId xmlns:a16="http://schemas.microsoft.com/office/drawing/2014/main" id="{5F34391F-F904-555E-E642-63CC96562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07" y="1561853"/>
            <a:ext cx="5334744" cy="1771897"/>
          </a:xfrm>
          <a:prstGeom prst="rect">
            <a:avLst/>
          </a:prstGeom>
        </p:spPr>
      </p:pic>
    </p:spTree>
    <p:extLst>
      <p:ext uri="{BB962C8B-B14F-4D97-AF65-F5344CB8AC3E}">
        <p14:creationId xmlns:p14="http://schemas.microsoft.com/office/powerpoint/2010/main" val="157326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D95A-3BD9-75BF-99EE-6202FE90981E}"/>
              </a:ext>
            </a:extLst>
          </p:cNvPr>
          <p:cNvSpPr>
            <a:spLocks noGrp="1"/>
          </p:cNvSpPr>
          <p:nvPr>
            <p:ph type="ctrTitle"/>
          </p:nvPr>
        </p:nvSpPr>
        <p:spPr>
          <a:xfrm>
            <a:off x="2562225" y="117480"/>
            <a:ext cx="9448800" cy="1825096"/>
          </a:xfrm>
        </p:spPr>
        <p:txBody>
          <a:bodyPr/>
          <a:lstStyle/>
          <a:p>
            <a:pPr algn="ctr"/>
            <a:r>
              <a:rPr lang="en-US" dirty="0"/>
              <a:t>discussion</a:t>
            </a:r>
            <a:endParaRPr lang="en-IN" dirty="0"/>
          </a:p>
        </p:txBody>
      </p:sp>
      <p:sp>
        <p:nvSpPr>
          <p:cNvPr id="3" name="Subtitle 2">
            <a:extLst>
              <a:ext uri="{FF2B5EF4-FFF2-40B4-BE49-F238E27FC236}">
                <a16:creationId xmlns:a16="http://schemas.microsoft.com/office/drawing/2014/main" id="{49052116-5D4C-B45F-E346-E092F7645C25}"/>
              </a:ext>
            </a:extLst>
          </p:cNvPr>
          <p:cNvSpPr>
            <a:spLocks noGrp="1"/>
          </p:cNvSpPr>
          <p:nvPr>
            <p:ph type="subTitle" idx="1"/>
          </p:nvPr>
        </p:nvSpPr>
        <p:spPr>
          <a:xfrm>
            <a:off x="857250" y="2619375"/>
            <a:ext cx="9448800" cy="685800"/>
          </a:xfrm>
        </p:spPr>
        <p:txBody>
          <a:bodyPr>
            <a:noAutofit/>
          </a:bodyPr>
          <a:lstStyle/>
          <a:p>
            <a:r>
              <a:rPr lang="en-US" sz="1400" dirty="0"/>
              <a:t>The geological map shown in  exhibits alteration zones and fault elements of NW–SE trend. These faults are clearly displayed in the first vertical derivative of the magnetic map . Also the interpretation of the geophysical data indicates that these trends might be associated with alteration zones and have been tentatively interpreted as related to ore deposits at different depths. The comparison between the results of Euler deconvolution and magnetic models  reveals a good compatibility between the results concerning depths and locations of the magnetized bodies. For example, the depth of the ore body in profile M2 is estimated to be 50 m from Euler solutions and 45 m from magnetic models. The depth of the body in profile 8 ranges from 40 to 50 m from Euler solutions and 45 m from the magnetic model. </a:t>
            </a:r>
            <a:endParaRPr lang="en-IN" sz="1400" dirty="0"/>
          </a:p>
        </p:txBody>
      </p:sp>
    </p:spTree>
    <p:extLst>
      <p:ext uri="{BB962C8B-B14F-4D97-AF65-F5344CB8AC3E}">
        <p14:creationId xmlns:p14="http://schemas.microsoft.com/office/powerpoint/2010/main" val="302929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57B216-DA68-176C-DA31-C5E71CC3132A}"/>
              </a:ext>
            </a:extLst>
          </p:cNvPr>
          <p:cNvSpPr>
            <a:spLocks noGrp="1"/>
          </p:cNvSpPr>
          <p:nvPr>
            <p:ph type="body" sz="half" idx="2"/>
          </p:nvPr>
        </p:nvSpPr>
        <p:spPr>
          <a:xfrm>
            <a:off x="1030742" y="2229908"/>
            <a:ext cx="10130516" cy="999067"/>
          </a:xfrm>
        </p:spPr>
        <p:txBody>
          <a:bodyPr>
            <a:noAutofit/>
          </a:bodyPr>
          <a:lstStyle/>
          <a:p>
            <a:r>
              <a:rPr lang="en-US" dirty="0"/>
              <a:t>. Integrated interpretation map for the geological and geophysical results. method. The results are also well matched, for example the results of depth and polarization angle for profile SP1 are 43.3 m and 81.5◦ from the, while these parameters were estimated as being 40 m and 75◦ using the. The gradient resistivity map and IP-chargeability map reflect the same trend of low resistivity and high chargeability. The depth of the ore body from the gradient resistivity profiles indicates a depth ranging from 21.2 to 62.3 m and maximum width ranging from 52.6 to 165.2 m. The low resistivity and high chargeability for the last part of the dipole–dipole section ‘P1’ are well suited with the gradient resistivity and IP maps. The mid part of the dipole– dipole section from profile ‘P2’ reveals low resistivity and high chargeability at depths in the range of 35–60 m which is closely matched with the gradient results. The results of mineralogical analyses from two field samples have indicated that the ore bodies, which have been detected from geophysical interpretation, are rich with gold content of 5–502.5 g ton–1.</a:t>
            </a:r>
            <a:endParaRPr lang="en-IN" dirty="0"/>
          </a:p>
        </p:txBody>
      </p:sp>
    </p:spTree>
    <p:extLst>
      <p:ext uri="{BB962C8B-B14F-4D97-AF65-F5344CB8AC3E}">
        <p14:creationId xmlns:p14="http://schemas.microsoft.com/office/powerpoint/2010/main" val="30331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DF0A-D24E-3E63-B91D-0BFC8346163D}"/>
              </a:ext>
            </a:extLst>
          </p:cNvPr>
          <p:cNvSpPr>
            <a:spLocks noGrp="1"/>
          </p:cNvSpPr>
          <p:nvPr>
            <p:ph type="ctrTitle"/>
          </p:nvPr>
        </p:nvSpPr>
        <p:spPr>
          <a:xfrm>
            <a:off x="4743450" y="0"/>
            <a:ext cx="9448800" cy="1825096"/>
          </a:xfrm>
        </p:spPr>
        <p:txBody>
          <a:bodyPr/>
          <a:lstStyle/>
          <a:p>
            <a:r>
              <a:rPr lang="en-US" dirty="0"/>
              <a:t>conclusion</a:t>
            </a:r>
            <a:endParaRPr lang="en-IN" dirty="0"/>
          </a:p>
        </p:txBody>
      </p:sp>
      <p:sp>
        <p:nvSpPr>
          <p:cNvPr id="3" name="Subtitle 2">
            <a:extLst>
              <a:ext uri="{FF2B5EF4-FFF2-40B4-BE49-F238E27FC236}">
                <a16:creationId xmlns:a16="http://schemas.microsoft.com/office/drawing/2014/main" id="{854961D0-C34E-7C15-A3E2-D6D5049660EB}"/>
              </a:ext>
            </a:extLst>
          </p:cNvPr>
          <p:cNvSpPr>
            <a:spLocks noGrp="1"/>
          </p:cNvSpPr>
          <p:nvPr>
            <p:ph type="subTitle" idx="1"/>
          </p:nvPr>
        </p:nvSpPr>
        <p:spPr>
          <a:xfrm>
            <a:off x="990599" y="2117725"/>
            <a:ext cx="9934575" cy="2530475"/>
          </a:xfrm>
        </p:spPr>
        <p:txBody>
          <a:bodyPr>
            <a:noAutofit/>
          </a:bodyPr>
          <a:lstStyle/>
          <a:p>
            <a:pPr marL="228600" indent="-228600">
              <a:buAutoNum type="arabicParenBoth"/>
            </a:pPr>
            <a:r>
              <a:rPr lang="en-US" sz="1400" dirty="0"/>
              <a:t>Gold and disseminated sulfides are located on an alteration shear zone which is composed of quartz–feldspathic highly </a:t>
            </a:r>
            <a:r>
              <a:rPr lang="en-US" sz="1400" dirty="0" err="1"/>
              <a:t>ferruginated</a:t>
            </a:r>
            <a:r>
              <a:rPr lang="en-US" sz="1400" dirty="0"/>
              <a:t> rock (gossans) occupying the eastern and central parts of the area. </a:t>
            </a:r>
          </a:p>
          <a:p>
            <a:pPr marL="228600" indent="-228600">
              <a:buAutoNum type="arabicParenBoth"/>
            </a:pPr>
            <a:r>
              <a:rPr lang="en-US" sz="1400" dirty="0"/>
              <a:t> The results of the magnetic interpretation indicated that the depths of such ore deposits range from 35.9 to 52.7 m and the half width ranges from 27.2 to 87.8 m</a:t>
            </a:r>
          </a:p>
          <a:p>
            <a:pPr marL="228600" indent="-228600">
              <a:buAutoNum type="arabicParenBoth"/>
            </a:pPr>
            <a:r>
              <a:rPr lang="en-US" sz="1400" dirty="0"/>
              <a:t> The results of self-potential (SP) data indicated that the depths of the ore bodies range from 20 to 60 m. </a:t>
            </a:r>
          </a:p>
          <a:p>
            <a:pPr marL="228600" indent="-228600">
              <a:buAutoNum type="arabicParenBoth"/>
            </a:pPr>
            <a:r>
              <a:rPr lang="en-US" sz="1400" dirty="0"/>
              <a:t>(6) The results presented in this study indicate that these high gold grades are associated with a shallow linear feature that is identified by a number of geophysical technique (figure 15). The exact form of any potential ore body will have to be confirmed by a borehole drilling program.</a:t>
            </a:r>
            <a:endParaRPr lang="en-IN" sz="1400" dirty="0"/>
          </a:p>
        </p:txBody>
      </p:sp>
    </p:spTree>
    <p:extLst>
      <p:ext uri="{BB962C8B-B14F-4D97-AF65-F5344CB8AC3E}">
        <p14:creationId xmlns:p14="http://schemas.microsoft.com/office/powerpoint/2010/main" val="377180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D1D4-4D43-37A9-1CEE-268543C14A27}"/>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F3530117-9684-5BB2-3506-74A23F2B65AE}"/>
              </a:ext>
            </a:extLst>
          </p:cNvPr>
          <p:cNvSpPr>
            <a:spLocks noGrp="1"/>
          </p:cNvSpPr>
          <p:nvPr>
            <p:ph idx="1"/>
          </p:nvPr>
        </p:nvSpPr>
        <p:spPr/>
        <p:txBody>
          <a:bodyPr/>
          <a:lstStyle/>
          <a:p>
            <a:r>
              <a:rPr lang="en-IN" dirty="0"/>
              <a:t>Anderson L A 1984 Self-potential investigations in the Puhimau thermal area, Kilauea Volcano, Hawaii SEG Expanded Abstr. 3 84 DOI:10.1190/1.1894270</a:t>
            </a:r>
          </a:p>
          <a:p>
            <a:r>
              <a:rPr lang="en-IN" dirty="0"/>
              <a:t> Atchuta Rao D and Ram Babu H V 1983 Quantitative interpretation of self-potential anomalies due to two-dimensional sheet-like bodies Geophysics 48 1659–64 </a:t>
            </a:r>
          </a:p>
          <a:p>
            <a:r>
              <a:rPr lang="en-IN" dirty="0"/>
              <a:t>Bhattacharyya B </a:t>
            </a:r>
            <a:r>
              <a:rPr lang="en-IN" dirty="0" err="1"/>
              <a:t>B</a:t>
            </a:r>
            <a:r>
              <a:rPr lang="en-IN" dirty="0"/>
              <a:t> and Roy N 1981 A note on the use of a monogram for self-potential anomalies Geophys. Prospect. 29 102–7 </a:t>
            </a:r>
          </a:p>
          <a:p>
            <a:r>
              <a:rPr lang="en-IN" dirty="0" err="1"/>
              <a:t>Caglar</a:t>
            </a:r>
            <a:r>
              <a:rPr lang="en-IN" dirty="0"/>
              <a:t> I 2000 Short Note Visual interpretation of superposed self-potential anomalies in mineral exploration Comput. Geosci. 26 847–52 </a:t>
            </a:r>
          </a:p>
          <a:p>
            <a:r>
              <a:rPr lang="en-IN" dirty="0"/>
              <a:t>Corry C E 1981 The role of the self-potential method in the exploration for molybdenite AMAX, Climax Molybdenum Co., Golden, CO, 53 pp (7 maps)</a:t>
            </a:r>
          </a:p>
        </p:txBody>
      </p:sp>
    </p:spTree>
    <p:extLst>
      <p:ext uri="{BB962C8B-B14F-4D97-AF65-F5344CB8AC3E}">
        <p14:creationId xmlns:p14="http://schemas.microsoft.com/office/powerpoint/2010/main" val="357049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E54-7070-7B63-13B7-C9DAB756D43A}"/>
              </a:ext>
            </a:extLst>
          </p:cNvPr>
          <p:cNvSpPr>
            <a:spLocks noGrp="1"/>
          </p:cNvSpPr>
          <p:nvPr>
            <p:ph type="ctrTitle"/>
          </p:nvPr>
        </p:nvSpPr>
        <p:spPr>
          <a:xfrm>
            <a:off x="1038225" y="1898655"/>
            <a:ext cx="9448800" cy="1825096"/>
          </a:xfrm>
        </p:spPr>
        <p:txBody>
          <a:bodyPr>
            <a:normAutofit/>
          </a:bodyPr>
          <a:lstStyle/>
          <a:p>
            <a:pPr algn="ctr"/>
            <a:r>
              <a:rPr lang="en-US" sz="9600" dirty="0"/>
              <a:t>Thank you</a:t>
            </a:r>
            <a:endParaRPr lang="en-IN" sz="9600" dirty="0"/>
          </a:p>
        </p:txBody>
      </p:sp>
    </p:spTree>
    <p:extLst>
      <p:ext uri="{BB962C8B-B14F-4D97-AF65-F5344CB8AC3E}">
        <p14:creationId xmlns:p14="http://schemas.microsoft.com/office/powerpoint/2010/main" val="18512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58BB-974A-899B-C972-A9D7B9CC7CFD}"/>
              </a:ext>
            </a:extLst>
          </p:cNvPr>
          <p:cNvSpPr>
            <a:spLocks noGrp="1"/>
          </p:cNvSpPr>
          <p:nvPr>
            <p:ph type="title"/>
          </p:nvPr>
        </p:nvSpPr>
        <p:spPr>
          <a:xfrm>
            <a:off x="2895600" y="764373"/>
            <a:ext cx="8610600" cy="1293028"/>
          </a:xfrm>
        </p:spPr>
        <p:txBody>
          <a:bodyPr>
            <a:normAutofit/>
          </a:bodyPr>
          <a:lstStyle/>
          <a:p>
            <a:pPr algn="ctr"/>
            <a:r>
              <a:rPr lang="en-US" sz="5400" dirty="0"/>
              <a:t>Team members</a:t>
            </a:r>
            <a:endParaRPr lang="en-IN" sz="5400" dirty="0"/>
          </a:p>
        </p:txBody>
      </p:sp>
      <p:sp>
        <p:nvSpPr>
          <p:cNvPr id="3" name="Content Placeholder 2">
            <a:extLst>
              <a:ext uri="{FF2B5EF4-FFF2-40B4-BE49-F238E27FC236}">
                <a16:creationId xmlns:a16="http://schemas.microsoft.com/office/drawing/2014/main" id="{ADD9BFA6-9284-D071-2F0F-5CDDD1155DEE}"/>
              </a:ext>
            </a:extLst>
          </p:cNvPr>
          <p:cNvSpPr>
            <a:spLocks noGrp="1"/>
          </p:cNvSpPr>
          <p:nvPr>
            <p:ph idx="1"/>
          </p:nvPr>
        </p:nvSpPr>
        <p:spPr/>
        <p:txBody>
          <a:bodyPr>
            <a:normAutofit/>
          </a:bodyPr>
          <a:lstStyle/>
          <a:p>
            <a:endParaRPr lang="en-US" sz="3200" dirty="0"/>
          </a:p>
          <a:p>
            <a:r>
              <a:rPr lang="en-US" sz="3200" dirty="0"/>
              <a:t>RHITAM NAYEK</a:t>
            </a:r>
          </a:p>
          <a:p>
            <a:r>
              <a:rPr lang="en-US" sz="3200" dirty="0"/>
              <a:t>SHASANK SINGH</a:t>
            </a:r>
          </a:p>
          <a:p>
            <a:r>
              <a:rPr lang="en-US" sz="3200"/>
              <a:t>NAINI KARTHIK</a:t>
            </a:r>
            <a:endParaRPr lang="en-US" sz="3200" dirty="0"/>
          </a:p>
        </p:txBody>
      </p:sp>
    </p:spTree>
    <p:extLst>
      <p:ext uri="{BB962C8B-B14F-4D97-AF65-F5344CB8AC3E}">
        <p14:creationId xmlns:p14="http://schemas.microsoft.com/office/powerpoint/2010/main" val="124567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074F-F684-01BF-A494-5CF1DF37A85F}"/>
              </a:ext>
            </a:extLst>
          </p:cNvPr>
          <p:cNvSpPr>
            <a:spLocks noGrp="1"/>
          </p:cNvSpPr>
          <p:nvPr>
            <p:ph type="title"/>
          </p:nvPr>
        </p:nvSpPr>
        <p:spPr/>
        <p:txBody>
          <a:bodyPr>
            <a:normAutofit fontScale="90000"/>
          </a:bodyPr>
          <a:lstStyle/>
          <a:p>
            <a:pPr algn="ctr"/>
            <a:r>
              <a:rPr lang="en-US" sz="4400" dirty="0"/>
              <a:t>REASON OF CHOOSING /about</a:t>
            </a:r>
            <a:endParaRPr lang="en-IN" sz="4400" dirty="0"/>
          </a:p>
        </p:txBody>
      </p:sp>
      <p:sp>
        <p:nvSpPr>
          <p:cNvPr id="3" name="Content Placeholder 2">
            <a:extLst>
              <a:ext uri="{FF2B5EF4-FFF2-40B4-BE49-F238E27FC236}">
                <a16:creationId xmlns:a16="http://schemas.microsoft.com/office/drawing/2014/main" id="{EA45A3B0-FE8B-10DE-7F42-B1D26A70F239}"/>
              </a:ext>
            </a:extLst>
          </p:cNvPr>
          <p:cNvSpPr>
            <a:spLocks noGrp="1"/>
          </p:cNvSpPr>
          <p:nvPr>
            <p:ph idx="1"/>
          </p:nvPr>
        </p:nvSpPr>
        <p:spPr>
          <a:xfrm>
            <a:off x="838200" y="2661285"/>
            <a:ext cx="10820400" cy="4024125"/>
          </a:xfrm>
        </p:spPr>
        <p:txBody>
          <a:bodyPr/>
          <a:lstStyle/>
          <a:p>
            <a:r>
              <a:rPr lang="en-US" dirty="0"/>
              <a:t>The occurrences of gold and disseminated sulfides lie as a part of the shearing fault zone that extends from the north to the south of the study area for a length of about 25 km. The gold located on the alteration shear zone which is composed of quartz–feldspathic highly </a:t>
            </a:r>
            <a:r>
              <a:rPr lang="en-US" dirty="0" err="1"/>
              <a:t>ferruginated</a:t>
            </a:r>
            <a:r>
              <a:rPr lang="en-US" dirty="0"/>
              <a:t> rock (gossans) occupying the eastern and central parts of the area. The main reason of choosing this area is that there are two anomalous spots of gold contents; the first one has values ranging from 5 to 49 g ton–1 and the second anomaly has values ranging from 150 to 502.5 g ton–1 and the different </a:t>
            </a:r>
            <a:r>
              <a:rPr lang="en-US" dirty="0" err="1"/>
              <a:t>featueres</a:t>
            </a:r>
            <a:r>
              <a:rPr lang="en-US" dirty="0"/>
              <a:t> of </a:t>
            </a:r>
            <a:r>
              <a:rPr lang="en-US" dirty="0" err="1"/>
              <a:t>thse</a:t>
            </a:r>
            <a:r>
              <a:rPr lang="en-US" dirty="0"/>
              <a:t> parts  make it an exceptional zone to be studied about.</a:t>
            </a:r>
            <a:endParaRPr lang="en-IN" dirty="0"/>
          </a:p>
        </p:txBody>
      </p:sp>
    </p:spTree>
    <p:extLst>
      <p:ext uri="{BB962C8B-B14F-4D97-AF65-F5344CB8AC3E}">
        <p14:creationId xmlns:p14="http://schemas.microsoft.com/office/powerpoint/2010/main" val="339628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540E-33ED-C059-EBE1-4181B3DB9114}"/>
              </a:ext>
            </a:extLst>
          </p:cNvPr>
          <p:cNvSpPr>
            <a:spLocks noGrp="1"/>
          </p:cNvSpPr>
          <p:nvPr>
            <p:ph type="title"/>
          </p:nvPr>
        </p:nvSpPr>
        <p:spPr/>
        <p:txBody>
          <a:bodyPr/>
          <a:lstStyle/>
          <a:p>
            <a:pPr algn="ctr"/>
            <a:r>
              <a:rPr lang="en-US" dirty="0"/>
              <a:t>objective</a:t>
            </a:r>
            <a:endParaRPr lang="en-IN" dirty="0"/>
          </a:p>
        </p:txBody>
      </p:sp>
      <p:sp>
        <p:nvSpPr>
          <p:cNvPr id="3" name="Content Placeholder 2">
            <a:extLst>
              <a:ext uri="{FF2B5EF4-FFF2-40B4-BE49-F238E27FC236}">
                <a16:creationId xmlns:a16="http://schemas.microsoft.com/office/drawing/2014/main" id="{E8C82F5B-949C-177A-8047-085F6891BD2F}"/>
              </a:ext>
            </a:extLst>
          </p:cNvPr>
          <p:cNvSpPr>
            <a:spLocks noGrp="1"/>
          </p:cNvSpPr>
          <p:nvPr>
            <p:ph idx="1"/>
          </p:nvPr>
        </p:nvSpPr>
        <p:spPr/>
        <p:txBody>
          <a:bodyPr/>
          <a:lstStyle/>
          <a:p>
            <a:r>
              <a:rPr lang="en-US" dirty="0"/>
              <a:t>To understand the geology of </a:t>
            </a:r>
            <a:r>
              <a:rPr lang="en-US" sz="2400" dirty="0"/>
              <a:t>Wadi El Beida area, Southeastern Desert, Egypt.</a:t>
            </a:r>
          </a:p>
          <a:p>
            <a:endParaRPr lang="en-US" sz="2400" dirty="0"/>
          </a:p>
          <a:p>
            <a:r>
              <a:rPr lang="en-US" sz="2400" dirty="0"/>
              <a:t>To use various methods to accumulate self potential data of this particular region.</a:t>
            </a:r>
          </a:p>
          <a:p>
            <a:endParaRPr lang="en-US" sz="2400" dirty="0"/>
          </a:p>
          <a:p>
            <a:r>
              <a:rPr lang="en-US" sz="2400" dirty="0"/>
              <a:t>To represent the data collected in a graphical form and to understand  the variations in graph.</a:t>
            </a:r>
          </a:p>
          <a:p>
            <a:endParaRPr lang="en-IN" dirty="0"/>
          </a:p>
        </p:txBody>
      </p:sp>
    </p:spTree>
    <p:extLst>
      <p:ext uri="{BB962C8B-B14F-4D97-AF65-F5344CB8AC3E}">
        <p14:creationId xmlns:p14="http://schemas.microsoft.com/office/powerpoint/2010/main" val="28917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0805-48A3-E83F-60EC-4FE1FE02F9FB}"/>
              </a:ext>
            </a:extLst>
          </p:cNvPr>
          <p:cNvSpPr>
            <a:spLocks noGrp="1"/>
          </p:cNvSpPr>
          <p:nvPr>
            <p:ph type="title"/>
          </p:nvPr>
        </p:nvSpPr>
        <p:spPr>
          <a:xfrm>
            <a:off x="2562225" y="983448"/>
            <a:ext cx="8610600" cy="1293028"/>
          </a:xfrm>
        </p:spPr>
        <p:txBody>
          <a:bodyPr>
            <a:normAutofit/>
          </a:bodyPr>
          <a:lstStyle/>
          <a:p>
            <a:pPr algn="ctr"/>
            <a:r>
              <a:rPr lang="en-US" sz="4800" dirty="0"/>
              <a:t>geology</a:t>
            </a:r>
            <a:endParaRPr lang="en-IN" sz="4800" dirty="0"/>
          </a:p>
        </p:txBody>
      </p:sp>
      <p:sp>
        <p:nvSpPr>
          <p:cNvPr id="3" name="Content Placeholder 2">
            <a:extLst>
              <a:ext uri="{FF2B5EF4-FFF2-40B4-BE49-F238E27FC236}">
                <a16:creationId xmlns:a16="http://schemas.microsoft.com/office/drawing/2014/main" id="{9B722787-212A-0179-34F2-F8AD20F0B5AC}"/>
              </a:ext>
            </a:extLst>
          </p:cNvPr>
          <p:cNvSpPr>
            <a:spLocks noGrp="1"/>
          </p:cNvSpPr>
          <p:nvPr>
            <p:ph idx="1"/>
          </p:nvPr>
        </p:nvSpPr>
        <p:spPr>
          <a:xfrm>
            <a:off x="685800" y="2956560"/>
            <a:ext cx="10820400" cy="4024125"/>
          </a:xfrm>
        </p:spPr>
        <p:txBody>
          <a:bodyPr>
            <a:normAutofit/>
          </a:bodyPr>
          <a:lstStyle/>
          <a:p>
            <a:r>
              <a:rPr lang="en-US" dirty="0"/>
              <a:t>Here the surface geology of the area includes basic to intermediate metavolcanic andesite rocks and alteration shear zones. The metavolcanics are located at the eastern and western parts of the study area which is characterized by dark grey </a:t>
            </a:r>
            <a:r>
              <a:rPr lang="en-US" dirty="0" err="1"/>
              <a:t>colour</a:t>
            </a:r>
            <a:r>
              <a:rPr lang="en-US" dirty="0"/>
              <a:t> and contains disseminated sulfides. The basic volcanic rocks are located at the northern and southern parts of the area where these are characterized by greenish grey </a:t>
            </a:r>
            <a:r>
              <a:rPr lang="en-US" dirty="0" err="1"/>
              <a:t>colour</a:t>
            </a:r>
            <a:r>
              <a:rPr lang="en-US" dirty="0"/>
              <a:t> and mineralized at the northeastern and southwestern parts of the area. </a:t>
            </a:r>
            <a:endParaRPr lang="en-IN" dirty="0"/>
          </a:p>
        </p:txBody>
      </p:sp>
    </p:spTree>
    <p:extLst>
      <p:ext uri="{BB962C8B-B14F-4D97-AF65-F5344CB8AC3E}">
        <p14:creationId xmlns:p14="http://schemas.microsoft.com/office/powerpoint/2010/main" val="255079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D7ED99-0AED-05AF-F6B7-BDAA45F277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4567" y="746125"/>
            <a:ext cx="6004253" cy="5121275"/>
          </a:xfrm>
        </p:spPr>
      </p:pic>
      <p:sp>
        <p:nvSpPr>
          <p:cNvPr id="4" name="Text Placeholder 3">
            <a:extLst>
              <a:ext uri="{FF2B5EF4-FFF2-40B4-BE49-F238E27FC236}">
                <a16:creationId xmlns:a16="http://schemas.microsoft.com/office/drawing/2014/main" id="{59D2CF49-A831-E735-641B-FFF903FB3862}"/>
              </a:ext>
            </a:extLst>
          </p:cNvPr>
          <p:cNvSpPr>
            <a:spLocks noGrp="1"/>
          </p:cNvSpPr>
          <p:nvPr>
            <p:ph type="body" sz="half" idx="2"/>
          </p:nvPr>
        </p:nvSpPr>
        <p:spPr>
          <a:xfrm>
            <a:off x="314325" y="2154552"/>
            <a:ext cx="4953000" cy="2693673"/>
          </a:xfrm>
        </p:spPr>
        <p:txBody>
          <a:bodyPr/>
          <a:lstStyle/>
          <a:p>
            <a:r>
              <a:rPr lang="en-US" dirty="0"/>
              <a:t>Alteration shear zones include three types; the first one is mainly composed of quartz–feldspathic highly </a:t>
            </a:r>
            <a:r>
              <a:rPr lang="en-US" dirty="0" err="1"/>
              <a:t>ferruginated</a:t>
            </a:r>
            <a:r>
              <a:rPr lang="en-US" dirty="0"/>
              <a:t> rock (gossans) occupying the eastern and central parts of the area. The second is represented by light grey </a:t>
            </a:r>
            <a:r>
              <a:rPr lang="en-US" dirty="0" err="1"/>
              <a:t>colour</a:t>
            </a:r>
            <a:r>
              <a:rPr lang="en-US" dirty="0"/>
              <a:t> with some pyrite and iron oxides. The third one is a barren alteration zone which is distributed throughout the entire area and exhibits a light grey </a:t>
            </a:r>
            <a:r>
              <a:rPr lang="en-US" dirty="0" err="1"/>
              <a:t>colour</a:t>
            </a:r>
            <a:r>
              <a:rPr lang="en-US" dirty="0"/>
              <a:t> with no mineralization.</a:t>
            </a:r>
            <a:endParaRPr lang="en-IN" dirty="0"/>
          </a:p>
          <a:p>
            <a:endParaRPr lang="en-IN" dirty="0"/>
          </a:p>
        </p:txBody>
      </p:sp>
    </p:spTree>
    <p:extLst>
      <p:ext uri="{BB962C8B-B14F-4D97-AF65-F5344CB8AC3E}">
        <p14:creationId xmlns:p14="http://schemas.microsoft.com/office/powerpoint/2010/main" val="347864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5E07-6E18-32D7-CFF3-1D62CFE88994}"/>
              </a:ext>
            </a:extLst>
          </p:cNvPr>
          <p:cNvSpPr>
            <a:spLocks noGrp="1"/>
          </p:cNvSpPr>
          <p:nvPr>
            <p:ph type="title"/>
          </p:nvPr>
        </p:nvSpPr>
        <p:spPr>
          <a:xfrm>
            <a:off x="314325" y="751241"/>
            <a:ext cx="6873240" cy="1600200"/>
          </a:xfrm>
        </p:spPr>
        <p:txBody>
          <a:bodyPr>
            <a:normAutofit/>
          </a:bodyPr>
          <a:lstStyle/>
          <a:p>
            <a:pPr algn="ctr"/>
            <a:r>
              <a:rPr lang="en-US" sz="4400" dirty="0"/>
              <a:t>Data acquisition</a:t>
            </a:r>
            <a:endParaRPr lang="en-IN" sz="4400" dirty="0"/>
          </a:p>
        </p:txBody>
      </p:sp>
      <p:sp>
        <p:nvSpPr>
          <p:cNvPr id="3" name="Subtitle 2">
            <a:extLst>
              <a:ext uri="{FF2B5EF4-FFF2-40B4-BE49-F238E27FC236}">
                <a16:creationId xmlns:a16="http://schemas.microsoft.com/office/drawing/2014/main" id="{D5DF35EB-3E03-0904-650A-7DD2F615F483}"/>
              </a:ext>
            </a:extLst>
          </p:cNvPr>
          <p:cNvSpPr>
            <a:spLocks noGrp="1"/>
          </p:cNvSpPr>
          <p:nvPr>
            <p:ph type="body" sz="half" idx="2"/>
          </p:nvPr>
        </p:nvSpPr>
        <p:spPr>
          <a:xfrm>
            <a:off x="651933" y="2666999"/>
            <a:ext cx="6000750" cy="3094485"/>
          </a:xfrm>
        </p:spPr>
        <p:txBody>
          <a:bodyPr>
            <a:noAutofit/>
          </a:bodyPr>
          <a:lstStyle/>
          <a:p>
            <a:pPr marL="342900" indent="-342900">
              <a:buAutoNum type="arabicParenR"/>
            </a:pPr>
            <a:r>
              <a:rPr lang="en-US" sz="1600" dirty="0"/>
              <a:t>By SP method-</a:t>
            </a:r>
          </a:p>
          <a:p>
            <a:r>
              <a:rPr lang="en-US" sz="1600" dirty="0"/>
              <a:t>Here, the self-potential measurements were carried out on a grid of 50 × 50 m2 for an area of about 500 × 400 m2 using a Syscal-R2 instrument using manual mode. The measurements were carried out through the first day of April 2007. Non-polarized electrodes of copper sulfate were used; an electrode was positioned at infinity (a distance of about 500 m from the </a:t>
            </a:r>
            <a:r>
              <a:rPr lang="en-US" sz="1600" dirty="0" err="1"/>
              <a:t>centre</a:t>
            </a:r>
            <a:r>
              <a:rPr lang="en-US" sz="1600" dirty="0"/>
              <a:t> of the area) and the second one was used for field measurements of natural self-potential in millivolts. The resulting SP anomaly map indicates that weak SP negative anomalies lie above the high shearing alteration zone, trending in the NW–SE direction.</a:t>
            </a:r>
            <a:r>
              <a:rPr lang="en-US" dirty="0"/>
              <a:t> Trial-and-error interpretation of SP anomalies Four SP profiles (SP1 through SP4) were modelled using the forward program presented by </a:t>
            </a:r>
            <a:r>
              <a:rPr lang="en-US" dirty="0" err="1"/>
              <a:t>Caglar</a:t>
            </a:r>
            <a:endParaRPr lang="en-IN" sz="1600" dirty="0"/>
          </a:p>
        </p:txBody>
      </p:sp>
      <p:pic>
        <p:nvPicPr>
          <p:cNvPr id="5" name="Picture 4">
            <a:extLst>
              <a:ext uri="{FF2B5EF4-FFF2-40B4-BE49-F238E27FC236}">
                <a16:creationId xmlns:a16="http://schemas.microsoft.com/office/drawing/2014/main" id="{45E37D73-2526-CDB9-5C54-B4C336C86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200" y="593886"/>
            <a:ext cx="3295562" cy="2707069"/>
          </a:xfrm>
          <a:prstGeom prst="rect">
            <a:avLst/>
          </a:prstGeom>
        </p:spPr>
      </p:pic>
      <p:pic>
        <p:nvPicPr>
          <p:cNvPr id="6" name="Picture 5">
            <a:extLst>
              <a:ext uri="{FF2B5EF4-FFF2-40B4-BE49-F238E27FC236}">
                <a16:creationId xmlns:a16="http://schemas.microsoft.com/office/drawing/2014/main" id="{5B71F1DC-048C-F072-2585-0C3F308EF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9200" y="3429000"/>
            <a:ext cx="3410273" cy="2707070"/>
          </a:xfrm>
          <a:prstGeom prst="rect">
            <a:avLst/>
          </a:prstGeom>
        </p:spPr>
      </p:pic>
    </p:spTree>
    <p:extLst>
      <p:ext uri="{BB962C8B-B14F-4D97-AF65-F5344CB8AC3E}">
        <p14:creationId xmlns:p14="http://schemas.microsoft.com/office/powerpoint/2010/main" val="142769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5896-C9E7-1EA4-37D3-136E029D77D3}"/>
              </a:ext>
            </a:extLst>
          </p:cNvPr>
          <p:cNvSpPr>
            <a:spLocks noGrp="1"/>
          </p:cNvSpPr>
          <p:nvPr>
            <p:ph type="title"/>
          </p:nvPr>
        </p:nvSpPr>
        <p:spPr>
          <a:xfrm>
            <a:off x="2895599" y="866775"/>
            <a:ext cx="8715375" cy="714375"/>
          </a:xfrm>
        </p:spPr>
        <p:txBody>
          <a:bodyPr>
            <a:normAutofit fontScale="90000"/>
          </a:bodyPr>
          <a:lstStyle/>
          <a:p>
            <a:r>
              <a:rPr lang="en-US" dirty="0"/>
              <a:t>Data interpretation and representation with contour lines</a:t>
            </a:r>
            <a:endParaRPr lang="en-IN" dirty="0"/>
          </a:p>
        </p:txBody>
      </p:sp>
      <p:pic>
        <p:nvPicPr>
          <p:cNvPr id="6" name="Content Placeholder 5">
            <a:extLst>
              <a:ext uri="{FF2B5EF4-FFF2-40B4-BE49-F238E27FC236}">
                <a16:creationId xmlns:a16="http://schemas.microsoft.com/office/drawing/2014/main" id="{0439E73D-FC4C-F00E-F1F3-547767E9F8A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193925"/>
            <a:ext cx="5334000" cy="3899702"/>
          </a:xfrm>
        </p:spPr>
      </p:pic>
      <p:pic>
        <p:nvPicPr>
          <p:cNvPr id="8" name="Content Placeholder 7">
            <a:extLst>
              <a:ext uri="{FF2B5EF4-FFF2-40B4-BE49-F238E27FC236}">
                <a16:creationId xmlns:a16="http://schemas.microsoft.com/office/drawing/2014/main" id="{97695C72-36CA-ACB0-F03E-2BACB49E1D4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0738" y="2193925"/>
            <a:ext cx="4916923" cy="4024313"/>
          </a:xfrm>
        </p:spPr>
      </p:pic>
    </p:spTree>
    <p:extLst>
      <p:ext uri="{BB962C8B-B14F-4D97-AF65-F5344CB8AC3E}">
        <p14:creationId xmlns:p14="http://schemas.microsoft.com/office/powerpoint/2010/main" val="354208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3462-56EE-69C6-05BE-0FC4452C0CC3}"/>
              </a:ext>
            </a:extLst>
          </p:cNvPr>
          <p:cNvSpPr>
            <a:spLocks noGrp="1"/>
          </p:cNvSpPr>
          <p:nvPr>
            <p:ph type="ctrTitle"/>
          </p:nvPr>
        </p:nvSpPr>
        <p:spPr>
          <a:xfrm>
            <a:off x="2295525" y="88905"/>
            <a:ext cx="9448800" cy="1825096"/>
          </a:xfrm>
        </p:spPr>
        <p:txBody>
          <a:bodyPr>
            <a:normAutofit/>
          </a:bodyPr>
          <a:lstStyle/>
          <a:p>
            <a:r>
              <a:rPr lang="en-US" sz="4000" dirty="0"/>
              <a:t>Data acquisition (other method)</a:t>
            </a:r>
            <a:endParaRPr lang="en-IN" sz="4000" dirty="0"/>
          </a:p>
        </p:txBody>
      </p:sp>
      <p:sp>
        <p:nvSpPr>
          <p:cNvPr id="3" name="Subtitle 2">
            <a:extLst>
              <a:ext uri="{FF2B5EF4-FFF2-40B4-BE49-F238E27FC236}">
                <a16:creationId xmlns:a16="http://schemas.microsoft.com/office/drawing/2014/main" id="{700687B3-DDFF-0E4D-BC89-26E1A26332DA}"/>
              </a:ext>
            </a:extLst>
          </p:cNvPr>
          <p:cNvSpPr>
            <a:spLocks noGrp="1"/>
          </p:cNvSpPr>
          <p:nvPr>
            <p:ph type="subTitle" idx="1"/>
          </p:nvPr>
        </p:nvSpPr>
        <p:spPr>
          <a:xfrm>
            <a:off x="685800" y="2517776"/>
            <a:ext cx="9810750" cy="911224"/>
          </a:xfrm>
        </p:spPr>
        <p:txBody>
          <a:bodyPr>
            <a:noAutofit/>
          </a:bodyPr>
          <a:lstStyle/>
          <a:p>
            <a:r>
              <a:rPr lang="en-US" dirty="0"/>
              <a:t>2) Inversion of SP data using the PSO method</a:t>
            </a:r>
          </a:p>
          <a:p>
            <a:endParaRPr lang="en-US" dirty="0"/>
          </a:p>
          <a:p>
            <a:r>
              <a:rPr lang="en-US" dirty="0"/>
              <a:t>To understand let us Suppose a group of birds is searching for food in an area. One of the best strategies to find the food is to follow the bird that is nearest to the food. The undetermined geophysical models are analogous to the birds (called particles in the PSO method) ‘flying’ in the search space and the objective function of the inverse problem is analogous to the distance between ‘bird’ and ‘food. ’. Each particle has an objective function value and has a ‘velocity’ which controls the ‘flying’ in the search.</a:t>
            </a:r>
            <a:endParaRPr lang="en-IN" dirty="0"/>
          </a:p>
        </p:txBody>
      </p:sp>
    </p:spTree>
    <p:extLst>
      <p:ext uri="{BB962C8B-B14F-4D97-AF65-F5344CB8AC3E}">
        <p14:creationId xmlns:p14="http://schemas.microsoft.com/office/powerpoint/2010/main" val="31154302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11002</TotalTime>
  <Words>1474</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Geophysical exploration for gold and associated minerals IN Wadi El Beida area, Southeastern Desert, Egypt </vt:lpstr>
      <vt:lpstr>Team members</vt:lpstr>
      <vt:lpstr>REASON OF CHOOSING /about</vt:lpstr>
      <vt:lpstr>objective</vt:lpstr>
      <vt:lpstr>geology</vt:lpstr>
      <vt:lpstr>PowerPoint Presentation</vt:lpstr>
      <vt:lpstr>Data acquisition</vt:lpstr>
      <vt:lpstr>Data interpretation and representation with contour lines</vt:lpstr>
      <vt:lpstr>Data acquisition (other method)</vt:lpstr>
      <vt:lpstr>PowerPoint Presentation</vt:lpstr>
      <vt:lpstr>PowerPoint Presentation</vt:lpstr>
      <vt:lpstr>discussion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Geophysical exploration for gold and associated minerals IN Wadi El Beida area, Southeastern Desert, Egypt </dc:title>
  <dc:creator>Rhitam</dc:creator>
  <cp:lastModifiedBy>Rhitam</cp:lastModifiedBy>
  <cp:revision>1</cp:revision>
  <dcterms:created xsi:type="dcterms:W3CDTF">2022-11-01T14:56:53Z</dcterms:created>
  <dcterms:modified xsi:type="dcterms:W3CDTF">2022-11-09T07:20:31Z</dcterms:modified>
</cp:coreProperties>
</file>