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rag bhagwagar" initials="cb" lastIdx="1" clrIdx="0">
    <p:extLst>
      <p:ext uri="{19B8F6BF-5375-455C-9EA6-DF929625EA0E}">
        <p15:presenceInfo xmlns:p15="http://schemas.microsoft.com/office/powerpoint/2012/main" userId="cd6a9514057802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17T14:40:33.745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20B0-38CA-494A-B7E7-4E71A9A650BF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8D36-26A1-4D72-A06A-04724FB8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20B0-38CA-494A-B7E7-4E71A9A650BF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8D36-26A1-4D72-A06A-04724FB8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4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20B0-38CA-494A-B7E7-4E71A9A650BF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8D36-26A1-4D72-A06A-04724FB8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20B0-38CA-494A-B7E7-4E71A9A650BF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8D36-26A1-4D72-A06A-04724FB8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8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20B0-38CA-494A-B7E7-4E71A9A650BF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8D36-26A1-4D72-A06A-04724FB8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2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20B0-38CA-494A-B7E7-4E71A9A650BF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8D36-26A1-4D72-A06A-04724FB8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9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20B0-38CA-494A-B7E7-4E71A9A650BF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8D36-26A1-4D72-A06A-04724FB8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1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20B0-38CA-494A-B7E7-4E71A9A650BF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8D36-26A1-4D72-A06A-04724FB8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3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20B0-38CA-494A-B7E7-4E71A9A650BF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8D36-26A1-4D72-A06A-04724FB8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9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20B0-38CA-494A-B7E7-4E71A9A650BF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8D36-26A1-4D72-A06A-04724FB8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20B0-38CA-494A-B7E7-4E71A9A650BF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8D36-26A1-4D72-A06A-04724FB8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420B0-38CA-494A-B7E7-4E71A9A650BF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C8D36-26A1-4D72-A06A-04724FB8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0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68579" y="-223058"/>
            <a:ext cx="5023272" cy="727213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927652" y="3207026"/>
            <a:ext cx="1116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850799" y="2463789"/>
            <a:ext cx="930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712842" y="1166192"/>
            <a:ext cx="1116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69906" y="5490635"/>
            <a:ext cx="16566" cy="86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644762" y="378221"/>
            <a:ext cx="741710" cy="90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076661" y="4121426"/>
            <a:ext cx="3233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557130" y="5082208"/>
            <a:ext cx="1116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32" idx="2"/>
          </p:cNvCxnSpPr>
          <p:nvPr/>
        </p:nvCxnSpPr>
        <p:spPr>
          <a:xfrm flipV="1">
            <a:off x="5060259" y="609054"/>
            <a:ext cx="14492" cy="67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260659" y="357808"/>
            <a:ext cx="14492" cy="92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0647" y="767692"/>
            <a:ext cx="16598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Motor Driver</a:t>
            </a:r>
          </a:p>
          <a:p>
            <a:r>
              <a:rPr lang="en-US" sz="1500" dirty="0"/>
              <a:t>(TB6612FNG)</a:t>
            </a:r>
            <a:endParaRPr lang="en-US" sz="1500" dirty="0"/>
          </a:p>
          <a:p>
            <a:r>
              <a:rPr lang="en-US" sz="1500" dirty="0"/>
              <a:t>(Direction and speed control for motors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634" y="2680830"/>
            <a:ext cx="1659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Arduino </a:t>
            </a:r>
          </a:p>
          <a:p>
            <a:r>
              <a:rPr lang="en-US" sz="1500" dirty="0"/>
              <a:t>(Robot controller)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0320" y="4740028"/>
            <a:ext cx="16598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Motor Driver</a:t>
            </a:r>
          </a:p>
          <a:p>
            <a:r>
              <a:rPr lang="en-US" sz="1500" dirty="0"/>
              <a:t>(TB6612FNG)</a:t>
            </a:r>
          </a:p>
          <a:p>
            <a:r>
              <a:rPr lang="en-US" sz="1500" dirty="0"/>
              <a:t>(Direction and speed control for motors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71047" y="6306623"/>
            <a:ext cx="1659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Resistors (Pull Up) 10 k  </a:t>
            </a:r>
            <a:r>
              <a:rPr lang="el-GR" sz="1500" dirty="0"/>
              <a:t>Ω</a:t>
            </a:r>
            <a:endParaRPr lang="en-US" sz="15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163920" y="5490635"/>
            <a:ext cx="16566" cy="86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65061" y="6306623"/>
            <a:ext cx="1659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Resistors (Pull Up) </a:t>
            </a:r>
            <a:r>
              <a:rPr lang="en-US" sz="1500" dirty="0"/>
              <a:t>10 k  </a:t>
            </a:r>
            <a:r>
              <a:rPr lang="el-GR" sz="1500" dirty="0"/>
              <a:t>Ω</a:t>
            </a:r>
            <a:r>
              <a:rPr lang="en-US" sz="1500" dirty="0"/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44834" y="55056"/>
            <a:ext cx="1659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IO Expander Board (PCF8574AN)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908232" y="97815"/>
            <a:ext cx="7193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Switch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52487" y="85798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310191" y="3729011"/>
            <a:ext cx="15368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Voltage Regulator  (LM7805AC)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201897" y="510209"/>
            <a:ext cx="25254" cy="4571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736659" y="609054"/>
            <a:ext cx="0" cy="148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06742" y="55056"/>
            <a:ext cx="1659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Hex Inverter (SN74HC04N)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727098" y="1955958"/>
            <a:ext cx="1659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Motor Driver</a:t>
            </a:r>
          </a:p>
          <a:p>
            <a:r>
              <a:rPr lang="en-US" sz="1500" dirty="0"/>
              <a:t>(Direction and speed control for motors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8275151" y="3413008"/>
            <a:ext cx="2167562" cy="316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442713" y="2971621"/>
            <a:ext cx="15368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Capacitor (Voltage buffer) 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150087" y="5537380"/>
            <a:ext cx="1965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115141" y="5144965"/>
            <a:ext cx="15368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Power connector (Mini Deans Head)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006931" y="1324833"/>
            <a:ext cx="1148381" cy="823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100646" y="817002"/>
            <a:ext cx="1659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Motor Head plugs (Male)</a:t>
            </a:r>
          </a:p>
        </p:txBody>
      </p:sp>
    </p:spTree>
    <p:extLst>
      <p:ext uri="{BB962C8B-B14F-4D97-AF65-F5344CB8AC3E}">
        <p14:creationId xmlns:p14="http://schemas.microsoft.com/office/powerpoint/2010/main" val="3400108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cherag bhagwagar</dc:creator>
  <cp:lastModifiedBy>cherag bhagwagar</cp:lastModifiedBy>
  <cp:revision>4</cp:revision>
  <dcterms:created xsi:type="dcterms:W3CDTF">2017-04-17T18:39:49Z</dcterms:created>
  <dcterms:modified xsi:type="dcterms:W3CDTF">2017-04-17T19:01:54Z</dcterms:modified>
</cp:coreProperties>
</file>