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72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66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8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5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4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39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6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3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5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3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3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" descr="Paint splash on a white background">
            <a:extLst>
              <a:ext uri="{FF2B5EF4-FFF2-40B4-BE49-F238E27FC236}">
                <a16:creationId xmlns:a16="http://schemas.microsoft.com/office/drawing/2014/main" id="{40607EB8-88E7-4A99-A19F-CF43AB7E2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33" r="1" b="1"/>
          <a:stretch/>
        </p:blipFill>
        <p:spPr>
          <a:xfrm>
            <a:off x="-1" y="10"/>
            <a:ext cx="10825122" cy="6857990"/>
          </a:xfrm>
          <a:custGeom>
            <a:avLst/>
            <a:gdLst/>
            <a:ahLst/>
            <a:cxnLst/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FED5AB-8550-4EA5-B1BC-276436D9BDBD}"/>
              </a:ext>
            </a:extLst>
          </p:cNvPr>
          <p:cNvSpPr/>
          <p:nvPr/>
        </p:nvSpPr>
        <p:spPr>
          <a:xfrm>
            <a:off x="903767" y="850605"/>
            <a:ext cx="3062177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FD331669-8D56-43B1-9A01-B1CAD6A50D0A}"/>
              </a:ext>
            </a:extLst>
          </p:cNvPr>
          <p:cNvSpPr/>
          <p:nvPr/>
        </p:nvSpPr>
        <p:spPr>
          <a:xfrm>
            <a:off x="1221971" y="3183774"/>
            <a:ext cx="3062177" cy="23525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Relationship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3D4D4F-AAFF-48F5-A894-805FFFE85019}"/>
              </a:ext>
            </a:extLst>
          </p:cNvPr>
          <p:cNvSpPr/>
          <p:nvPr/>
        </p:nvSpPr>
        <p:spPr>
          <a:xfrm>
            <a:off x="5729264" y="1895292"/>
            <a:ext cx="2862029" cy="2481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275967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7DB069-13A4-4DFB-B2F4-397F8F3B167E}"/>
              </a:ext>
            </a:extLst>
          </p:cNvPr>
          <p:cNvSpPr/>
          <p:nvPr/>
        </p:nvSpPr>
        <p:spPr>
          <a:xfrm>
            <a:off x="2382591" y="1166553"/>
            <a:ext cx="2452196" cy="10813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94DC4-55BE-4D27-8F4B-726027E40B32}"/>
              </a:ext>
            </a:extLst>
          </p:cNvPr>
          <p:cNvSpPr/>
          <p:nvPr/>
        </p:nvSpPr>
        <p:spPr>
          <a:xfrm>
            <a:off x="9306103" y="3391518"/>
            <a:ext cx="2354201" cy="103813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17DEC-E0E2-4922-A0F2-CA2C1523CF69}"/>
              </a:ext>
            </a:extLst>
          </p:cNvPr>
          <p:cNvSpPr/>
          <p:nvPr/>
        </p:nvSpPr>
        <p:spPr>
          <a:xfrm>
            <a:off x="2313655" y="5301662"/>
            <a:ext cx="2452196" cy="10813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FC8F10-2326-4839-865B-29FFA1DB5C03}"/>
              </a:ext>
            </a:extLst>
          </p:cNvPr>
          <p:cNvSpPr/>
          <p:nvPr/>
        </p:nvSpPr>
        <p:spPr>
          <a:xfrm>
            <a:off x="362149" y="1678175"/>
            <a:ext cx="1748440" cy="1038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Number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E81EB8-40BE-40B2-AF6C-5DDEA108B261}"/>
              </a:ext>
            </a:extLst>
          </p:cNvPr>
          <p:cNvSpPr/>
          <p:nvPr/>
        </p:nvSpPr>
        <p:spPr>
          <a:xfrm>
            <a:off x="5059970" y="413071"/>
            <a:ext cx="1767841" cy="1069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 </a:t>
            </a:r>
            <a:r>
              <a:rPr lang="en-US" dirty="0" err="1"/>
              <a:t>Addr</a:t>
            </a:r>
            <a:r>
              <a:rPr lang="en-US" dirty="0"/>
              <a:t>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69AD94-BF6C-4AEB-9803-BE7FCCDE3997}"/>
              </a:ext>
            </a:extLst>
          </p:cNvPr>
          <p:cNvSpPr/>
          <p:nvPr/>
        </p:nvSpPr>
        <p:spPr>
          <a:xfrm>
            <a:off x="429906" y="476578"/>
            <a:ext cx="1558726" cy="942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Credit Limit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A305B1-A279-4405-9B59-996FD0C49C5C}"/>
              </a:ext>
            </a:extLst>
          </p:cNvPr>
          <p:cNvSpPr/>
          <p:nvPr/>
        </p:nvSpPr>
        <p:spPr>
          <a:xfrm>
            <a:off x="2279263" y="96983"/>
            <a:ext cx="1558726" cy="942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9919ED-702F-4E08-B3DB-27DC58FD9EE0}"/>
              </a:ext>
            </a:extLst>
          </p:cNvPr>
          <p:cNvSpPr/>
          <p:nvPr/>
        </p:nvSpPr>
        <p:spPr>
          <a:xfrm>
            <a:off x="1867241" y="2623539"/>
            <a:ext cx="1767841" cy="1069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 </a:t>
            </a:r>
            <a:r>
              <a:rPr lang="en-US" dirty="0" err="1"/>
              <a:t>Addr</a:t>
            </a:r>
            <a:r>
              <a:rPr lang="en-US" dirty="0"/>
              <a:t>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3217EA-BDEC-4609-86B7-3EEB51C33320}"/>
              </a:ext>
            </a:extLst>
          </p:cNvPr>
          <p:cNvSpPr/>
          <p:nvPr/>
        </p:nvSpPr>
        <p:spPr>
          <a:xfrm>
            <a:off x="7283273" y="3211312"/>
            <a:ext cx="1767841" cy="1069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  <a:p>
            <a:pPr algn="ctr"/>
            <a:r>
              <a:rPr lang="en-US" dirty="0"/>
              <a:t>Number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A59A4-77BF-412D-8975-1103698FDE11}"/>
              </a:ext>
            </a:extLst>
          </p:cNvPr>
          <p:cNvSpPr/>
          <p:nvPr/>
        </p:nvSpPr>
        <p:spPr>
          <a:xfrm>
            <a:off x="10083449" y="4965041"/>
            <a:ext cx="1767841" cy="1069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CFFDE3-1361-415F-8F7A-16A71B578FBE}"/>
              </a:ext>
            </a:extLst>
          </p:cNvPr>
          <p:cNvSpPr/>
          <p:nvPr/>
        </p:nvSpPr>
        <p:spPr>
          <a:xfrm>
            <a:off x="7533250" y="1652246"/>
            <a:ext cx="2011631" cy="132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Description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D27399-9226-40E2-8846-55F29B234885}"/>
              </a:ext>
            </a:extLst>
          </p:cNvPr>
          <p:cNvSpPr/>
          <p:nvPr/>
        </p:nvSpPr>
        <p:spPr>
          <a:xfrm>
            <a:off x="1484634" y="4091029"/>
            <a:ext cx="1573992" cy="1038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E445E0-7394-4606-BA4F-FCE1F1A7EF85}"/>
              </a:ext>
            </a:extLst>
          </p:cNvPr>
          <p:cNvSpPr/>
          <p:nvPr/>
        </p:nvSpPr>
        <p:spPr>
          <a:xfrm>
            <a:off x="4765851" y="4200026"/>
            <a:ext cx="1573992" cy="1038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CA9747-2B89-42CF-A8BE-A4AFEDCDF703}"/>
              </a:ext>
            </a:extLst>
          </p:cNvPr>
          <p:cNvSpPr/>
          <p:nvPr/>
        </p:nvSpPr>
        <p:spPr>
          <a:xfrm>
            <a:off x="161611" y="3103552"/>
            <a:ext cx="1573992" cy="1038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Date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760B2F-6746-42C1-9699-F1E3B6024D8E}"/>
              </a:ext>
            </a:extLst>
          </p:cNvPr>
          <p:cNvSpPr/>
          <p:nvPr/>
        </p:nvSpPr>
        <p:spPr>
          <a:xfrm>
            <a:off x="5579846" y="2868524"/>
            <a:ext cx="1573992" cy="952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Quantity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625E4E-4FCC-40ED-AC67-D936E8A35224}"/>
              </a:ext>
            </a:extLst>
          </p:cNvPr>
          <p:cNvCxnSpPr>
            <a:cxnSpLocks/>
          </p:cNvCxnSpPr>
          <p:nvPr/>
        </p:nvCxnSpPr>
        <p:spPr>
          <a:xfrm flipH="1">
            <a:off x="4843434" y="1166553"/>
            <a:ext cx="343589" cy="23898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E998A09-2390-4867-B05B-CC0F5E419B6F}"/>
              </a:ext>
            </a:extLst>
          </p:cNvPr>
          <p:cNvCxnSpPr>
            <a:cxnSpLocks/>
          </p:cNvCxnSpPr>
          <p:nvPr/>
        </p:nvCxnSpPr>
        <p:spPr>
          <a:xfrm>
            <a:off x="3210613" y="947856"/>
            <a:ext cx="0" cy="21869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227AC7-6DDD-44C2-85C1-0D7D0CC738D2}"/>
              </a:ext>
            </a:extLst>
          </p:cNvPr>
          <p:cNvCxnSpPr>
            <a:cxnSpLocks/>
            <a:endCxn id="9" idx="5"/>
          </p:cNvCxnSpPr>
          <p:nvPr/>
        </p:nvCxnSpPr>
        <p:spPr>
          <a:xfrm flipH="1" flipV="1">
            <a:off x="1760362" y="1281101"/>
            <a:ext cx="636967" cy="24486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5CC08C-CA78-4C90-B4A1-3A268D47754E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2110589" y="2014509"/>
            <a:ext cx="316960" cy="182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3C42EFB-CEB4-4AAC-8635-BF5639215DF4}"/>
              </a:ext>
            </a:extLst>
          </p:cNvPr>
          <p:cNvCxnSpPr>
            <a:cxnSpLocks/>
            <a:stCxn id="20" idx="4"/>
          </p:cNvCxnSpPr>
          <p:nvPr/>
        </p:nvCxnSpPr>
        <p:spPr>
          <a:xfrm flipH="1">
            <a:off x="5794532" y="3820812"/>
            <a:ext cx="572310" cy="48495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E26B81-9A8C-41ED-8785-8B0E68981EA5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751162" y="2247903"/>
            <a:ext cx="123760" cy="37563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0F8276-26A6-4791-8802-80983E71E136}"/>
              </a:ext>
            </a:extLst>
          </p:cNvPr>
          <p:cNvCxnSpPr>
            <a:cxnSpLocks/>
          </p:cNvCxnSpPr>
          <p:nvPr/>
        </p:nvCxnSpPr>
        <p:spPr>
          <a:xfrm flipH="1" flipV="1">
            <a:off x="2495188" y="5113798"/>
            <a:ext cx="145578" cy="17249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5324A8-0763-4D15-97E3-615235AA01E9}"/>
              </a:ext>
            </a:extLst>
          </p:cNvPr>
          <p:cNvCxnSpPr>
            <a:cxnSpLocks/>
            <a:endCxn id="103" idx="7"/>
          </p:cNvCxnSpPr>
          <p:nvPr/>
        </p:nvCxnSpPr>
        <p:spPr>
          <a:xfrm flipH="1">
            <a:off x="1684639" y="5067826"/>
            <a:ext cx="219864" cy="76776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118604-2581-411E-B80A-CEF3A71C1F48}"/>
              </a:ext>
            </a:extLst>
          </p:cNvPr>
          <p:cNvCxnSpPr>
            <a:cxnSpLocks/>
            <a:stCxn id="16" idx="3"/>
            <a:endCxn id="101" idx="6"/>
          </p:cNvCxnSpPr>
          <p:nvPr/>
        </p:nvCxnSpPr>
        <p:spPr>
          <a:xfrm flipH="1" flipV="1">
            <a:off x="1474441" y="4944985"/>
            <a:ext cx="240699" cy="3214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409B40-C736-4A26-8FE6-5EF499605F57}"/>
              </a:ext>
            </a:extLst>
          </p:cNvPr>
          <p:cNvCxnSpPr>
            <a:cxnSpLocks/>
          </p:cNvCxnSpPr>
          <p:nvPr/>
        </p:nvCxnSpPr>
        <p:spPr>
          <a:xfrm flipH="1" flipV="1">
            <a:off x="1076018" y="4141689"/>
            <a:ext cx="518811" cy="36085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BFE4A91-23F8-4393-A08C-D1B90B5DE14F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4653527" y="5086131"/>
            <a:ext cx="342830" cy="39398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72A26A7-466F-4DEF-9F3C-C0CF40394C7A}"/>
              </a:ext>
            </a:extLst>
          </p:cNvPr>
          <p:cNvCxnSpPr>
            <a:cxnSpLocks/>
          </p:cNvCxnSpPr>
          <p:nvPr/>
        </p:nvCxnSpPr>
        <p:spPr>
          <a:xfrm flipH="1">
            <a:off x="6214245" y="4610097"/>
            <a:ext cx="816646" cy="9756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C2F4DAF-F1A5-4306-98A4-66075DAD53C4}"/>
              </a:ext>
            </a:extLst>
          </p:cNvPr>
          <p:cNvCxnSpPr>
            <a:cxnSpLocks/>
          </p:cNvCxnSpPr>
          <p:nvPr/>
        </p:nvCxnSpPr>
        <p:spPr>
          <a:xfrm flipH="1" flipV="1">
            <a:off x="9064089" y="2753167"/>
            <a:ext cx="617794" cy="66410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91D9FE-6720-40C8-AAB4-9865194B73B5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10886124" y="2433176"/>
            <a:ext cx="256495" cy="102630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7B4BDA-FD81-4D2B-8027-EE27188909F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0859158" y="4408550"/>
            <a:ext cx="108212" cy="55649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53E09D5-F3EF-4770-95C6-3308A77A77F5}"/>
              </a:ext>
            </a:extLst>
          </p:cNvPr>
          <p:cNvCxnSpPr>
            <a:cxnSpLocks/>
            <a:endCxn id="12" idx="5"/>
          </p:cNvCxnSpPr>
          <p:nvPr/>
        </p:nvCxnSpPr>
        <p:spPr>
          <a:xfrm flipH="1" flipV="1">
            <a:off x="8792220" y="4124247"/>
            <a:ext cx="538590" cy="1744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99DED984-D219-4C28-B7E3-CEF09104EC5A}"/>
              </a:ext>
            </a:extLst>
          </p:cNvPr>
          <p:cNvSpPr/>
          <p:nvPr/>
        </p:nvSpPr>
        <p:spPr>
          <a:xfrm>
            <a:off x="3499102" y="2918546"/>
            <a:ext cx="1832941" cy="1408147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E782E0C-C3A1-4DAC-9EEE-A62228F51BD7}"/>
              </a:ext>
            </a:extLst>
          </p:cNvPr>
          <p:cNvCxnSpPr>
            <a:cxnSpLocks/>
          </p:cNvCxnSpPr>
          <p:nvPr/>
        </p:nvCxnSpPr>
        <p:spPr>
          <a:xfrm>
            <a:off x="4280007" y="2151103"/>
            <a:ext cx="0" cy="89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11E443E-37E4-4588-ADAE-5E768BE7E1E3}"/>
              </a:ext>
            </a:extLst>
          </p:cNvPr>
          <p:cNvCxnSpPr>
            <a:cxnSpLocks/>
          </p:cNvCxnSpPr>
          <p:nvPr/>
        </p:nvCxnSpPr>
        <p:spPr>
          <a:xfrm flipH="1">
            <a:off x="3635082" y="4141689"/>
            <a:ext cx="564750" cy="1159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F3D7EBBE-3720-4160-96A7-55E32DCF0018}"/>
              </a:ext>
            </a:extLst>
          </p:cNvPr>
          <p:cNvSpPr/>
          <p:nvPr/>
        </p:nvSpPr>
        <p:spPr>
          <a:xfrm>
            <a:off x="6784980" y="5283124"/>
            <a:ext cx="2140204" cy="1585292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1AFFDE4-66F1-423B-9EA5-B6391EC096EB}"/>
              </a:ext>
            </a:extLst>
          </p:cNvPr>
          <p:cNvCxnSpPr>
            <a:cxnSpLocks/>
          </p:cNvCxnSpPr>
          <p:nvPr/>
        </p:nvCxnSpPr>
        <p:spPr>
          <a:xfrm flipH="1">
            <a:off x="4622274" y="6034611"/>
            <a:ext cx="2205537" cy="236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3CFB76-F7BC-48DE-9E29-B185A2A67FFA}"/>
              </a:ext>
            </a:extLst>
          </p:cNvPr>
          <p:cNvCxnSpPr>
            <a:cxnSpLocks/>
          </p:cNvCxnSpPr>
          <p:nvPr/>
        </p:nvCxnSpPr>
        <p:spPr>
          <a:xfrm flipH="1">
            <a:off x="8443795" y="4408550"/>
            <a:ext cx="1539291" cy="134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EE06A19-A3BA-4AF3-9BF2-12F67AFA63F4}"/>
              </a:ext>
            </a:extLst>
          </p:cNvPr>
          <p:cNvSpPr txBox="1"/>
          <p:nvPr/>
        </p:nvSpPr>
        <p:spPr>
          <a:xfrm>
            <a:off x="5528112" y="5920221"/>
            <a:ext cx="53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CBE48A7-5D7B-494A-AA23-2FEB49190365}"/>
              </a:ext>
            </a:extLst>
          </p:cNvPr>
          <p:cNvSpPr txBox="1"/>
          <p:nvPr/>
        </p:nvSpPr>
        <p:spPr>
          <a:xfrm>
            <a:off x="8975365" y="4913792"/>
            <a:ext cx="53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5CF2A2F-D342-48FC-9265-E0076FA09720}"/>
              </a:ext>
            </a:extLst>
          </p:cNvPr>
          <p:cNvSpPr txBox="1"/>
          <p:nvPr/>
        </p:nvSpPr>
        <p:spPr>
          <a:xfrm>
            <a:off x="3626955" y="4280882"/>
            <a:ext cx="53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613362B-50DF-4F6B-A17E-87FA45A127A7}"/>
              </a:ext>
            </a:extLst>
          </p:cNvPr>
          <p:cNvSpPr txBox="1"/>
          <p:nvPr/>
        </p:nvSpPr>
        <p:spPr>
          <a:xfrm>
            <a:off x="3955294" y="2531646"/>
            <a:ext cx="53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B196724-B641-455D-8F8E-AF0F41144B44}"/>
              </a:ext>
            </a:extLst>
          </p:cNvPr>
          <p:cNvSpPr/>
          <p:nvPr/>
        </p:nvSpPr>
        <p:spPr>
          <a:xfrm>
            <a:off x="10189558" y="297759"/>
            <a:ext cx="1555622" cy="685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FACTORY</a:t>
            </a:r>
          </a:p>
        </p:txBody>
      </p:sp>
      <p:sp>
        <p:nvSpPr>
          <p:cNvPr id="93" name="Flowchart: Decision 92">
            <a:extLst>
              <a:ext uri="{FF2B5EF4-FFF2-40B4-BE49-F238E27FC236}">
                <a16:creationId xmlns:a16="http://schemas.microsoft.com/office/drawing/2014/main" id="{0B6194D7-808A-4161-8B59-989FD69B66AA}"/>
              </a:ext>
            </a:extLst>
          </p:cNvPr>
          <p:cNvSpPr/>
          <p:nvPr/>
        </p:nvSpPr>
        <p:spPr>
          <a:xfrm>
            <a:off x="9681883" y="1363606"/>
            <a:ext cx="2408481" cy="1069570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981D2C2-38FC-4691-9E9A-71201C283A67}"/>
              </a:ext>
            </a:extLst>
          </p:cNvPr>
          <p:cNvCxnSpPr>
            <a:cxnSpLocks/>
          </p:cNvCxnSpPr>
          <p:nvPr/>
        </p:nvCxnSpPr>
        <p:spPr>
          <a:xfrm flipH="1">
            <a:off x="11190225" y="983745"/>
            <a:ext cx="206857" cy="65081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434BE563-9BD1-4C24-9E4E-37A1B91C02C2}"/>
              </a:ext>
            </a:extLst>
          </p:cNvPr>
          <p:cNvSpPr/>
          <p:nvPr/>
        </p:nvSpPr>
        <p:spPr>
          <a:xfrm>
            <a:off x="-247083" y="4364998"/>
            <a:ext cx="1721524" cy="1159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Number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1175D4A-7C54-4CB6-887C-549F1BF5BB5B}"/>
              </a:ext>
            </a:extLst>
          </p:cNvPr>
          <p:cNvSpPr/>
          <p:nvPr/>
        </p:nvSpPr>
        <p:spPr>
          <a:xfrm>
            <a:off x="175692" y="5678956"/>
            <a:ext cx="1767841" cy="1069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 </a:t>
            </a:r>
            <a:r>
              <a:rPr lang="en-US" dirty="0" err="1"/>
              <a:t>Addr</a:t>
            </a:r>
            <a:r>
              <a:rPr lang="en-US" dirty="0"/>
              <a:t>.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BC7506D-308C-40A0-8643-A04C14A8798E}"/>
              </a:ext>
            </a:extLst>
          </p:cNvPr>
          <p:cNvSpPr/>
          <p:nvPr/>
        </p:nvSpPr>
        <p:spPr>
          <a:xfrm>
            <a:off x="6608856" y="4240018"/>
            <a:ext cx="1506846" cy="973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  <a:p>
            <a:pPr algn="ctr"/>
            <a:r>
              <a:rPr lang="en-US" dirty="0"/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132770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16E418-384F-41F4-BADE-1E9384D9336B}"/>
              </a:ext>
            </a:extLst>
          </p:cNvPr>
          <p:cNvSpPr/>
          <p:nvPr/>
        </p:nvSpPr>
        <p:spPr>
          <a:xfrm>
            <a:off x="4374490" y="160096"/>
            <a:ext cx="1807960" cy="7972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99E462-203D-43B8-8DE5-08EDE3A077CE}"/>
              </a:ext>
            </a:extLst>
          </p:cNvPr>
          <p:cNvSpPr/>
          <p:nvPr/>
        </p:nvSpPr>
        <p:spPr>
          <a:xfrm>
            <a:off x="7139506" y="152453"/>
            <a:ext cx="1432316" cy="861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31B16-0C5C-417F-B68A-7C1E97C54D5A}"/>
              </a:ext>
            </a:extLst>
          </p:cNvPr>
          <p:cNvSpPr/>
          <p:nvPr/>
        </p:nvSpPr>
        <p:spPr>
          <a:xfrm>
            <a:off x="4531214" y="4540585"/>
            <a:ext cx="1807960" cy="7972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09C791-FB8B-4CDF-A342-C12AD91A8FE6}"/>
              </a:ext>
            </a:extLst>
          </p:cNvPr>
          <p:cNvSpPr/>
          <p:nvPr/>
        </p:nvSpPr>
        <p:spPr>
          <a:xfrm>
            <a:off x="4382601" y="3657706"/>
            <a:ext cx="1083625" cy="651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9AF7B7-0C01-40D5-8DDB-5BE5AFB691E0}"/>
              </a:ext>
            </a:extLst>
          </p:cNvPr>
          <p:cNvSpPr/>
          <p:nvPr/>
        </p:nvSpPr>
        <p:spPr>
          <a:xfrm>
            <a:off x="3739594" y="5531376"/>
            <a:ext cx="1184819" cy="712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942AC0-AF55-4CAC-B3BF-10C2D788DE55}"/>
              </a:ext>
            </a:extLst>
          </p:cNvPr>
          <p:cNvSpPr/>
          <p:nvPr/>
        </p:nvSpPr>
        <p:spPr>
          <a:xfrm>
            <a:off x="5140138" y="5571711"/>
            <a:ext cx="1713952" cy="712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Preferred Char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854F4E-82E0-4F71-8156-AEC57DCF531E}"/>
              </a:ext>
            </a:extLst>
          </p:cNvPr>
          <p:cNvCxnSpPr>
            <a:cxnSpLocks/>
          </p:cNvCxnSpPr>
          <p:nvPr/>
        </p:nvCxnSpPr>
        <p:spPr>
          <a:xfrm flipH="1" flipV="1">
            <a:off x="5665346" y="957356"/>
            <a:ext cx="21795" cy="3583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l Logo PNG images, Free Download L.O.L Pictures - Free Transparent PNG  Logos">
            <a:extLst>
              <a:ext uri="{FF2B5EF4-FFF2-40B4-BE49-F238E27FC236}">
                <a16:creationId xmlns:a16="http://schemas.microsoft.com/office/drawing/2014/main" id="{9E5AD183-DE6A-4AE7-B183-010E52AF8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620" y="5784320"/>
            <a:ext cx="1929844" cy="76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C890F1-C4C7-4664-BB75-5D15573F957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40405"/>
            <a:ext cx="1363270" cy="261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F348A7-454B-4494-A101-9009127C5991}"/>
              </a:ext>
            </a:extLst>
          </p:cNvPr>
          <p:cNvCxnSpPr>
            <a:cxnSpLocks/>
          </p:cNvCxnSpPr>
          <p:nvPr/>
        </p:nvCxnSpPr>
        <p:spPr>
          <a:xfrm flipH="1" flipV="1">
            <a:off x="5771693" y="5266944"/>
            <a:ext cx="78679" cy="319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D671DD-EB7B-4757-B6E0-2C58DBC4018B}"/>
              </a:ext>
            </a:extLst>
          </p:cNvPr>
          <p:cNvCxnSpPr>
            <a:cxnSpLocks/>
          </p:cNvCxnSpPr>
          <p:nvPr/>
        </p:nvCxnSpPr>
        <p:spPr>
          <a:xfrm flipV="1">
            <a:off x="4519899" y="5266944"/>
            <a:ext cx="248076" cy="386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80C3A91-A137-4D3B-B832-1678E39D8D0A}"/>
              </a:ext>
            </a:extLst>
          </p:cNvPr>
          <p:cNvCxnSpPr>
            <a:cxnSpLocks/>
          </p:cNvCxnSpPr>
          <p:nvPr/>
        </p:nvCxnSpPr>
        <p:spPr>
          <a:xfrm flipH="1" flipV="1">
            <a:off x="5081963" y="4306719"/>
            <a:ext cx="57639" cy="24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Decision 72">
            <a:extLst>
              <a:ext uri="{FF2B5EF4-FFF2-40B4-BE49-F238E27FC236}">
                <a16:creationId xmlns:a16="http://schemas.microsoft.com/office/drawing/2014/main" id="{2EDCE77F-AA00-4B2B-8FD6-8AAFCB3F02CA}"/>
              </a:ext>
            </a:extLst>
          </p:cNvPr>
          <p:cNvSpPr/>
          <p:nvPr/>
        </p:nvSpPr>
        <p:spPr>
          <a:xfrm>
            <a:off x="4810446" y="2035115"/>
            <a:ext cx="1731594" cy="1124132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belongs to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AB29EF-3C2C-45E9-8EF6-0C266945135A}"/>
              </a:ext>
            </a:extLst>
          </p:cNvPr>
          <p:cNvSpPr txBox="1"/>
          <p:nvPr/>
        </p:nvSpPr>
        <p:spPr>
          <a:xfrm>
            <a:off x="5416704" y="1403308"/>
            <a:ext cx="53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9919BD-B68A-4102-B028-FB4412E4E36C}"/>
              </a:ext>
            </a:extLst>
          </p:cNvPr>
          <p:cNvSpPr txBox="1"/>
          <p:nvPr/>
        </p:nvSpPr>
        <p:spPr>
          <a:xfrm>
            <a:off x="5316895" y="3320883"/>
            <a:ext cx="53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12757D3-27D6-4409-BFEA-776908F599A4}"/>
              </a:ext>
            </a:extLst>
          </p:cNvPr>
          <p:cNvSpPr/>
          <p:nvPr/>
        </p:nvSpPr>
        <p:spPr>
          <a:xfrm>
            <a:off x="1055274" y="2198551"/>
            <a:ext cx="1807960" cy="7972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Matches</a:t>
            </a:r>
          </a:p>
        </p:txBody>
      </p:sp>
      <p:sp>
        <p:nvSpPr>
          <p:cNvPr id="89" name="Flowchart: Decision 88">
            <a:extLst>
              <a:ext uri="{FF2B5EF4-FFF2-40B4-BE49-F238E27FC236}">
                <a16:creationId xmlns:a16="http://schemas.microsoft.com/office/drawing/2014/main" id="{6FBA7867-5D48-426F-BE22-6D9EBFE1376D}"/>
              </a:ext>
            </a:extLst>
          </p:cNvPr>
          <p:cNvSpPr/>
          <p:nvPr/>
        </p:nvSpPr>
        <p:spPr>
          <a:xfrm>
            <a:off x="1826857" y="692184"/>
            <a:ext cx="2137481" cy="1260973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Competes in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E043091-E40D-45DE-B72F-3230B991F34F}"/>
              </a:ext>
            </a:extLst>
          </p:cNvPr>
          <p:cNvSpPr/>
          <p:nvPr/>
        </p:nvSpPr>
        <p:spPr>
          <a:xfrm>
            <a:off x="554606" y="3505549"/>
            <a:ext cx="1807960" cy="100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Outcome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C135D9E-ACA4-47AA-A136-D67172E25FCB}"/>
              </a:ext>
            </a:extLst>
          </p:cNvPr>
          <p:cNvCxnSpPr>
            <a:cxnSpLocks/>
          </p:cNvCxnSpPr>
          <p:nvPr/>
        </p:nvCxnSpPr>
        <p:spPr>
          <a:xfrm flipV="1">
            <a:off x="1458587" y="2882189"/>
            <a:ext cx="143442" cy="623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B20A3F4-CC1A-43A6-89D8-F00126A137FD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394253" y="558726"/>
            <a:ext cx="980237" cy="39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02E866E-E22A-4A01-987D-78BB37634080}"/>
              </a:ext>
            </a:extLst>
          </p:cNvPr>
          <p:cNvCxnSpPr>
            <a:cxnSpLocks/>
          </p:cNvCxnSpPr>
          <p:nvPr/>
        </p:nvCxnSpPr>
        <p:spPr>
          <a:xfrm flipH="1">
            <a:off x="1826859" y="1594714"/>
            <a:ext cx="631048" cy="682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6D282DF-0B5C-47EC-BEE2-0B8904A81C02}"/>
              </a:ext>
            </a:extLst>
          </p:cNvPr>
          <p:cNvSpPr txBox="1"/>
          <p:nvPr/>
        </p:nvSpPr>
        <p:spPr>
          <a:xfrm>
            <a:off x="1789850" y="1654028"/>
            <a:ext cx="53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01314BA-BF2E-45D7-9BF3-5A4569F22760}"/>
              </a:ext>
            </a:extLst>
          </p:cNvPr>
          <p:cNvSpPr txBox="1"/>
          <p:nvPr/>
        </p:nvSpPr>
        <p:spPr>
          <a:xfrm>
            <a:off x="3571635" y="429505"/>
            <a:ext cx="53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39975735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C2B31"/>
      </a:dk2>
      <a:lt2>
        <a:srgbClr val="F1F0F3"/>
      </a:lt2>
      <a:accent1>
        <a:srgbClr val="9AA81E"/>
      </a:accent1>
      <a:accent2>
        <a:srgbClr val="D09517"/>
      </a:accent2>
      <a:accent3>
        <a:srgbClr val="E75C29"/>
      </a:accent3>
      <a:accent4>
        <a:srgbClr val="D51734"/>
      </a:accent4>
      <a:accent5>
        <a:srgbClr val="E72995"/>
      </a:accent5>
      <a:accent6>
        <a:srgbClr val="D517D2"/>
      </a:accent6>
      <a:hlink>
        <a:srgbClr val="C14577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60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Sitka Banner</vt:lpstr>
      <vt:lpstr>HeadlinesVTI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Christopher</dc:creator>
  <cp:lastModifiedBy>Alexandra Christopher</cp:lastModifiedBy>
  <cp:revision>3</cp:revision>
  <dcterms:created xsi:type="dcterms:W3CDTF">2021-12-14T14:45:34Z</dcterms:created>
  <dcterms:modified xsi:type="dcterms:W3CDTF">2021-12-14T16:59:15Z</dcterms:modified>
</cp:coreProperties>
</file>