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7FA7-F0BE-44A0-B58D-AD23A814DE59}" type="datetimeFigureOut">
              <a:rPr lang="es-CL" smtClean="0"/>
              <a:t>30-11-2016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05C9-822B-4B46-A199-BB6D8326F5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417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7FA7-F0BE-44A0-B58D-AD23A814DE59}" type="datetimeFigureOut">
              <a:rPr lang="es-CL" smtClean="0"/>
              <a:t>30-11-2016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05C9-822B-4B46-A199-BB6D8326F5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583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7FA7-F0BE-44A0-B58D-AD23A814DE59}" type="datetimeFigureOut">
              <a:rPr lang="es-CL" smtClean="0"/>
              <a:t>30-11-2016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05C9-822B-4B46-A199-BB6D8326F5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869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7FA7-F0BE-44A0-B58D-AD23A814DE59}" type="datetimeFigureOut">
              <a:rPr lang="es-CL" smtClean="0"/>
              <a:t>30-11-2016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05C9-822B-4B46-A199-BB6D8326F5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497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7FA7-F0BE-44A0-B58D-AD23A814DE59}" type="datetimeFigureOut">
              <a:rPr lang="es-CL" smtClean="0"/>
              <a:t>30-11-2016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05C9-822B-4B46-A199-BB6D8326F5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671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7FA7-F0BE-44A0-B58D-AD23A814DE59}" type="datetimeFigureOut">
              <a:rPr lang="es-CL" smtClean="0"/>
              <a:t>30-11-2016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05C9-822B-4B46-A199-BB6D8326F5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484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7FA7-F0BE-44A0-B58D-AD23A814DE59}" type="datetimeFigureOut">
              <a:rPr lang="es-CL" smtClean="0"/>
              <a:t>30-11-2016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05C9-822B-4B46-A199-BB6D8326F5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075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7FA7-F0BE-44A0-B58D-AD23A814DE59}" type="datetimeFigureOut">
              <a:rPr lang="es-CL" smtClean="0"/>
              <a:t>30-11-2016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05C9-822B-4B46-A199-BB6D8326F5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235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7FA7-F0BE-44A0-B58D-AD23A814DE59}" type="datetimeFigureOut">
              <a:rPr lang="es-CL" smtClean="0"/>
              <a:t>30-11-2016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05C9-822B-4B46-A199-BB6D8326F5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443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7FA7-F0BE-44A0-B58D-AD23A814DE59}" type="datetimeFigureOut">
              <a:rPr lang="es-CL" smtClean="0"/>
              <a:t>30-11-2016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05C9-822B-4B46-A199-BB6D8326F5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984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7FA7-F0BE-44A0-B58D-AD23A814DE59}" type="datetimeFigureOut">
              <a:rPr lang="es-CL" smtClean="0"/>
              <a:t>30-11-2016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05C9-822B-4B46-A199-BB6D8326F5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075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47FA7-F0BE-44A0-B58D-AD23A814DE59}" type="datetimeFigureOut">
              <a:rPr lang="es-CL" smtClean="0"/>
              <a:t>30-11-2016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A05C9-822B-4B46-A199-BB6D8326F5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901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357" t="11143" r="19214" b="9111"/>
          <a:stretch/>
        </p:blipFill>
        <p:spPr>
          <a:xfrm>
            <a:off x="968829" y="97971"/>
            <a:ext cx="9818914" cy="683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72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MUÑOZ CASTILLO</dc:creator>
  <cp:lastModifiedBy>JUAN MUÑOZ CASTILLO</cp:lastModifiedBy>
  <cp:revision>3</cp:revision>
  <dcterms:created xsi:type="dcterms:W3CDTF">2016-11-30T19:24:37Z</dcterms:created>
  <dcterms:modified xsi:type="dcterms:W3CDTF">2016-11-30T20:26:36Z</dcterms:modified>
</cp:coreProperties>
</file>