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B6F779-44DC-42CB-88D1-2A2F8D2F28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360E9E-2D0B-4A1B-A96F-D23BEC3C72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B922CF-C022-4C2C-83F7-DF32EBC5198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93580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5264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121896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293580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465264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4C0F9D-2580-4C25-A101-E1EF89FA2DB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856F90-BCE6-4FC0-BD3F-435F8E23731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9B9B05-1ACB-4F80-BB55-F85CA64495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1EF6D0-5E96-4904-86FF-C38387B473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E836C6-1D5B-4309-AF14-F68240EE42E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28E24B-34F1-4F93-9218-7BB158A2229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1BCE04-CDB4-45FB-A1BA-6D527CC8B3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3CF14C-8B89-4CAE-A36C-A9AD3C1D7F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2A5E52-27E1-4FF5-BAF6-A73BC06A263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520E82-6676-45D3-9FD4-DEC59776A6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F13DE9-5FD3-443E-B0BF-78F8C24F0C2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BD5E3A-8333-4701-982F-CFD810DC57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A23DAD-54FE-4815-A0DF-D605241852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293580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5264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121896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293580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465264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901A75-9194-47D0-BC4A-FD5F4FB3EBF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1111E7C-C412-4CD8-B51D-4E48D08141E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C1325EB-E57B-4C29-8FCE-8E96C47EF8C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5876106-FA62-43C5-9D2A-6CD5F32DCC5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7B30592-4089-47DB-ABEF-7C06881489A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AD4989-2365-41CD-B74F-B6B0E595A8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2E0D2B-6D91-4030-86B6-99F9F1E0E2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2549B0A-9137-4712-921B-ABFC4FFADA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F3307E9-923F-4176-BAE8-E7AA643084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7FA0B0C-DFF2-4FF2-8AC2-C0A35F77AF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DD14E7E-2161-426F-826B-D6308D5D1F5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50658EC-389B-4497-9FB2-DCD58C047C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7CBC960-C3BF-46FB-A1CE-CAD4263FF99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93580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5264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121896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293580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465264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C20FDC7-6485-4602-96AF-B480A1BE29F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8AD7EF-C7F8-4F25-8EDC-72A219087C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53C76A-BD29-4525-8481-EF8DB2820A1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44FF1B-3483-4A11-88E9-A80B1B364C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9B40BA-C8FB-4090-8654-DB6FF59B53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27DC82F-19C5-40A0-9BEB-9BA9D52E1C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A56846-829E-4825-B541-051B6BE0CA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8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000" y="6057360"/>
            <a:ext cx="5498640" cy="820080"/>
            <a:chOff x="-9000" y="6057360"/>
            <a:chExt cx="5498640" cy="82008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2760"/>
              <a:ext cx="816840" cy="5485680"/>
            </a:xfrm>
            <a:custGeom>
              <a:avLst/>
              <a:gdLst/>
              <a:ahLst/>
              <a:cxn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400"/>
              <a:ext cx="547200" cy="4826880"/>
            </a:xfrm>
            <a:custGeom>
              <a:avLst/>
              <a:gdLst/>
              <a:ahLst/>
              <a:cxn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9040" y="4590720"/>
              <a:ext cx="321840" cy="4238280"/>
            </a:xfrm>
            <a:custGeom>
              <a:avLst/>
              <a:gdLst/>
              <a:ahLst/>
              <a:cxn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dt" idx="1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2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3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337562-A550-4CA2-BED9-490F4EBD1CD2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dt" idx="4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5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6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F04716-19E5-45D3-BAB9-36D244B2E170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99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088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Second level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Third level</a:t>
            </a: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</a:p>
          <a:p>
            <a:pPr marL="1523880" lvl="4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dt" idx="7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ftr" idx="8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7" name="PlaceHolder 6"/>
          <p:cNvSpPr>
            <a:spLocks noGrp="1"/>
          </p:cNvSpPr>
          <p:nvPr>
            <p:ph type="sldNum" idx="9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D78039-B15D-471A-B5FB-4C1B0C928B3F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07560" y="2322720"/>
            <a:ext cx="3316680" cy="8114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009999"/>
                </a:solidFill>
                <a:latin typeface="Calibri"/>
              </a:rPr>
              <a:t>FreEzMenu:</a:t>
            </a:r>
            <a:endParaRPr lang="en-US" sz="5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222080" y="2205000"/>
            <a:ext cx="7344360" cy="1511640"/>
          </a:xfrm>
          <a:prstGeom prst="rect">
            <a:avLst/>
          </a:prstGeom>
          <a:noFill/>
          <a:ln w="0">
            <a:solidFill>
              <a:srgbClr val="009999"/>
            </a:solidFill>
          </a:ln>
        </p:spPr>
        <p:txBody>
          <a:bodyPr lIns="122040" tIns="60840" rIns="122040" bIns="60840" anchor="t">
            <a:normAutofit/>
          </a:bodyPr>
          <a:lstStyle/>
          <a:p>
            <a:pPr algn="just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9">
                <a:solidFill>
                  <a:srgbClr val="009999"/>
                </a:solidFill>
                <a:latin typeface="Calibri"/>
              </a:rPr>
              <a:t>A Customizable User Interface Menu Application System for Food Service Industry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6" name="TextBox 3"/>
          <p:cNvSpPr/>
          <p:nvPr/>
        </p:nvSpPr>
        <p:spPr>
          <a:xfrm>
            <a:off x="4200840" y="3834720"/>
            <a:ext cx="331668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9999"/>
                </a:solidFill>
                <a:latin typeface="Calibri"/>
              </a:rPr>
              <a:t>Gomez, Algilbert T.</a:t>
            </a:r>
            <a:br>
              <a:rPr sz="2000"/>
            </a:br>
            <a:r>
              <a:rPr lang="en-US" sz="2000" b="0" strike="noStrike" spc="-1">
                <a:solidFill>
                  <a:srgbClr val="009999"/>
                </a:solidFill>
                <a:latin typeface="Calibri"/>
              </a:rPr>
              <a:t>Mojar, Justine Ian Carlos M.</a:t>
            </a:r>
            <a:br>
              <a:rPr sz="2000"/>
            </a:br>
            <a:r>
              <a:rPr lang="en-US" sz="2000" b="0" strike="noStrike" spc="-1">
                <a:solidFill>
                  <a:srgbClr val="009999"/>
                </a:solidFill>
                <a:latin typeface="Calibri"/>
              </a:rPr>
              <a:t>Ortega, Ben Androz</a:t>
            </a:r>
            <a:br>
              <a:rPr sz="2000"/>
            </a:br>
            <a:r>
              <a:rPr lang="en-US" sz="2000" b="0" strike="noStrike" spc="-1">
                <a:solidFill>
                  <a:srgbClr val="009999"/>
                </a:solidFill>
                <a:latin typeface="Calibri"/>
              </a:rPr>
              <a:t>Seva, Kenneth B.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C6025-3BB0-8D1D-26BD-B2032402C8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34" y="690674"/>
            <a:ext cx="8348555" cy="54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9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6CC4E-7079-3F5B-3772-520743E7A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" y="203975"/>
            <a:ext cx="4960178" cy="3549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16853-3231-B916-E5E4-4C7C896EF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65" y="940446"/>
            <a:ext cx="6059307" cy="4335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132415-0244-E9E3-4439-D54DC171F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3" y="3693968"/>
            <a:ext cx="5624945" cy="31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376600" y="980640"/>
            <a:ext cx="1435320" cy="718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474"/>
                </a:solidFill>
                <a:latin typeface="Calibri"/>
              </a:rPr>
              <a:t>Intro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04520" y="2049120"/>
            <a:ext cx="8979480" cy="2759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9090"/>
                </a:solidFill>
                <a:latin typeface="Calibri"/>
              </a:rPr>
              <a:t>In today's modern dining experience, the convergence of technology, changing consumer preferences, and evolving culinary trends has transformed the way we dine. From the moment we step into a restaurant, cafe, or any food service establishment, we encounter a dynamic environment that embraces innovation and convenience. Cutting-edge technologies, such as digital menus, interactive ordering systems, and personalized dining experiences, have become integral parts of the dining landscape. </a:t>
            </a: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81720" y="457200"/>
            <a:ext cx="10360080" cy="718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474"/>
                </a:solidFill>
                <a:latin typeface="Calibri"/>
              </a:rPr>
              <a:t>Problems to address: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981720" y="1554840"/>
            <a:ext cx="10360080" cy="4248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474"/>
                </a:solidFill>
                <a:latin typeface="Calibri"/>
              </a:rPr>
              <a:t>Costly and expensive</a:t>
            </a:r>
            <a:br>
              <a:rPr sz="2500"/>
            </a:br>
            <a:r>
              <a:rPr lang="en-US" sz="2500" b="0" strike="noStrike" spc="-1">
                <a:solidFill>
                  <a:srgbClr val="007474"/>
                </a:solidFill>
                <a:latin typeface="Calibri"/>
              </a:rPr>
              <a:t>- Software development costs: professionals, infrastructure, research, testing, updates, support.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7474"/>
                </a:solidFill>
                <a:latin typeface="Calibri"/>
              </a:rPr>
              <a:t>The challenge of acquiring developers for the purpose of designing food menus</a:t>
            </a:r>
            <a:br>
              <a:rPr sz="2500"/>
            </a:br>
            <a:r>
              <a:rPr lang="en-US" sz="2500" b="0" strike="noStrike" spc="-1">
                <a:solidFill>
                  <a:srgbClr val="007474"/>
                </a:solidFill>
                <a:latin typeface="Calibri"/>
              </a:rPr>
              <a:t>- Menu design needs skilled developers, insufficient in the market.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  <a:buNone/>
            </a:pP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7474"/>
                </a:solidFill>
                <a:latin typeface="Calibri"/>
              </a:rPr>
              <a:t>Designing a food menu necessitates a considerable amount of time and effort</a:t>
            </a:r>
            <a:br>
              <a:rPr sz="2500"/>
            </a:br>
            <a:r>
              <a:rPr lang="en-US" sz="2500" b="0" strike="noStrike" spc="-1">
                <a:solidFill>
                  <a:srgbClr val="007474"/>
                </a:solidFill>
                <a:latin typeface="Calibri"/>
              </a:rPr>
              <a:t>- Menu design: planning, elements, revisions for effective communication.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878"/>
                </a:solidFill>
                <a:latin typeface="Calibri"/>
              </a:rPr>
              <a:t>Solutions to said problems: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218960" y="2421000"/>
            <a:ext cx="10360080" cy="2664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7D7D"/>
                </a:solidFill>
                <a:latin typeface="Calibri"/>
              </a:rPr>
              <a:t>Free to use application.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7D7D"/>
                </a:solidFill>
                <a:latin typeface="Calibri"/>
              </a:rPr>
              <a:t>There is no requirement to engage the services of developers or programmers for menu design, as the software being developed by the researchers prioritizes user-friendly functionality.</a:t>
            </a: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00520" y="116640"/>
            <a:ext cx="9987840" cy="647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D7D"/>
                </a:solidFill>
                <a:latin typeface="Calibri"/>
              </a:rPr>
              <a:t>METHODS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100520" y="1450440"/>
            <a:ext cx="6671880" cy="4264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 algn="ct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7575"/>
                </a:solidFill>
                <a:latin typeface="Calibri"/>
              </a:rPr>
              <a:t>“</a:t>
            </a:r>
            <a:r>
              <a:rPr lang="en-US" sz="2600" b="1" strike="noStrike" spc="-1">
                <a:solidFill>
                  <a:srgbClr val="007575"/>
                </a:solidFill>
                <a:latin typeface="Calibri"/>
              </a:rPr>
              <a:t>Manage</a:t>
            </a:r>
            <a:r>
              <a:rPr lang="en-US" sz="2600" b="0" strike="noStrike" spc="-1">
                <a:solidFill>
                  <a:srgbClr val="007575"/>
                </a:solidFill>
                <a:latin typeface="Calibri"/>
              </a:rPr>
              <a:t>” Application</a:t>
            </a:r>
            <a:endParaRPr lang="en-US" sz="26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Linux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and </a:t>
            </a: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Windows 10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 Operating System.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Electron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to develop cross-platfrom destkop applications.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MySQL for database.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Node.js for server-side programming.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Tailwind CSS for responsive user interface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Content Placeholder 2"/>
          <p:cNvSpPr/>
          <p:nvPr/>
        </p:nvSpPr>
        <p:spPr>
          <a:xfrm>
            <a:off x="1233720" y="2493000"/>
            <a:ext cx="9951840" cy="38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8458200" y="840960"/>
            <a:ext cx="3409560" cy="572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00520" y="116640"/>
            <a:ext cx="9987840" cy="647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D7D"/>
                </a:solidFill>
                <a:latin typeface="Calibri"/>
              </a:rPr>
              <a:t>METHODS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914400" y="1450440"/>
            <a:ext cx="6671880" cy="4264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 algn="ct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7575"/>
                </a:solidFill>
                <a:latin typeface="Calibri"/>
              </a:rPr>
              <a:t>“</a:t>
            </a:r>
            <a:r>
              <a:rPr lang="en-US" sz="2600" b="1" strike="noStrike" spc="-1">
                <a:solidFill>
                  <a:srgbClr val="007575"/>
                </a:solidFill>
                <a:latin typeface="Calibri"/>
              </a:rPr>
              <a:t>Order</a:t>
            </a:r>
            <a:r>
              <a:rPr lang="en-US" sz="2600" b="0" strike="noStrike" spc="-1">
                <a:solidFill>
                  <a:srgbClr val="007575"/>
                </a:solidFill>
                <a:latin typeface="Calibri"/>
              </a:rPr>
              <a:t>” Application</a:t>
            </a:r>
            <a:endParaRPr lang="en-US" sz="26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Android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Operating System.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Capacitor to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 develop the mobile application and access to device functionalities.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Node.js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for server-side programming.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500" b="1" strike="noStrike" spc="-1">
                <a:solidFill>
                  <a:srgbClr val="007575"/>
                </a:solidFill>
                <a:latin typeface="Calibri"/>
              </a:rPr>
              <a:t>Ionic </a:t>
            </a:r>
            <a:r>
              <a:rPr lang="en-US" sz="2500" b="0" strike="noStrike" spc="-1">
                <a:solidFill>
                  <a:srgbClr val="007575"/>
                </a:solidFill>
                <a:latin typeface="Calibri"/>
              </a:rPr>
              <a:t>for UI components.</a:t>
            </a:r>
            <a:endParaRPr lang="en-US" sz="25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Content Placeholder 3"/>
          <p:cNvSpPr/>
          <p:nvPr/>
        </p:nvSpPr>
        <p:spPr>
          <a:xfrm>
            <a:off x="1233720" y="2493000"/>
            <a:ext cx="9951840" cy="38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8229600" y="1143000"/>
            <a:ext cx="3628800" cy="458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00520" y="116640"/>
            <a:ext cx="9987840" cy="647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7D7D"/>
                </a:solidFill>
                <a:latin typeface="Calibri"/>
              </a:rPr>
              <a:t>METHODS</a:t>
            </a:r>
            <a:endParaRPr lang="en-US" sz="36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Content Placeholder 5"/>
          <p:cNvSpPr/>
          <p:nvPr/>
        </p:nvSpPr>
        <p:spPr>
          <a:xfrm>
            <a:off x="1233720" y="2493000"/>
            <a:ext cx="9951840" cy="38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1689120" y="914400"/>
            <a:ext cx="8826480" cy="548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678309" y="244698"/>
            <a:ext cx="2832204" cy="630102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 dirty="0">
                <a:solidFill>
                  <a:srgbClr val="007878"/>
                </a:solidFill>
                <a:latin typeface="Calibri"/>
              </a:rPr>
              <a:t>PROTOTYPES</a:t>
            </a:r>
            <a:endParaRPr lang="en-US" sz="3600" b="0" strike="noStrike" spc="-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CDF82-5CDA-A1E7-3F40-92BBFDA6C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13" y="1050291"/>
            <a:ext cx="7787195" cy="51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D3345-43ED-C92F-E0E0-343781F4B6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96" y="671822"/>
            <a:ext cx="8406031" cy="55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253</TotalTime>
  <Words>303</Words>
  <Application>Microsoft Office PowerPoint</Application>
  <PresentationFormat>Custom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FreEzMenu:</vt:lpstr>
      <vt:lpstr>Intro</vt:lpstr>
      <vt:lpstr>Problems to address:</vt:lpstr>
      <vt:lpstr>Solutions to said problems:</vt:lpstr>
      <vt:lpstr>METHODS</vt:lpstr>
      <vt:lpstr>METHODS</vt:lpstr>
      <vt:lpstr>METHODS</vt:lpstr>
      <vt:lpstr>PROTOTYPES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FreEzMenu</dc:title>
  <dc:subject/>
  <dc:creator>Kenneth</dc:creator>
  <dc:description/>
  <cp:lastModifiedBy>Kenneth</cp:lastModifiedBy>
  <cp:revision>11</cp:revision>
  <dcterms:created xsi:type="dcterms:W3CDTF">2023-06-01T06:46:47Z</dcterms:created>
  <dcterms:modified xsi:type="dcterms:W3CDTF">2023-06-01T15:53:04Z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Custom</vt:lpwstr>
  </property>
  <property fmtid="{D5CDD505-2E9C-101B-9397-08002B2CF9AE}" pid="8" name="ScenarioTags">
    <vt:lpwstr/>
  </property>
  <property fmtid="{D5CDD505-2E9C-101B-9397-08002B2CF9AE}" pid="9" name="Slides">
    <vt:i4>5</vt:i4>
  </property>
</Properties>
</file>