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6F779-44DC-42CB-88D1-2A2F8D2F28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360E9E-2D0B-4A1B-A96F-D23BEC3C72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922CF-C022-4C2C-83F7-DF32EBC519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4C0F9D-2580-4C25-A101-E1EF89FA2D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856F90-BCE6-4FC0-BD3F-435F8E2373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9B9B05-1ACB-4F80-BB55-F85CA64495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1EF6D0-5E96-4904-86FF-C38387B473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E836C6-1D5B-4309-AF14-F68240EE4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28E24B-34F1-4F93-9218-7BB158A222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1BCE04-CDB4-45FB-A1BA-6D527CC8B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CF14C-8B89-4CAE-A36C-A9AD3C1D7F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2A5E52-27E1-4FF5-BAF6-A73BC06A26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520E82-6676-45D3-9FD4-DEC59776A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F13DE9-5FD3-443E-B0BF-78F8C24F0C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BD5E3A-8333-4701-982F-CFD810DC57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A23DAD-54FE-4815-A0DF-D605241852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901A75-9194-47D0-BC4A-FD5F4FB3EB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111E7C-C412-4CD8-B51D-4E48D08141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1325EB-E57B-4C29-8FCE-8E96C47EF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876106-FA62-43C5-9D2A-6CD5F32DCC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B30592-4089-47DB-ABEF-7C06881489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AD4989-2365-41CD-B74F-B6B0E595A8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E0D2B-6D91-4030-86B6-99F9F1E0E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549B0A-9137-4712-921B-ABFC4FFADA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3307E9-923F-4176-BAE8-E7AA643084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FA0B0C-DFF2-4FF2-8AC2-C0A35F77AF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D14E7E-2161-426F-826B-D6308D5D1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0658EC-389B-4497-9FB2-DCD58C047C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CBC960-C3BF-46FB-A1CE-CAD4263FF9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93580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52640" y="170676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121896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293580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4652640" y="4039200"/>
            <a:ext cx="16347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20FDC7-6485-4602-96AF-B480A1BE29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AD7EF-C7F8-4F25-8EDC-72A219087C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53C76A-BD29-4525-8481-EF8DB2820A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44FF1B-3483-4A11-88E9-A80B1B364C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B40BA-C8FB-4090-8654-DB6FF59B53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446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821040" y="403920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7DC82F-19C5-40A0-9BEB-9BA9D52E1C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821040" y="1706760"/>
            <a:ext cx="247788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18960" y="4039200"/>
            <a:ext cx="5078160" cy="21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56846-829E-4825-B541-051B6BE0C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1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" name="diagonals"/>
          <p:cNvGrpSpPr/>
          <p:nvPr/>
        </p:nvGrpSpPr>
        <p:grpSpPr>
          <a:xfrm>
            <a:off x="7516440" y="4145040"/>
            <a:ext cx="4686120" cy="2731320"/>
            <a:chOff x="7516440" y="4145040"/>
            <a:chExt cx="4686120" cy="2731320"/>
          </a:xfrm>
        </p:grpSpPr>
        <p:sp>
          <p:nvSpPr>
            <p:cNvPr id="5" name="Straight Connector 13"/>
            <p:cNvSpPr/>
            <p:nvPr/>
          </p:nvSpPr>
          <p:spPr>
            <a:xfrm flipV="1">
              <a:off x="7516440" y="4145040"/>
              <a:ext cx="4686120" cy="2716200"/>
            </a:xfrm>
            <a:prstGeom prst="line">
              <a:avLst/>
            </a:prstGeom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Straight Connector 16"/>
            <p:cNvSpPr/>
            <p:nvPr/>
          </p:nvSpPr>
          <p:spPr>
            <a:xfrm flipV="1">
              <a:off x="8003880" y="4444920"/>
              <a:ext cx="4198680" cy="2431440"/>
            </a:xfrm>
            <a:prstGeom prst="line">
              <a:avLst/>
            </a:prstGeom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Straight Connector 18"/>
            <p:cNvSpPr/>
            <p:nvPr/>
          </p:nvSpPr>
          <p:spPr>
            <a:xfrm flipV="1">
              <a:off x="8515440" y="4732920"/>
              <a:ext cx="3687120" cy="2133720"/>
            </a:xfrm>
            <a:prstGeom prst="line">
              <a:avLst/>
            </a:prstGeom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" name="bottom lines"/>
          <p:cNvGrpSpPr/>
          <p:nvPr/>
        </p:nvGrpSpPr>
        <p:grpSpPr>
          <a:xfrm>
            <a:off x="-9000" y="6057360"/>
            <a:ext cx="5498640" cy="820080"/>
            <a:chOff x="-9000" y="6057360"/>
            <a:chExt cx="5498640" cy="820080"/>
          </a:xfrm>
        </p:grpSpPr>
        <p:sp>
          <p:nvSpPr>
            <p:cNvPr id="9" name="Freeform 8"/>
            <p:cNvSpPr/>
            <p:nvPr/>
          </p:nvSpPr>
          <p:spPr>
            <a:xfrm rot="16200000">
              <a:off x="2338200" y="3722760"/>
              <a:ext cx="816840" cy="5485680"/>
            </a:xfrm>
            <a:custGeom>
              <a:avLst/>
              <a:gdLst/>
              <a:ahLst/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Freeform 9"/>
            <p:cNvSpPr/>
            <p:nvPr/>
          </p:nvSpPr>
          <p:spPr>
            <a:xfrm rot="16200000">
              <a:off x="2138760" y="4190400"/>
              <a:ext cx="547200" cy="4826880"/>
            </a:xfrm>
            <a:custGeom>
              <a:avLst/>
              <a:gdLst/>
              <a:ahLst/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" name="Freeform 10"/>
            <p:cNvSpPr/>
            <p:nvPr/>
          </p:nvSpPr>
          <p:spPr>
            <a:xfrm rot="16200000">
              <a:off x="1949040" y="4590720"/>
              <a:ext cx="321840" cy="4238280"/>
            </a:xfrm>
            <a:custGeom>
              <a:avLst/>
              <a:gdLst/>
              <a:ahLst/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2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37562-A550-4CA2-BED9-490F4EBD1CD2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54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4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5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6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04716-19E5-45D3-BAB9-36D244B2E170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0e183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left lines"/>
          <p:cNvGrpSpPr/>
          <p:nvPr/>
        </p:nvGrpSpPr>
        <p:grpSpPr>
          <a:xfrm>
            <a:off x="-15840" y="-3240"/>
            <a:ext cx="819720" cy="5229000"/>
            <a:chOff x="-15840" y="-3240"/>
            <a:chExt cx="819720" cy="5229000"/>
          </a:xfrm>
        </p:grpSpPr>
        <p:sp>
          <p:nvSpPr>
            <p:cNvPr id="99" name="Freeform 9"/>
            <p:cNvSpPr/>
            <p:nvPr/>
          </p:nvSpPr>
          <p:spPr>
            <a:xfrm>
              <a:off x="-12600" y="0"/>
              <a:ext cx="816480" cy="5225760"/>
            </a:xfrm>
            <a:custGeom>
              <a:avLst/>
              <a:gdLst/>
              <a:ahLst/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Freeform 10"/>
            <p:cNvSpPr/>
            <p:nvPr/>
          </p:nvSpPr>
          <p:spPr>
            <a:xfrm>
              <a:off x="-15840" y="0"/>
              <a:ext cx="547200" cy="4562280"/>
            </a:xfrm>
            <a:custGeom>
              <a:avLst/>
              <a:gdLst/>
              <a:ahLst/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Freeform 13"/>
            <p:cNvSpPr/>
            <p:nvPr/>
          </p:nvSpPr>
          <p:spPr>
            <a:xfrm>
              <a:off x="-9360" y="-3240"/>
              <a:ext cx="318240" cy="3968280"/>
            </a:xfrm>
            <a:custGeom>
              <a:avLst/>
              <a:gdLst/>
              <a:ahLst/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0880" y="1706760"/>
            <a:ext cx="5078160" cy="446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6094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3" marL="121896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4" marL="1523880" indent="-23148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7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8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 idx="9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78039-B15D-471A-B5FB-4C1B0C928B3F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07560" y="2322720"/>
            <a:ext cx="3316680" cy="811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fontScale="92000"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9999"/>
                </a:solidFill>
                <a:latin typeface="Calibri"/>
              </a:rPr>
              <a:t>FreEzMenu:</a:t>
            </a:r>
            <a:endParaRPr b="0" lang="en-US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222080" y="2205000"/>
            <a:ext cx="7344360" cy="1511640"/>
          </a:xfrm>
          <a:prstGeom prst="rect">
            <a:avLst/>
          </a:prstGeom>
          <a:noFill/>
          <a:ln w="0">
            <a:solidFill>
              <a:srgbClr val="009999"/>
            </a:solidFill>
          </a:ln>
        </p:spPr>
        <p:txBody>
          <a:bodyPr lIns="122040" rIns="122040" tIns="60840" bIns="60840" anchor="t">
            <a:normAutofit/>
          </a:bodyPr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199" strike="noStrike" cap="all">
                <a:solidFill>
                  <a:srgbClr val="009999"/>
                </a:solidFill>
                <a:latin typeface="Calibri"/>
              </a:rPr>
              <a:t>A Customizable User Interface Menu Application System for Food Service Industry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6" name="TextBox 3"/>
          <p:cNvSpPr/>
          <p:nvPr/>
        </p:nvSpPr>
        <p:spPr>
          <a:xfrm>
            <a:off x="4200840" y="3834720"/>
            <a:ext cx="33166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9999"/>
                </a:solidFill>
                <a:latin typeface="Calibri"/>
              </a:rPr>
              <a:t>Gomez, Algilbert T.</a:t>
            </a:r>
            <a:br>
              <a:rPr sz="2000"/>
            </a:br>
            <a:r>
              <a:rPr b="0" lang="en-US" sz="2000" spc="-1" strike="noStrike">
                <a:solidFill>
                  <a:srgbClr val="009999"/>
                </a:solidFill>
                <a:latin typeface="Calibri"/>
              </a:rPr>
              <a:t>Mojar, Justine Ian Carlos M.</a:t>
            </a:r>
            <a:br>
              <a:rPr sz="2000"/>
            </a:br>
            <a:r>
              <a:rPr b="0" lang="en-US" sz="2000" spc="-1" strike="noStrike">
                <a:solidFill>
                  <a:srgbClr val="009999"/>
                </a:solidFill>
                <a:latin typeface="Calibri"/>
              </a:rPr>
              <a:t>Ortega, Ben Androz</a:t>
            </a:r>
            <a:br>
              <a:rPr sz="2000"/>
            </a:br>
            <a:r>
              <a:rPr b="0" lang="en-US" sz="2000" spc="-1" strike="noStrike">
                <a:solidFill>
                  <a:srgbClr val="009999"/>
                </a:solidFill>
                <a:latin typeface="Calibri"/>
              </a:rPr>
              <a:t>Seva, Kenneth B.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76600" y="980640"/>
            <a:ext cx="1435320" cy="718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474"/>
                </a:solidFill>
                <a:latin typeface="Calibri"/>
              </a:rPr>
              <a:t>Intro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04520" y="2049120"/>
            <a:ext cx="8979480" cy="2759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algn="just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In today's modern dining experience, the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convergence of technology, changing consumer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preferences, and evolving culinary trends has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transformed the way we dine. From the moment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we step into a restaurant, cafe, or any food service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establishment, we encounter a dynamic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environment that embraces innovation and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convenience. Cutting-edge technologies, such as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digital menus, interactive ordering systems, and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personalized dining experiences, have become </a:t>
            </a:r>
            <a:r>
              <a:rPr b="0" lang="en-US" sz="2400" spc="-1" strike="noStrike">
                <a:solidFill>
                  <a:srgbClr val="009090"/>
                </a:solidFill>
                <a:latin typeface="Calibri"/>
              </a:rPr>
              <a:t>integral parts of the dining landscape. </a:t>
            </a: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81720" y="457200"/>
            <a:ext cx="10360080" cy="718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474"/>
                </a:solidFill>
                <a:latin typeface="Calibri"/>
              </a:rPr>
              <a:t>Problems to address: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981720" y="1554840"/>
            <a:ext cx="10360080" cy="4248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474"/>
                </a:solidFill>
                <a:latin typeface="Calibri"/>
              </a:rPr>
              <a:t>Costly and expensive</a:t>
            </a:r>
            <a:br>
              <a:rPr sz="2500"/>
            </a:br>
            <a:r>
              <a:rPr b="0" lang="en-US" sz="2500" spc="-1" strike="noStrike">
                <a:solidFill>
                  <a:srgbClr val="007474"/>
                </a:solidFill>
                <a:latin typeface="Calibri"/>
              </a:rPr>
              <a:t>- Software development costs: professionals, infrastructure, research, testing, updates, support.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474"/>
                </a:solidFill>
                <a:latin typeface="Calibri"/>
              </a:rPr>
              <a:t>The challenge of acquiring developers for the purpose of designing food menus</a:t>
            </a:r>
            <a:br>
              <a:rPr sz="2500"/>
            </a:br>
            <a:r>
              <a:rPr b="0" lang="en-US" sz="2500" spc="-1" strike="noStrike">
                <a:solidFill>
                  <a:srgbClr val="007474"/>
                </a:solidFill>
                <a:latin typeface="Calibri"/>
              </a:rPr>
              <a:t>- Menu design needs skilled developers, insufficient in the market.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599"/>
              </a:spcBef>
              <a:buNone/>
            </a:pP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474"/>
                </a:solidFill>
                <a:latin typeface="Calibri"/>
              </a:rPr>
              <a:t>Designing a food menu necessitates a considerable amount of time and effort</a:t>
            </a:r>
            <a:br>
              <a:rPr sz="2500"/>
            </a:br>
            <a:r>
              <a:rPr b="0" lang="en-US" sz="2500" spc="-1" strike="noStrike">
                <a:solidFill>
                  <a:srgbClr val="007474"/>
                </a:solidFill>
                <a:latin typeface="Calibri"/>
              </a:rPr>
              <a:t>- Menu design: planning, elements, revisions for effective communication.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878"/>
                </a:solidFill>
                <a:latin typeface="Calibri"/>
              </a:rPr>
              <a:t>Solutions to said problems: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218960" y="2421000"/>
            <a:ext cx="10360080" cy="2664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d7d"/>
                </a:solidFill>
                <a:latin typeface="Calibri"/>
              </a:rPr>
              <a:t>Free to use application.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7d7d"/>
                </a:solidFill>
                <a:latin typeface="Calibri"/>
              </a:rPr>
              <a:t>There is no requirement to engage the services of developers or programmers for menu design, as the software being developed by the researchers prioritizes user-friendly functionality.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599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</a:rPr>
              <a:t>METHODS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0052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575"/>
                </a:solidFill>
                <a:latin typeface="Calibri"/>
              </a:rPr>
              <a:t>“</a:t>
            </a:r>
            <a:r>
              <a:rPr b="1" lang="en-US" sz="2600" spc="-1" strike="noStrike">
                <a:solidFill>
                  <a:srgbClr val="007575"/>
                </a:solidFill>
                <a:latin typeface="Calibri"/>
              </a:rPr>
              <a:t>Manage</a:t>
            </a:r>
            <a:r>
              <a:rPr b="0" lang="en-US" sz="2600" spc="-1" strike="noStrike">
                <a:solidFill>
                  <a:srgbClr val="007575"/>
                </a:solidFill>
                <a:latin typeface="Calibri"/>
              </a:rPr>
              <a:t>” Application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Linux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and </a:t>
            </a: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Windows 10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 Operating System.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Electron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to develop cross-platfrom destkop applications.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MySQL for database.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Node.js for server-side programming.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Tailwind CSS for responsive user interface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5" name="Content Placeholder 2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8458200" y="840960"/>
            <a:ext cx="3409560" cy="57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</a:rPr>
              <a:t>METHODS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914400" y="1450440"/>
            <a:ext cx="6671880" cy="4264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04920" algn="ctr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7575"/>
                </a:solidFill>
                <a:latin typeface="Calibri"/>
              </a:rPr>
              <a:t>“</a:t>
            </a:r>
            <a:r>
              <a:rPr b="1" lang="en-US" sz="2600" spc="-1" strike="noStrike">
                <a:solidFill>
                  <a:srgbClr val="007575"/>
                </a:solidFill>
                <a:latin typeface="Calibri"/>
              </a:rPr>
              <a:t>Order</a:t>
            </a:r>
            <a:r>
              <a:rPr b="0" lang="en-US" sz="2600" spc="-1" strike="noStrike">
                <a:solidFill>
                  <a:srgbClr val="007575"/>
                </a:solidFill>
                <a:latin typeface="Calibri"/>
              </a:rPr>
              <a:t>” Application</a:t>
            </a:r>
            <a:endParaRPr b="0" lang="en-US" sz="26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Android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Operating System.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Capacitor to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 develop the mobile application and access to device functionalities.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Node.js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for server-side programming.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  <a:p>
            <a:pPr marL="304920" indent="-304920" algn="just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007575"/>
                </a:solidFill>
                <a:latin typeface="Calibri"/>
              </a:rPr>
              <a:t>Ionic </a:t>
            </a:r>
            <a:r>
              <a:rPr b="0" lang="en-US" sz="2500" spc="-1" strike="noStrike">
                <a:solidFill>
                  <a:srgbClr val="007575"/>
                </a:solidFill>
                <a:latin typeface="Calibri"/>
              </a:rPr>
              <a:t>for UI components.</a:t>
            </a:r>
            <a:endParaRPr b="0" lang="en-US" sz="2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9" name="Content Placeholder 3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8229600" y="1143000"/>
            <a:ext cx="3628800" cy="45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00520" y="116640"/>
            <a:ext cx="9987840" cy="647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7d7d"/>
                </a:solidFill>
                <a:latin typeface="Calibri"/>
              </a:rPr>
              <a:t>METHODS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2" name="Content Placeholder 5"/>
          <p:cNvSpPr/>
          <p:nvPr/>
        </p:nvSpPr>
        <p:spPr>
          <a:xfrm>
            <a:off x="1233720" y="2493000"/>
            <a:ext cx="9951840" cy="38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689120" y="914400"/>
            <a:ext cx="8826480" cy="548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250</TotalTime>
  <Application>LibreOffice/7.3.7.2$Linux_X86_64 LibreOffice_project/30$Build-2</Application>
  <AppVersion>15.0000</AppVersion>
  <Words>318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2023-06-01T06:46:47Z</dcterms:created>
  <dc:creator>Kenneth</dc:creator>
  <dc:description/>
  <dc:language>en-US</dc:language>
  <cp:lastModifiedBy/>
  <dcterms:modified xsi:type="dcterms:W3CDTF">2023-06-01T23:23:17Z</dcterms:modified>
  <cp:revision>10</cp:revision>
  <dc:subject/>
  <dc:title>FreEzMenu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PresentationFormat">
    <vt:lpwstr>Custom</vt:lpwstr>
  </property>
  <property fmtid="{D5CDD505-2E9C-101B-9397-08002B2CF9AE}" pid="8" name="ScenarioTags">
    <vt:lpwstr/>
  </property>
  <property fmtid="{D5CDD505-2E9C-101B-9397-08002B2CF9AE}" pid="9" name="Slides">
    <vt:i4>5</vt:i4>
  </property>
</Properties>
</file>