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Line 6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-9360" y="6057360"/>
            <a:ext cx="5498640" cy="820080"/>
            <a:chOff x="-9360" y="6057360"/>
            <a:chExt cx="5498640" cy="820080"/>
          </a:xfrm>
        </p:grpSpPr>
        <p:sp>
          <p:nvSpPr>
            <p:cNvPr id="9" name="CustomShape 10"/>
            <p:cNvSpPr/>
            <p:nvPr/>
          </p:nvSpPr>
          <p:spPr>
            <a:xfrm rot="16200000">
              <a:off x="2338200" y="3722760"/>
              <a:ext cx="816480" cy="548532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rot="16200000">
              <a:off x="1948680" y="4590720"/>
              <a:ext cx="321480" cy="423792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F2B39005-A211-4CC6-8B11-42DDCF63DD83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PH" sz="24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64024F63-B4E0-443C-A1E9-62779ACCFDBC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PH" sz="2400" spc="-1" strike="noStrike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99" name="CustomShape 2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218960" y="1706760"/>
            <a:ext cx="2477520" cy="4464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3821040" y="1706760"/>
            <a:ext cx="2477520" cy="4464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8CA67611-C910-4FE3-8D81-2662197D7B04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PH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07560" y="2322720"/>
            <a:ext cx="3316320" cy="8110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rmAutofit fontScale="32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9999"/>
                </a:solidFill>
                <a:latin typeface="Calibri"/>
                <a:ea typeface="DejaVu Sans"/>
              </a:rPr>
              <a:t>FreEzMenu: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222080" y="2205000"/>
            <a:ext cx="7344000" cy="1511280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txBody>
          <a:bodyPr lIns="122040" rIns="122040" tIns="60840" bIns="60840">
            <a:normAutofit fontScale="73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197" strike="noStrike" cap="all">
                <a:solidFill>
                  <a:srgbClr val="009999"/>
                </a:solidFill>
                <a:latin typeface="Calibri"/>
                <a:ea typeface="DejaVu Sans"/>
              </a:rPr>
              <a:t>A Customizable User Interface Menu Application System for Food Service Industry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200840" y="3834720"/>
            <a:ext cx="3719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9999"/>
                </a:solidFill>
                <a:latin typeface="Calibri"/>
                <a:ea typeface="DejaVu Sans"/>
              </a:rPr>
              <a:t>Gomez, Algilbert T.</a:t>
            </a:r>
            <a:br/>
            <a:r>
              <a:rPr b="0" lang="en-US" sz="2000" spc="-1" strike="noStrike">
                <a:solidFill>
                  <a:srgbClr val="009999"/>
                </a:solidFill>
                <a:latin typeface="Calibri"/>
                <a:ea typeface="DejaVu Sans"/>
              </a:rPr>
              <a:t>Mojar, Justine Ian Carlos M.</a:t>
            </a:r>
            <a:br/>
            <a:r>
              <a:rPr b="0" lang="en-US" sz="2000" spc="-1" strike="noStrike">
                <a:solidFill>
                  <a:srgbClr val="009999"/>
                </a:solidFill>
                <a:latin typeface="Calibri"/>
                <a:ea typeface="DejaVu Sans"/>
              </a:rPr>
              <a:t>Ortega, Ben Androz</a:t>
            </a:r>
            <a:br/>
            <a:r>
              <a:rPr b="0" lang="en-US" sz="2000" spc="-1" strike="noStrike">
                <a:solidFill>
                  <a:srgbClr val="009999"/>
                </a:solidFill>
                <a:latin typeface="Calibri"/>
                <a:ea typeface="DejaVu Sans"/>
              </a:rPr>
              <a:t>Seva, Kenneth B.</a:t>
            </a:r>
            <a:endParaRPr b="0" lang="en-PH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920240" y="690840"/>
            <a:ext cx="8348040" cy="547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581760" y="204120"/>
            <a:ext cx="4959720" cy="3548880"/>
          </a:xfrm>
          <a:prstGeom prst="rect">
            <a:avLst/>
          </a:prstGeom>
          <a:ln>
            <a:noFill/>
          </a:ln>
        </p:spPr>
      </p:pic>
      <p:pic>
        <p:nvPicPr>
          <p:cNvPr id="169" name="Picture 7" descr=""/>
          <p:cNvPicPr/>
          <p:nvPr/>
        </p:nvPicPr>
        <p:blipFill>
          <a:blip r:embed="rId2"/>
          <a:stretch/>
        </p:blipFill>
        <p:spPr>
          <a:xfrm>
            <a:off x="5959080" y="940320"/>
            <a:ext cx="6058800" cy="4335120"/>
          </a:xfrm>
          <a:prstGeom prst="rect">
            <a:avLst/>
          </a:prstGeom>
          <a:ln>
            <a:noFill/>
          </a:ln>
        </p:spPr>
      </p:pic>
      <p:pic>
        <p:nvPicPr>
          <p:cNvPr id="170" name="Picture 9" descr=""/>
          <p:cNvPicPr/>
          <p:nvPr/>
        </p:nvPicPr>
        <p:blipFill>
          <a:blip r:embed="rId3"/>
          <a:stretch/>
        </p:blipFill>
        <p:spPr>
          <a:xfrm>
            <a:off x="164520" y="3693960"/>
            <a:ext cx="5624640" cy="31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376600" y="980640"/>
            <a:ext cx="1434960" cy="717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474"/>
                </a:solidFill>
                <a:latin typeface="Calibri"/>
                <a:ea typeface="DejaVu Sans"/>
              </a:rPr>
              <a:t>Intro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604520" y="2049120"/>
            <a:ext cx="8979120" cy="2759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73000"/>
          </a:bodyPr>
          <a:p>
            <a:pPr marL="228600" indent="-228240" algn="just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9090"/>
                </a:solidFill>
                <a:latin typeface="Calibri"/>
                <a:ea typeface="DejaVu Sans"/>
              </a:rPr>
              <a:t>In today's modern dining experience, the convergence of technology, changing consumer preferences, and evolving culinary trends has transformed the way we dine. From the moment we step into a restaurant, cafe, or any food service establishment, we encounter a dynamic environment that embraces innovation and convenience. Cutting-edge technologies, such as digital menus, interactive ordering systems, and personalized dining experiences, have become integral parts of the dining landscape.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81720" y="457200"/>
            <a:ext cx="10359720" cy="717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474"/>
                </a:solidFill>
                <a:latin typeface="Calibri"/>
                <a:ea typeface="DejaVu Sans"/>
              </a:rPr>
              <a:t>Problems to address: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81720" y="1554840"/>
            <a:ext cx="10359720" cy="4247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Costly and expensive</a:t>
            </a:r>
            <a:br/>
            <a:r>
              <a:rPr b="0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- Software development costs: professionals, infrastructure, research, testing, updates, support.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The challenge of acquiring developers for the purpose of designing food menus</a:t>
            </a:r>
            <a:br/>
            <a:r>
              <a:rPr b="0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- Menu design needs skilled developers, insufficient in the market.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Designing a food menu necessitates a considerable amount of time and effort</a:t>
            </a:r>
            <a:br/>
            <a:r>
              <a:rPr b="0" lang="en-US" sz="2300" spc="-1" strike="noStrike">
                <a:solidFill>
                  <a:srgbClr val="007474"/>
                </a:solidFill>
                <a:latin typeface="Calibri"/>
                <a:ea typeface="DejaVu Sans"/>
              </a:rPr>
              <a:t>- Menu design: planning, elements, revisions for effective communication.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878"/>
                </a:solidFill>
                <a:latin typeface="Calibri"/>
                <a:ea typeface="DejaVu Sans"/>
              </a:rPr>
              <a:t>Solutions to said problems: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218960" y="2421000"/>
            <a:ext cx="10359720" cy="266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d7d"/>
                </a:solidFill>
                <a:latin typeface="Calibri"/>
                <a:ea typeface="DejaVu Sans"/>
              </a:rPr>
              <a:t>Free to use application.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d7d"/>
                </a:solidFill>
                <a:latin typeface="Calibri"/>
                <a:ea typeface="DejaVu Sans"/>
              </a:rPr>
              <a:t>There is no requirement to engage the services of developers or programmers for menu design, as the software being developed by the researchers prioritizes user-friendly functionality.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100520" y="116640"/>
            <a:ext cx="9987480" cy="647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  <a:ea typeface="DejaVu Sans"/>
              </a:rPr>
              <a:t>METHODS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100520" y="1450440"/>
            <a:ext cx="6671520" cy="4264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“</a:t>
            </a:r>
            <a:r>
              <a:rPr b="1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Manage</a:t>
            </a:r>
            <a:r>
              <a:rPr b="0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” Application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Linux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and </a:t>
            </a: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Windows 10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 Operating System.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Electron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to develop cross-platfrom destkop applications.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MySQL for database.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Node.js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for server-side programming.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Tailwind CSS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for responsive user interface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233720" y="2493000"/>
            <a:ext cx="995148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Picture 155" descr=""/>
          <p:cNvPicPr/>
          <p:nvPr/>
        </p:nvPicPr>
        <p:blipFill>
          <a:blip r:embed="rId1"/>
          <a:stretch/>
        </p:blipFill>
        <p:spPr>
          <a:xfrm>
            <a:off x="8458200" y="840960"/>
            <a:ext cx="3409200" cy="57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100520" y="116640"/>
            <a:ext cx="9987480" cy="647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  <a:ea typeface="DejaVu Sans"/>
              </a:rPr>
              <a:t>METHODS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914400" y="1450440"/>
            <a:ext cx="6671520" cy="4264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“</a:t>
            </a:r>
            <a:r>
              <a:rPr b="1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Order</a:t>
            </a:r>
            <a:r>
              <a:rPr b="0" lang="en-US" sz="2600" spc="-1" strike="noStrike">
                <a:solidFill>
                  <a:srgbClr val="007575"/>
                </a:solidFill>
                <a:latin typeface="Calibri"/>
                <a:ea typeface="DejaVu Sans"/>
              </a:rPr>
              <a:t>” Application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Android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Operating System.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Capacitor to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 develop the mobile application and access to device functionalities.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Node.js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for server-side programming.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Ionic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  <a:ea typeface="DejaVu Sans"/>
              </a:rPr>
              <a:t>for UI components.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33720" y="2493000"/>
            <a:ext cx="995148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159" descr=""/>
          <p:cNvPicPr/>
          <p:nvPr/>
        </p:nvPicPr>
        <p:blipFill>
          <a:blip r:embed="rId1"/>
          <a:stretch/>
        </p:blipFill>
        <p:spPr>
          <a:xfrm>
            <a:off x="8229600" y="1143000"/>
            <a:ext cx="3628440" cy="45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100520" y="116640"/>
            <a:ext cx="9987480" cy="647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  <a:ea typeface="DejaVu Sans"/>
              </a:rPr>
              <a:t>METHODS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233720" y="2493000"/>
            <a:ext cx="995148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162" descr=""/>
          <p:cNvPicPr/>
          <p:nvPr/>
        </p:nvPicPr>
        <p:blipFill>
          <a:blip r:embed="rId1"/>
          <a:stretch/>
        </p:blipFill>
        <p:spPr>
          <a:xfrm>
            <a:off x="1689120" y="914400"/>
            <a:ext cx="882612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174200" y="244800"/>
            <a:ext cx="3745800" cy="629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7878"/>
                </a:solidFill>
                <a:latin typeface="Calibri"/>
                <a:ea typeface="DejaVu Sans"/>
              </a:rPr>
              <a:t>PROTOTYPES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2200680" y="1050120"/>
            <a:ext cx="7786800" cy="510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1891440" y="671760"/>
            <a:ext cx="8405640" cy="551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259</TotalTime>
  <Application>LibreOffice/6.4.7.2$Linux_X86_64 LibreOffice_project/40$Build-2</Application>
  <Words>303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2023-06-01T06:46:47Z</dcterms:created>
  <dc:creator>Kenneth</dc:creator>
  <dc:description/>
  <dc:language>en-US</dc:language>
  <cp:lastModifiedBy/>
  <dcterms:modified xsi:type="dcterms:W3CDTF">2023-06-02T05:59:54Z</dcterms:modified>
  <cp:revision>12</cp:revision>
  <dc:subject/>
  <dc:title>FreEzMenu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11</vt:i4>
  </property>
</Properties>
</file>