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88825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B6F779-44DC-42CB-88D1-2A2F8D2F28B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1218960" y="403920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2360E9E-2D0B-4A1B-A96F-D23BEC3C725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382104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B922CF-C022-4C2C-83F7-DF32EBC5198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293580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5264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121896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293580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465264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74C0F9D-2580-4C25-A101-E1EF89FA2DB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856F90-BCE6-4FC0-BD3F-435F8E23731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A9B9B05-1ACB-4F80-BB55-F85CA64495F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1EF6D0-5E96-4904-86FF-C38387B473C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E836C6-1D5B-4309-AF14-F68240EE42E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928E24B-34F1-4F93-9218-7BB158A2229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1BCE04-CDB4-45FB-A1BA-6D527CC8B34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93CF14C-8B89-4CAE-A36C-A9AD3C1D7F1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B2A5E52-27E1-4FF5-BAF6-A73BC06A263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82104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520E82-6676-45D3-9FD4-DEC59776A69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7F13DE9-5FD3-443E-B0BF-78F8C24F0C2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1218960" y="403920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7BD5E3A-8333-4701-982F-CFD810DC57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382104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EA23DAD-54FE-4815-A0DF-D605241852E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293580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5264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121896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293580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465264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7901A75-9194-47D0-BC4A-FD5F4FB3EBF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1111E7C-C412-4CD8-B51D-4E48D08141E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C1325EB-E57B-4C29-8FCE-8E96C47EF8C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5876106-FA62-43C5-9D2A-6CD5F32DCC5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7B30592-4089-47DB-ABEF-7C06881489A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EAD4989-2365-41CD-B74F-B6B0E595A8E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2E0D2B-6D91-4030-86B6-99F9F1E0E28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2549B0A-9137-4712-921B-ABFC4FFADAF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F3307E9-923F-4176-BAE8-E7AA643084E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382104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7FA0B0C-DFF2-4FF2-8AC2-C0A35F77AFE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DD14E7E-2161-426F-826B-D6308D5D1F5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1218960" y="403920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50658EC-389B-4497-9FB2-DCD58C047CA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382104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7CBC960-C3BF-46FB-A1CE-CAD4263FF99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293580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65264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121896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293580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465264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C20FDC7-6485-4602-96AF-B480A1BE29F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E8AD7EF-C7F8-4F25-8EDC-72A219087C6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153C76A-BD29-4525-8481-EF8DB2820A1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44FF1B-3483-4A11-88E9-A80B1B364CA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69B40BA-C8FB-4090-8654-DB6FF59B530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82104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27DC82F-19C5-40A0-9BEB-9BA9D52E1CA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A56846-829E-4825-B541-051B6BE0CA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left lines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18" name="Freeform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Freeform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diagonals"/>
          <p:cNvGrpSpPr/>
          <p:nvPr/>
        </p:nvGrpSpPr>
        <p:grpSpPr>
          <a:xfrm>
            <a:off x="7516440" y="4145040"/>
            <a:ext cx="4686120" cy="2731320"/>
            <a:chOff x="7516440" y="4145040"/>
            <a:chExt cx="4686120" cy="2731320"/>
          </a:xfrm>
        </p:grpSpPr>
        <p:sp>
          <p:nvSpPr>
            <p:cNvPr id="5" name="Straight Connector 13"/>
            <p:cNvSpPr/>
            <p:nvPr/>
          </p:nvSpPr>
          <p:spPr>
            <a:xfrm flipV="1">
              <a:off x="7516440" y="4145040"/>
              <a:ext cx="4686120" cy="2716200"/>
            </a:xfrm>
            <a:prstGeom prst="line">
              <a:avLst/>
            </a:prstGeom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Straight Connector 16"/>
            <p:cNvSpPr/>
            <p:nvPr/>
          </p:nvSpPr>
          <p:spPr>
            <a:xfrm flipV="1">
              <a:off x="8003880" y="4444920"/>
              <a:ext cx="4198680" cy="2431440"/>
            </a:xfrm>
            <a:prstGeom prst="line">
              <a:avLst/>
            </a:prstGeom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Straight Connector 18"/>
            <p:cNvSpPr/>
            <p:nvPr/>
          </p:nvSpPr>
          <p:spPr>
            <a:xfrm flipV="1">
              <a:off x="8515440" y="4732920"/>
              <a:ext cx="3687120" cy="2133720"/>
            </a:xfrm>
            <a:prstGeom prst="line">
              <a:avLst/>
            </a:prstGeom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" name="bottom lines"/>
          <p:cNvGrpSpPr/>
          <p:nvPr/>
        </p:nvGrpSpPr>
        <p:grpSpPr>
          <a:xfrm>
            <a:off x="-9000" y="6057360"/>
            <a:ext cx="5498640" cy="820080"/>
            <a:chOff x="-9000" y="6057360"/>
            <a:chExt cx="5498640" cy="820080"/>
          </a:xfrm>
        </p:grpSpPr>
        <p:sp>
          <p:nvSpPr>
            <p:cNvPr id="9" name="Freeform 8"/>
            <p:cNvSpPr/>
            <p:nvPr/>
          </p:nvSpPr>
          <p:spPr>
            <a:xfrm rot="16200000">
              <a:off x="2338200" y="3722760"/>
              <a:ext cx="816840" cy="5485680"/>
            </a:xfrm>
            <a:custGeom>
              <a:avLst/>
              <a:gdLst/>
              <a:ahLst/>
              <a:cxnLst/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Freeform 9"/>
            <p:cNvSpPr/>
            <p:nvPr/>
          </p:nvSpPr>
          <p:spPr>
            <a:xfrm rot="16200000">
              <a:off x="2138760" y="4190400"/>
              <a:ext cx="547200" cy="4826880"/>
            </a:xfrm>
            <a:custGeom>
              <a:avLst/>
              <a:gdLst/>
              <a:ahLst/>
              <a:cxnLst/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Freeform 10"/>
            <p:cNvSpPr/>
            <p:nvPr/>
          </p:nvSpPr>
          <p:spPr>
            <a:xfrm rot="16200000">
              <a:off x="1949040" y="4590720"/>
              <a:ext cx="321840" cy="4238280"/>
            </a:xfrm>
            <a:custGeom>
              <a:avLst/>
              <a:gdLst/>
              <a:ahLst/>
              <a:cxnLst/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5040" cy="19998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dt" idx="1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2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sldNum" idx="3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337562-A550-4CA2-BED9-490F4EBD1CD2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left lines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54" name="Freeform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Freeform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Freeform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Second level</a:t>
            </a: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Third level</a:t>
            </a:r>
          </a:p>
          <a:p>
            <a:pPr marL="1218960" lvl="3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</a:p>
          <a:p>
            <a:pPr marL="1523880" lvl="4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dt" idx="4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ftr" idx="5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sldNum" idx="6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F04716-19E5-45D3-BAB9-36D244B2E170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left lines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99" name="Freeform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Freeform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Freeform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Second level</a:t>
            </a: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Third level</a:t>
            </a:r>
          </a:p>
          <a:p>
            <a:pPr marL="1218960" lvl="3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</a:p>
          <a:p>
            <a:pPr marL="1523880" lvl="4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50088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Second level</a:t>
            </a: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Third level</a:t>
            </a:r>
          </a:p>
          <a:p>
            <a:pPr marL="1218960" lvl="3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</a:p>
          <a:p>
            <a:pPr marL="1523880" lvl="4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105" name="PlaceHolder 4"/>
          <p:cNvSpPr>
            <a:spLocks noGrp="1"/>
          </p:cNvSpPr>
          <p:nvPr>
            <p:ph type="dt" idx="7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ftr" idx="8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7" name="PlaceHolder 6"/>
          <p:cNvSpPr>
            <a:spLocks noGrp="1"/>
          </p:cNvSpPr>
          <p:nvPr>
            <p:ph type="sldNum" idx="9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D78039-B15D-471A-B5FB-4C1B0C928B3F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907560" y="2322720"/>
            <a:ext cx="3316680" cy="8114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009999"/>
                </a:solidFill>
                <a:latin typeface="Calibri"/>
              </a:rPr>
              <a:t>FreEzMenu:</a:t>
            </a:r>
            <a:endParaRPr lang="en-US" sz="5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4222080" y="2205000"/>
            <a:ext cx="7344360" cy="1511640"/>
          </a:xfrm>
          <a:prstGeom prst="rect">
            <a:avLst/>
          </a:prstGeom>
          <a:noFill/>
          <a:ln w="0">
            <a:solidFill>
              <a:srgbClr val="009999"/>
            </a:solidFill>
          </a:ln>
        </p:spPr>
        <p:txBody>
          <a:bodyPr lIns="122040" tIns="60840" rIns="122040" bIns="60840" anchor="t">
            <a:normAutofit/>
          </a:bodyPr>
          <a:lstStyle/>
          <a:p>
            <a:pPr algn="just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cap="all" spc="199">
                <a:solidFill>
                  <a:srgbClr val="009999"/>
                </a:solidFill>
                <a:latin typeface="Calibri"/>
              </a:rPr>
              <a:t>A Customizable User Interface Menu Application System for Food Service Industry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6" name="TextBox 3"/>
          <p:cNvSpPr/>
          <p:nvPr/>
        </p:nvSpPr>
        <p:spPr>
          <a:xfrm>
            <a:off x="4200840" y="3834720"/>
            <a:ext cx="3316680" cy="13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9999"/>
                </a:solidFill>
                <a:latin typeface="Calibri"/>
              </a:rPr>
              <a:t>Gomez, Algilbert T.</a:t>
            </a:r>
            <a:br>
              <a:rPr sz="2000"/>
            </a:br>
            <a:r>
              <a:rPr lang="en-US" sz="2000" b="0" strike="noStrike" spc="-1">
                <a:solidFill>
                  <a:srgbClr val="009999"/>
                </a:solidFill>
                <a:latin typeface="Calibri"/>
              </a:rPr>
              <a:t>Mojar, Justine Ian Carlos M.</a:t>
            </a:r>
            <a:br>
              <a:rPr sz="2000"/>
            </a:br>
            <a:r>
              <a:rPr lang="en-US" sz="2000" b="0" strike="noStrike" spc="-1">
                <a:solidFill>
                  <a:srgbClr val="009999"/>
                </a:solidFill>
                <a:latin typeface="Calibri"/>
              </a:rPr>
              <a:t>Ortega, Ben Androz</a:t>
            </a:r>
            <a:br>
              <a:rPr sz="2000"/>
            </a:br>
            <a:r>
              <a:rPr lang="en-US" sz="2000" b="0" strike="noStrike" spc="-1">
                <a:solidFill>
                  <a:srgbClr val="009999"/>
                </a:solidFill>
                <a:latin typeface="Calibri"/>
              </a:rPr>
              <a:t>Seva, Kenneth B.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C6025-3BB0-8D1D-26BD-B2032402C8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34" y="690674"/>
            <a:ext cx="8348555" cy="547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9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D6CC4E-7079-3F5B-3772-520743E7A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" y="203975"/>
            <a:ext cx="4960178" cy="3549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16853-3231-B916-E5E4-4C7C896EF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965" y="940446"/>
            <a:ext cx="6059307" cy="4335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132415-0244-E9E3-4439-D54DC171F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3" y="3693968"/>
            <a:ext cx="5624945" cy="316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9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376600" y="980640"/>
            <a:ext cx="1435320" cy="718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7474"/>
                </a:solidFill>
                <a:latin typeface="Calibri"/>
              </a:rPr>
              <a:t>Intro</a:t>
            </a:r>
            <a:endParaRPr lang="en-U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604520" y="2049120"/>
            <a:ext cx="8979480" cy="2759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algn="just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9090"/>
                </a:solidFill>
                <a:latin typeface="Calibri"/>
              </a:rPr>
              <a:t>In today's modern dining experience, the convergence of technology, changing consumer preferences, and evolving culinary trends has transformed the way we dine. From the moment we step into a restaurant, cafe, or any food service establishment, we encounter a dynamic environment that embraces innovation and convenience. Cutting-edge technologies, such as digital menus, interactive ordering systems, and personalized dining experiences, have become integral parts of the dining landscape. </a:t>
            </a: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981720" y="457200"/>
            <a:ext cx="10360080" cy="718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7474"/>
                </a:solidFill>
                <a:latin typeface="Calibri"/>
              </a:rPr>
              <a:t>Problems to address:</a:t>
            </a:r>
            <a:endParaRPr lang="en-U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981720" y="1554840"/>
            <a:ext cx="10360080" cy="42480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1" strike="noStrike" spc="-1" dirty="0">
                <a:solidFill>
                  <a:srgbClr val="007474"/>
                </a:solidFill>
                <a:latin typeface="Calibri"/>
              </a:rPr>
              <a:t>Costly and expensive</a:t>
            </a:r>
            <a:br>
              <a:rPr sz="2500" dirty="0"/>
            </a:br>
            <a:r>
              <a:rPr lang="en-US" sz="2500" b="0" strike="noStrike" spc="-1" dirty="0">
                <a:solidFill>
                  <a:srgbClr val="007474"/>
                </a:solidFill>
                <a:latin typeface="Calibri"/>
              </a:rPr>
              <a:t>- Software development costs: professionals, infrastructure, research, testing, updates, support.</a:t>
            </a:r>
            <a:endParaRPr lang="en-US" sz="2500" b="0" strike="noStrike" spc="-1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</a:pPr>
            <a:endParaRPr lang="en-US" sz="2500" b="0" strike="noStrike" spc="-1" dirty="0">
              <a:solidFill>
                <a:srgbClr val="FFFFFF"/>
              </a:solidFill>
              <a:latin typeface="Calibri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0" strike="noStrike" spc="-1" dirty="0">
                <a:solidFill>
                  <a:srgbClr val="007474"/>
                </a:solidFill>
                <a:latin typeface="Calibri"/>
              </a:rPr>
              <a:t>The challenge of acquiring developers for the purpose of designing and developing a digital menu or kiosk</a:t>
            </a:r>
            <a:endParaRPr lang="en-US" sz="2500" b="0" strike="noStrike" spc="-1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</a:pPr>
            <a:endParaRPr lang="en-US" sz="2500" b="0" strike="noStrike" spc="-1" dirty="0">
              <a:solidFill>
                <a:srgbClr val="FFFFFF"/>
              </a:solidFill>
              <a:latin typeface="Calibri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0" strike="noStrike" spc="-1" dirty="0">
                <a:solidFill>
                  <a:srgbClr val="007474"/>
                </a:solidFill>
                <a:latin typeface="Calibri"/>
              </a:rPr>
              <a:t>Designing and developing a digital menu or kiosk requires a considerable amount of time and effort</a:t>
            </a:r>
            <a:br>
              <a:rPr sz="2500" dirty="0"/>
            </a:br>
            <a:r>
              <a:rPr lang="en-US" sz="2500" b="0" strike="noStrike" spc="-1" dirty="0">
                <a:solidFill>
                  <a:srgbClr val="007474"/>
                </a:solidFill>
                <a:latin typeface="Calibri"/>
              </a:rPr>
              <a:t>- Menu design: planning, elements, revisions for effective communication.</a:t>
            </a:r>
            <a:endParaRPr lang="en-US" sz="2500" b="0" strike="noStrike" spc="-1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</a:pPr>
            <a:endParaRPr lang="en-US" sz="2500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7878"/>
                </a:solidFill>
                <a:latin typeface="Calibri"/>
              </a:rPr>
              <a:t>Solutions to said problems:</a:t>
            </a:r>
            <a:endParaRPr lang="en-U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1218960" y="2421000"/>
            <a:ext cx="10360080" cy="26640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7D7D"/>
                </a:solidFill>
                <a:latin typeface="Calibri"/>
              </a:rPr>
              <a:t>Free to use application.</a:t>
            </a: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</a:pP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7D7D"/>
                </a:solidFill>
                <a:latin typeface="Calibri"/>
              </a:rPr>
              <a:t>There is no need to require the services of developers or programmers to design and develop a digital menu or kiosk, as the software being developed by the researchers prioritizes user-friendly functionality.</a:t>
            </a: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</a:pP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</a:pP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100520" y="116640"/>
            <a:ext cx="9987840" cy="647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7D7D"/>
                </a:solidFill>
                <a:latin typeface="Calibri"/>
              </a:rPr>
              <a:t>METHODS</a:t>
            </a:r>
            <a:endParaRPr lang="en-U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1100520" y="1450440"/>
            <a:ext cx="6671880" cy="42645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 algn="ctr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7575"/>
                </a:solidFill>
                <a:latin typeface="Calibri"/>
              </a:rPr>
              <a:t>“</a:t>
            </a:r>
            <a:r>
              <a:rPr lang="en-US" sz="2600" b="1" strike="noStrike" spc="-1">
                <a:solidFill>
                  <a:srgbClr val="007575"/>
                </a:solidFill>
                <a:latin typeface="Calibri"/>
              </a:rPr>
              <a:t>Manage</a:t>
            </a:r>
            <a:r>
              <a:rPr lang="en-US" sz="2600" b="0" strike="noStrike" spc="-1">
                <a:solidFill>
                  <a:srgbClr val="007575"/>
                </a:solidFill>
                <a:latin typeface="Calibri"/>
              </a:rPr>
              <a:t>” Application</a:t>
            </a:r>
            <a:endParaRPr lang="en-US" sz="26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1" strike="noStrike" spc="-1">
                <a:solidFill>
                  <a:srgbClr val="007575"/>
                </a:solidFill>
                <a:latin typeface="Calibri"/>
              </a:rPr>
              <a:t>Linux </a:t>
            </a:r>
            <a:r>
              <a:rPr lang="en-US" sz="2500" b="0" strike="noStrike" spc="-1">
                <a:solidFill>
                  <a:srgbClr val="007575"/>
                </a:solidFill>
                <a:latin typeface="Calibri"/>
              </a:rPr>
              <a:t>and </a:t>
            </a:r>
            <a:r>
              <a:rPr lang="en-US" sz="2500" b="1" strike="noStrike" spc="-1">
                <a:solidFill>
                  <a:srgbClr val="007575"/>
                </a:solidFill>
                <a:latin typeface="Calibri"/>
              </a:rPr>
              <a:t>Windows 10</a:t>
            </a:r>
            <a:r>
              <a:rPr lang="en-US" sz="2500" b="0" strike="noStrike" spc="-1">
                <a:solidFill>
                  <a:srgbClr val="007575"/>
                </a:solidFill>
                <a:latin typeface="Calibri"/>
              </a:rPr>
              <a:t> Operating System.</a:t>
            </a: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1" strike="noStrike" spc="-1">
                <a:solidFill>
                  <a:srgbClr val="007575"/>
                </a:solidFill>
                <a:latin typeface="Calibri"/>
              </a:rPr>
              <a:t>Electron </a:t>
            </a:r>
            <a:r>
              <a:rPr lang="en-US" sz="2500" b="0" strike="noStrike" spc="-1">
                <a:solidFill>
                  <a:srgbClr val="007575"/>
                </a:solidFill>
                <a:latin typeface="Calibri"/>
              </a:rPr>
              <a:t>to develop cross-platfrom destkop applications.</a:t>
            </a: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7575"/>
                </a:solidFill>
                <a:latin typeface="Calibri"/>
              </a:rPr>
              <a:t>MySQL for database.</a:t>
            </a: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7575"/>
                </a:solidFill>
                <a:latin typeface="Calibri"/>
              </a:rPr>
              <a:t>Node.js for server-side programming.</a:t>
            </a: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7575"/>
                </a:solidFill>
                <a:latin typeface="Calibri"/>
              </a:rPr>
              <a:t>Tailwind CSS for responsive user interface</a:t>
            </a: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5" name="Content Placeholder 2"/>
          <p:cNvSpPr/>
          <p:nvPr/>
        </p:nvSpPr>
        <p:spPr>
          <a:xfrm>
            <a:off x="1233720" y="2493000"/>
            <a:ext cx="9951840" cy="380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6" name="Picture 155"/>
          <p:cNvPicPr/>
          <p:nvPr/>
        </p:nvPicPr>
        <p:blipFill>
          <a:blip r:embed="rId2"/>
          <a:stretch/>
        </p:blipFill>
        <p:spPr>
          <a:xfrm>
            <a:off x="7905600" y="295564"/>
            <a:ext cx="3962160" cy="626687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100520" y="116640"/>
            <a:ext cx="9987840" cy="647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7D7D"/>
                </a:solidFill>
                <a:latin typeface="Calibri"/>
              </a:rPr>
              <a:t>METHODS</a:t>
            </a:r>
            <a:endParaRPr lang="en-U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914400" y="1450440"/>
            <a:ext cx="6671880" cy="42645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 algn="ctr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7575"/>
                </a:solidFill>
                <a:latin typeface="Calibri"/>
              </a:rPr>
              <a:t>“</a:t>
            </a:r>
            <a:r>
              <a:rPr lang="en-US" sz="2600" b="1" strike="noStrike" spc="-1">
                <a:solidFill>
                  <a:srgbClr val="007575"/>
                </a:solidFill>
                <a:latin typeface="Calibri"/>
              </a:rPr>
              <a:t>Order</a:t>
            </a:r>
            <a:r>
              <a:rPr lang="en-US" sz="2600" b="0" strike="noStrike" spc="-1">
                <a:solidFill>
                  <a:srgbClr val="007575"/>
                </a:solidFill>
                <a:latin typeface="Calibri"/>
              </a:rPr>
              <a:t>” Application</a:t>
            </a:r>
            <a:endParaRPr lang="en-US" sz="26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1" strike="noStrike" spc="-1">
                <a:solidFill>
                  <a:srgbClr val="007575"/>
                </a:solidFill>
                <a:latin typeface="Calibri"/>
              </a:rPr>
              <a:t>Android </a:t>
            </a:r>
            <a:r>
              <a:rPr lang="en-US" sz="2500" b="0" strike="noStrike" spc="-1">
                <a:solidFill>
                  <a:srgbClr val="007575"/>
                </a:solidFill>
                <a:latin typeface="Calibri"/>
              </a:rPr>
              <a:t>Operating System.</a:t>
            </a: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1" strike="noStrike" spc="-1">
                <a:solidFill>
                  <a:srgbClr val="007575"/>
                </a:solidFill>
                <a:latin typeface="Calibri"/>
              </a:rPr>
              <a:t>Capacitor to</a:t>
            </a:r>
            <a:r>
              <a:rPr lang="en-US" sz="2500" b="0" strike="noStrike" spc="-1">
                <a:solidFill>
                  <a:srgbClr val="007575"/>
                </a:solidFill>
                <a:latin typeface="Calibri"/>
              </a:rPr>
              <a:t> develop the mobile application and access to device functionalities.</a:t>
            </a: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1" strike="noStrike" spc="-1">
                <a:solidFill>
                  <a:srgbClr val="007575"/>
                </a:solidFill>
                <a:latin typeface="Calibri"/>
              </a:rPr>
              <a:t>Node.js </a:t>
            </a:r>
            <a:r>
              <a:rPr lang="en-US" sz="2500" b="0" strike="noStrike" spc="-1">
                <a:solidFill>
                  <a:srgbClr val="007575"/>
                </a:solidFill>
                <a:latin typeface="Calibri"/>
              </a:rPr>
              <a:t>for server-side programming.</a:t>
            </a: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1" strike="noStrike" spc="-1">
                <a:solidFill>
                  <a:srgbClr val="007575"/>
                </a:solidFill>
                <a:latin typeface="Calibri"/>
              </a:rPr>
              <a:t>Ionic </a:t>
            </a:r>
            <a:r>
              <a:rPr lang="en-US" sz="2500" b="0" strike="noStrike" spc="-1">
                <a:solidFill>
                  <a:srgbClr val="007575"/>
                </a:solidFill>
                <a:latin typeface="Calibri"/>
              </a:rPr>
              <a:t>for UI components.</a:t>
            </a: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9" name="Content Placeholder 3"/>
          <p:cNvSpPr/>
          <p:nvPr/>
        </p:nvSpPr>
        <p:spPr>
          <a:xfrm>
            <a:off x="1233720" y="2493000"/>
            <a:ext cx="9951840" cy="380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7518399" y="558687"/>
            <a:ext cx="4460073" cy="5457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100520" y="116640"/>
            <a:ext cx="9987840" cy="647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7D7D"/>
                </a:solidFill>
                <a:latin typeface="Calibri"/>
              </a:rPr>
              <a:t>METHODS</a:t>
            </a:r>
            <a:endParaRPr lang="en-U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2" name="Content Placeholder 5"/>
          <p:cNvSpPr/>
          <p:nvPr/>
        </p:nvSpPr>
        <p:spPr>
          <a:xfrm>
            <a:off x="1233720" y="2493000"/>
            <a:ext cx="9951840" cy="380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" name="Picture 162"/>
          <p:cNvPicPr/>
          <p:nvPr/>
        </p:nvPicPr>
        <p:blipFill>
          <a:blip r:embed="rId2"/>
          <a:stretch/>
        </p:blipFill>
        <p:spPr>
          <a:xfrm>
            <a:off x="1689120" y="914400"/>
            <a:ext cx="8826480" cy="548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678309" y="244698"/>
            <a:ext cx="2832204" cy="630102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0" strike="noStrike" spc="-1" dirty="0">
                <a:solidFill>
                  <a:srgbClr val="007878"/>
                </a:solidFill>
                <a:latin typeface="Calibri"/>
              </a:rPr>
              <a:t>PROTOTYPES</a:t>
            </a:r>
            <a:endParaRPr lang="en-US" sz="3600" b="0" strike="noStrike" spc="-1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CDF82-5CDA-A1E7-3F40-92BBFDA6C7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3" y="1050291"/>
            <a:ext cx="7787195" cy="51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9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0D3345-43ED-C92F-E0E0-343781F4B6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96" y="671822"/>
            <a:ext cx="8406031" cy="551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272</TotalTime>
  <Words>305</Words>
  <Application>Microsoft Office PowerPoint</Application>
  <PresentationFormat>Custom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FreEzMenu:</vt:lpstr>
      <vt:lpstr>Intro</vt:lpstr>
      <vt:lpstr>Problems to address:</vt:lpstr>
      <vt:lpstr>Solutions to said problems:</vt:lpstr>
      <vt:lpstr>METHODS</vt:lpstr>
      <vt:lpstr>METHODS</vt:lpstr>
      <vt:lpstr>METHODS</vt:lpstr>
      <vt:lpstr>PROTOTYPES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FreEzMenu</dc:title>
  <dc:subject/>
  <dc:creator>Kenneth</dc:creator>
  <dc:description/>
  <cp:lastModifiedBy>Kenneth</cp:lastModifiedBy>
  <cp:revision>13</cp:revision>
  <dcterms:created xsi:type="dcterms:W3CDTF">2023-06-01T06:46:47Z</dcterms:created>
  <dcterms:modified xsi:type="dcterms:W3CDTF">2023-06-01T23:20:35Z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PresentationFormat">
    <vt:lpwstr>Custom</vt:lpwstr>
  </property>
  <property fmtid="{D5CDD505-2E9C-101B-9397-08002B2CF9AE}" pid="8" name="ScenarioTags">
    <vt:lpwstr/>
  </property>
  <property fmtid="{D5CDD505-2E9C-101B-9397-08002B2CF9AE}" pid="9" name="Slides">
    <vt:i4>5</vt:i4>
  </property>
</Properties>
</file>