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photoAlbum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BE7A811-1470-43BF-9F23-A2052352CBDF}" type="datetimeFigureOut">
              <a:rPr lang="pt-PT" smtClean="0"/>
              <a:t>13-05-2019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1B4F281-DC04-4E8B-AED0-19BA9B5F9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0981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A811-1470-43BF-9F23-A2052352CBDF}" type="datetimeFigureOut">
              <a:rPr lang="pt-PT" smtClean="0"/>
              <a:t>13-05-2019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F281-DC04-4E8B-AED0-19BA9B5F9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2901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A811-1470-43BF-9F23-A2052352CBDF}" type="datetimeFigureOut">
              <a:rPr lang="pt-PT" smtClean="0"/>
              <a:t>13-05-2019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F281-DC04-4E8B-AED0-19BA9B5F9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559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A811-1470-43BF-9F23-A2052352CBDF}" type="datetimeFigureOut">
              <a:rPr lang="pt-PT" smtClean="0"/>
              <a:t>13-05-2019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F281-DC04-4E8B-AED0-19BA9B5F9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3166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A811-1470-43BF-9F23-A2052352CBDF}" type="datetimeFigureOut">
              <a:rPr lang="pt-PT" smtClean="0"/>
              <a:t>13-05-2019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F281-DC04-4E8B-AED0-19BA9B5F9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6915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A811-1470-43BF-9F23-A2052352CBDF}" type="datetimeFigureOut">
              <a:rPr lang="pt-PT" smtClean="0"/>
              <a:t>13-05-2019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F281-DC04-4E8B-AED0-19BA9B5F9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581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A811-1470-43BF-9F23-A2052352CBDF}" type="datetimeFigureOut">
              <a:rPr lang="pt-PT" smtClean="0"/>
              <a:t>13-05-2019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F281-DC04-4E8B-AED0-19BA9B5F9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8607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BE7A811-1470-43BF-9F23-A2052352CBDF}" type="datetimeFigureOut">
              <a:rPr lang="pt-PT" smtClean="0"/>
              <a:t>13-05-2019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F281-DC04-4E8B-AED0-19BA9B5F9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5762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BE7A811-1470-43BF-9F23-A2052352CBDF}" type="datetimeFigureOut">
              <a:rPr lang="pt-PT" smtClean="0"/>
              <a:t>13-05-2019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F281-DC04-4E8B-AED0-19BA9B5F9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480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A811-1470-43BF-9F23-A2052352CBDF}" type="datetimeFigureOut">
              <a:rPr lang="pt-PT" smtClean="0"/>
              <a:t>13-05-2019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F281-DC04-4E8B-AED0-19BA9B5F9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5870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A811-1470-43BF-9F23-A2052352CBDF}" type="datetimeFigureOut">
              <a:rPr lang="pt-PT" smtClean="0"/>
              <a:t>13-05-2019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F281-DC04-4E8B-AED0-19BA9B5F9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3525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A811-1470-43BF-9F23-A2052352CBDF}" type="datetimeFigureOut">
              <a:rPr lang="pt-PT" smtClean="0"/>
              <a:t>13-05-2019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F281-DC04-4E8B-AED0-19BA9B5F9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662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A811-1470-43BF-9F23-A2052352CBDF}" type="datetimeFigureOut">
              <a:rPr lang="pt-PT" smtClean="0"/>
              <a:t>13-05-2019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F281-DC04-4E8B-AED0-19BA9B5F9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5115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A811-1470-43BF-9F23-A2052352CBDF}" type="datetimeFigureOut">
              <a:rPr lang="pt-PT" smtClean="0"/>
              <a:t>13-05-2019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F281-DC04-4E8B-AED0-19BA9B5F9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655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A811-1470-43BF-9F23-A2052352CBDF}" type="datetimeFigureOut">
              <a:rPr lang="pt-PT" smtClean="0"/>
              <a:t>13-05-2019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F281-DC04-4E8B-AED0-19BA9B5F9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2154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A811-1470-43BF-9F23-A2052352CBDF}" type="datetimeFigureOut">
              <a:rPr lang="pt-PT" smtClean="0"/>
              <a:t>13-05-2019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F281-DC04-4E8B-AED0-19BA9B5F9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6497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A811-1470-43BF-9F23-A2052352CBDF}" type="datetimeFigureOut">
              <a:rPr lang="pt-PT" smtClean="0"/>
              <a:t>13-05-2019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F281-DC04-4E8B-AED0-19BA9B5F9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5451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BE7A811-1470-43BF-9F23-A2052352CBDF}" type="datetimeFigureOut">
              <a:rPr lang="pt-PT" smtClean="0"/>
              <a:t>13-05-2019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PT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1B4F281-DC04-4E8B-AED0-19BA9B5F9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67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mtClean="0"/>
              <a:t>Álbum de fotografias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smtClean="0"/>
              <a:t>por Amit Kumar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5336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0"/>
            <a:ext cx="91551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3258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3" y="0"/>
            <a:ext cx="111013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9337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63" y="0"/>
            <a:ext cx="95646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4415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4647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8" y="0"/>
            <a:ext cx="103727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1174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stéis-de-Nat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2671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ão de Ião">
  <a:themeElements>
    <a:clrScheme name="Sala de Reunião de Ião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ão de 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ão de 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</TotalTime>
  <Words>6</Words>
  <Application>Microsoft Office PowerPoint</Application>
  <PresentationFormat>Ecrã Panorâmico</PresentationFormat>
  <Paragraphs>2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Sala de Reunião de Ião</vt:lpstr>
      <vt:lpstr>Álbum de fotografias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Álbum de fotografias</dc:title>
  <dc:creator>Amit Kumar</dc:creator>
  <cp:lastModifiedBy>Amit Kumar</cp:lastModifiedBy>
  <cp:revision>1</cp:revision>
  <dcterms:created xsi:type="dcterms:W3CDTF">2019-05-13T09:43:58Z</dcterms:created>
  <dcterms:modified xsi:type="dcterms:W3CDTF">2019-05-13T09:49:04Z</dcterms:modified>
</cp:coreProperties>
</file>