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DB528D-0CC7-4414-9260-3F339F45162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151BDACF-9F9B-4DFD-BADE-1527EA1195E6}">
      <dgm:prSet phldrT="[Texto]"/>
      <dgm:spPr/>
      <dgm:t>
        <a:bodyPr/>
        <a:lstStyle/>
        <a:p>
          <a:r>
            <a:rPr lang="pt-PT" dirty="0" smtClean="0"/>
            <a:t>Bacalhau</a:t>
          </a:r>
          <a:endParaRPr lang="pt-PT" dirty="0"/>
        </a:p>
      </dgm:t>
    </dgm:pt>
    <dgm:pt modelId="{FDD097F9-CBEC-41A3-BC04-18A66A23E48D}" type="parTrans" cxnId="{E8B08B46-FDF3-4E0B-B321-CE3840CC244C}">
      <dgm:prSet/>
      <dgm:spPr/>
      <dgm:t>
        <a:bodyPr/>
        <a:lstStyle/>
        <a:p>
          <a:endParaRPr lang="pt-PT"/>
        </a:p>
      </dgm:t>
    </dgm:pt>
    <dgm:pt modelId="{4C18AE2D-0101-412E-A747-B345802CDD5D}" type="sibTrans" cxnId="{E8B08B46-FDF3-4E0B-B321-CE3840CC244C}">
      <dgm:prSet/>
      <dgm:spPr/>
      <dgm:t>
        <a:bodyPr/>
        <a:lstStyle/>
        <a:p>
          <a:endParaRPr lang="pt-PT"/>
        </a:p>
      </dgm:t>
    </dgm:pt>
    <dgm:pt modelId="{1F3E1CB3-894E-4A9F-95F8-C98EFE1C0F94}">
      <dgm:prSet phldrT="[Texto]"/>
      <dgm:spPr/>
      <dgm:t>
        <a:bodyPr/>
        <a:lstStyle/>
        <a:p>
          <a:r>
            <a:rPr lang="pt-PT" dirty="0" smtClean="0"/>
            <a:t>Sardinha</a:t>
          </a:r>
          <a:endParaRPr lang="pt-PT" dirty="0"/>
        </a:p>
      </dgm:t>
    </dgm:pt>
    <dgm:pt modelId="{4ABC6290-EC74-4CD8-9FF1-5438A65E33BA}" type="parTrans" cxnId="{2BB7F48A-93E9-4473-A431-8FFC2F18883E}">
      <dgm:prSet/>
      <dgm:spPr/>
      <dgm:t>
        <a:bodyPr/>
        <a:lstStyle/>
        <a:p>
          <a:endParaRPr lang="pt-PT"/>
        </a:p>
      </dgm:t>
    </dgm:pt>
    <dgm:pt modelId="{A92413E9-C6CA-411A-B70A-A33BAD70E5DF}" type="sibTrans" cxnId="{2BB7F48A-93E9-4473-A431-8FFC2F18883E}">
      <dgm:prSet/>
      <dgm:spPr/>
      <dgm:t>
        <a:bodyPr/>
        <a:lstStyle/>
        <a:p>
          <a:endParaRPr lang="pt-PT"/>
        </a:p>
      </dgm:t>
    </dgm:pt>
    <dgm:pt modelId="{002C4C75-C27B-4AF9-8070-35DA9CAAB52C}">
      <dgm:prSet phldrT="[Texto]"/>
      <dgm:spPr/>
      <dgm:t>
        <a:bodyPr/>
        <a:lstStyle/>
        <a:p>
          <a:r>
            <a:rPr lang="pt-PT" dirty="0" smtClean="0"/>
            <a:t>Carapau</a:t>
          </a:r>
          <a:endParaRPr lang="pt-PT" dirty="0"/>
        </a:p>
      </dgm:t>
    </dgm:pt>
    <dgm:pt modelId="{B70B1F60-7774-4954-8617-5CB57831C0D6}" type="parTrans" cxnId="{2AC94160-B603-4515-8021-6BAC7F066098}">
      <dgm:prSet/>
      <dgm:spPr/>
      <dgm:t>
        <a:bodyPr/>
        <a:lstStyle/>
        <a:p>
          <a:endParaRPr lang="pt-PT"/>
        </a:p>
      </dgm:t>
    </dgm:pt>
    <dgm:pt modelId="{F032C9CF-98EB-4C68-949D-3B8FFB2584FC}" type="sibTrans" cxnId="{2AC94160-B603-4515-8021-6BAC7F066098}">
      <dgm:prSet/>
      <dgm:spPr/>
      <dgm:t>
        <a:bodyPr/>
        <a:lstStyle/>
        <a:p>
          <a:endParaRPr lang="pt-PT"/>
        </a:p>
      </dgm:t>
    </dgm:pt>
    <dgm:pt modelId="{8D7EC377-7659-4207-B140-FD9ABD2247E6}" type="pres">
      <dgm:prSet presAssocID="{49DB528D-0CC7-4414-9260-3F339F45162C}" presName="Name0" presStyleCnt="0">
        <dgm:presLayoutVars>
          <dgm:dir/>
          <dgm:animLvl val="lvl"/>
          <dgm:resizeHandles val="exact"/>
        </dgm:presLayoutVars>
      </dgm:prSet>
      <dgm:spPr/>
    </dgm:pt>
    <dgm:pt modelId="{D81E26A9-425A-4526-BC8F-8493E1BAE773}" type="pres">
      <dgm:prSet presAssocID="{151BDACF-9F9B-4DFD-BADE-1527EA1195E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72DE4F-A4D0-4324-9AD0-646C16C2B2EE}" type="pres">
      <dgm:prSet presAssocID="{4C18AE2D-0101-412E-A747-B345802CDD5D}" presName="parTxOnlySpace" presStyleCnt="0"/>
      <dgm:spPr/>
    </dgm:pt>
    <dgm:pt modelId="{AA2F5F9C-00A7-4ED3-80B8-38B00C2F786A}" type="pres">
      <dgm:prSet presAssocID="{1F3E1CB3-894E-4A9F-95F8-C98EFE1C0F9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D8D0D2B-EB70-4E71-8804-276315CB9A4C}" type="pres">
      <dgm:prSet presAssocID="{A92413E9-C6CA-411A-B70A-A33BAD70E5DF}" presName="parTxOnlySpace" presStyleCnt="0"/>
      <dgm:spPr/>
    </dgm:pt>
    <dgm:pt modelId="{02865494-CD9C-4388-9E22-331848DF3A39}" type="pres">
      <dgm:prSet presAssocID="{002C4C75-C27B-4AF9-8070-35DA9CAAB52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BB7F48A-93E9-4473-A431-8FFC2F18883E}" srcId="{49DB528D-0CC7-4414-9260-3F339F45162C}" destId="{1F3E1CB3-894E-4A9F-95F8-C98EFE1C0F94}" srcOrd="1" destOrd="0" parTransId="{4ABC6290-EC74-4CD8-9FF1-5438A65E33BA}" sibTransId="{A92413E9-C6CA-411A-B70A-A33BAD70E5DF}"/>
    <dgm:cxn modelId="{E8B08B46-FDF3-4E0B-B321-CE3840CC244C}" srcId="{49DB528D-0CC7-4414-9260-3F339F45162C}" destId="{151BDACF-9F9B-4DFD-BADE-1527EA1195E6}" srcOrd="0" destOrd="0" parTransId="{FDD097F9-CBEC-41A3-BC04-18A66A23E48D}" sibTransId="{4C18AE2D-0101-412E-A747-B345802CDD5D}"/>
    <dgm:cxn modelId="{65894D32-5C3F-4815-AA16-0292F1C4317A}" type="presOf" srcId="{002C4C75-C27B-4AF9-8070-35DA9CAAB52C}" destId="{02865494-CD9C-4388-9E22-331848DF3A39}" srcOrd="0" destOrd="0" presId="urn:microsoft.com/office/officeart/2005/8/layout/chevron1"/>
    <dgm:cxn modelId="{4384EB6F-18E0-4491-9923-BEDB8E17336A}" type="presOf" srcId="{151BDACF-9F9B-4DFD-BADE-1527EA1195E6}" destId="{D81E26A9-425A-4526-BC8F-8493E1BAE773}" srcOrd="0" destOrd="0" presId="urn:microsoft.com/office/officeart/2005/8/layout/chevron1"/>
    <dgm:cxn modelId="{2AC94160-B603-4515-8021-6BAC7F066098}" srcId="{49DB528D-0CC7-4414-9260-3F339F45162C}" destId="{002C4C75-C27B-4AF9-8070-35DA9CAAB52C}" srcOrd="2" destOrd="0" parTransId="{B70B1F60-7774-4954-8617-5CB57831C0D6}" sibTransId="{F032C9CF-98EB-4C68-949D-3B8FFB2584FC}"/>
    <dgm:cxn modelId="{BC94D880-9AEF-4BC8-B9C7-B0D8FC1959DA}" type="presOf" srcId="{1F3E1CB3-894E-4A9F-95F8-C98EFE1C0F94}" destId="{AA2F5F9C-00A7-4ED3-80B8-38B00C2F786A}" srcOrd="0" destOrd="0" presId="urn:microsoft.com/office/officeart/2005/8/layout/chevron1"/>
    <dgm:cxn modelId="{26DC8D5E-39CB-4125-9221-9B64A986F527}" type="presOf" srcId="{49DB528D-0CC7-4414-9260-3F339F45162C}" destId="{8D7EC377-7659-4207-B140-FD9ABD2247E6}" srcOrd="0" destOrd="0" presId="urn:microsoft.com/office/officeart/2005/8/layout/chevron1"/>
    <dgm:cxn modelId="{5F14BCC2-7384-4673-983F-F43444E39E33}" type="presParOf" srcId="{8D7EC377-7659-4207-B140-FD9ABD2247E6}" destId="{D81E26A9-425A-4526-BC8F-8493E1BAE773}" srcOrd="0" destOrd="0" presId="urn:microsoft.com/office/officeart/2005/8/layout/chevron1"/>
    <dgm:cxn modelId="{5E6CFE98-ACD1-4CBF-B461-575D2AD6D426}" type="presParOf" srcId="{8D7EC377-7659-4207-B140-FD9ABD2247E6}" destId="{1372DE4F-A4D0-4324-9AD0-646C16C2B2EE}" srcOrd="1" destOrd="0" presId="urn:microsoft.com/office/officeart/2005/8/layout/chevron1"/>
    <dgm:cxn modelId="{6160E6BB-2FD0-4746-91EA-7900729DB033}" type="presParOf" srcId="{8D7EC377-7659-4207-B140-FD9ABD2247E6}" destId="{AA2F5F9C-00A7-4ED3-80B8-38B00C2F786A}" srcOrd="2" destOrd="0" presId="urn:microsoft.com/office/officeart/2005/8/layout/chevron1"/>
    <dgm:cxn modelId="{A24D7258-32E2-46AE-8097-579C536B1137}" type="presParOf" srcId="{8D7EC377-7659-4207-B140-FD9ABD2247E6}" destId="{5D8D0D2B-EB70-4E71-8804-276315CB9A4C}" srcOrd="3" destOrd="0" presId="urn:microsoft.com/office/officeart/2005/8/layout/chevron1"/>
    <dgm:cxn modelId="{B119B36A-8F02-4B01-AF2B-28C3414862A4}" type="presParOf" srcId="{8D7EC377-7659-4207-B140-FD9ABD2247E6}" destId="{02865494-CD9C-4388-9E22-331848DF3A3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E26A9-425A-4526-BC8F-8493E1BAE773}">
      <dsp:nvSpPr>
        <dsp:cNvPr id="0" name=""/>
        <dsp:cNvSpPr/>
      </dsp:nvSpPr>
      <dsp:spPr>
        <a:xfrm>
          <a:off x="2291" y="1155102"/>
          <a:ext cx="2791341" cy="111653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kern="1200" dirty="0" smtClean="0"/>
            <a:t>Bacalhau</a:t>
          </a:r>
          <a:endParaRPr lang="pt-PT" sz="3200" kern="1200" dirty="0"/>
        </a:p>
      </dsp:txBody>
      <dsp:txXfrm>
        <a:off x="560559" y="1155102"/>
        <a:ext cx="1674805" cy="1116536"/>
      </dsp:txXfrm>
    </dsp:sp>
    <dsp:sp modelId="{AA2F5F9C-00A7-4ED3-80B8-38B00C2F786A}">
      <dsp:nvSpPr>
        <dsp:cNvPr id="0" name=""/>
        <dsp:cNvSpPr/>
      </dsp:nvSpPr>
      <dsp:spPr>
        <a:xfrm>
          <a:off x="2514498" y="1155102"/>
          <a:ext cx="2791341" cy="111653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kern="1200" dirty="0" smtClean="0"/>
            <a:t>Sardinha</a:t>
          </a:r>
          <a:endParaRPr lang="pt-PT" sz="3200" kern="1200" dirty="0"/>
        </a:p>
      </dsp:txBody>
      <dsp:txXfrm>
        <a:off x="3072766" y="1155102"/>
        <a:ext cx="1674805" cy="1116536"/>
      </dsp:txXfrm>
    </dsp:sp>
    <dsp:sp modelId="{02865494-CD9C-4388-9E22-331848DF3A39}">
      <dsp:nvSpPr>
        <dsp:cNvPr id="0" name=""/>
        <dsp:cNvSpPr/>
      </dsp:nvSpPr>
      <dsp:spPr>
        <a:xfrm>
          <a:off x="5026705" y="1155102"/>
          <a:ext cx="2791341" cy="111653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kern="1200" dirty="0" smtClean="0"/>
            <a:t>Carapau</a:t>
          </a:r>
          <a:endParaRPr lang="pt-PT" sz="3200" kern="1200" dirty="0"/>
        </a:p>
      </dsp:txBody>
      <dsp:txXfrm>
        <a:off x="5584973" y="1155102"/>
        <a:ext cx="1674805" cy="1116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1DC8-ED9E-4378-AF18-5E6EE8A93B15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6BA8-DF5F-4017-914A-3632C86174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959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1DC8-ED9E-4378-AF18-5E6EE8A93B15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6BA8-DF5F-4017-914A-3632C86174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485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1DC8-ED9E-4378-AF18-5E6EE8A93B15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6BA8-DF5F-4017-914A-3632C86174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317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1DC8-ED9E-4378-AF18-5E6EE8A93B15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6BA8-DF5F-4017-914A-3632C86174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08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1DC8-ED9E-4378-AF18-5E6EE8A93B15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6BA8-DF5F-4017-914A-3632C86174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448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1DC8-ED9E-4378-AF18-5E6EE8A93B15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6BA8-DF5F-4017-914A-3632C86174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468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1DC8-ED9E-4378-AF18-5E6EE8A93B15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6BA8-DF5F-4017-914A-3632C86174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122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1DC8-ED9E-4378-AF18-5E6EE8A93B15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6BA8-DF5F-4017-914A-3632C86174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491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1DC8-ED9E-4378-AF18-5E6EE8A93B15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6BA8-DF5F-4017-914A-3632C86174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687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1DC8-ED9E-4378-AF18-5E6EE8A93B15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6BA8-DF5F-4017-914A-3632C86174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12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1DC8-ED9E-4378-AF18-5E6EE8A93B15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6BA8-DF5F-4017-914A-3632C86174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908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1DC8-ED9E-4378-AF18-5E6EE8A93B15}" type="datetimeFigureOut">
              <a:rPr lang="pt-PT" smtClean="0"/>
              <a:t>13-05-2019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E6BA8-DF5F-4017-914A-3632C86174E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011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83727"/>
            <a:ext cx="9144000" cy="2387600"/>
          </a:xfrm>
        </p:spPr>
        <p:txBody>
          <a:bodyPr/>
          <a:lstStyle/>
          <a:p>
            <a:r>
              <a:rPr lang="pt-PT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Gastronomia Portugal</a:t>
            </a:r>
            <a:endParaRPr lang="pt-PT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743705"/>
            <a:ext cx="9144000" cy="1655762"/>
          </a:xfrm>
        </p:spPr>
        <p:txBody>
          <a:bodyPr/>
          <a:lstStyle/>
          <a:p>
            <a:r>
              <a:rPr lang="pt-PT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Sopas</a:t>
            </a:r>
          </a:p>
          <a:p>
            <a:r>
              <a:rPr lang="pt-PT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Carnes</a:t>
            </a:r>
          </a:p>
          <a:p>
            <a:r>
              <a:rPr lang="pt-PT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Peixe</a:t>
            </a:r>
            <a:endParaRPr lang="pt-PT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761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45017" y="1690688"/>
            <a:ext cx="5060324" cy="4351338"/>
          </a:xfrm>
        </p:spPr>
        <p:txBody>
          <a:bodyPr/>
          <a:lstStyle/>
          <a:p>
            <a:pPr algn="just"/>
            <a:r>
              <a:rPr lang="pt-PT" dirty="0" smtClean="0"/>
              <a:t>Portugal tem uma gastronomia tão rica e variada como a sua paisagem.</a:t>
            </a:r>
          </a:p>
          <a:p>
            <a:pPr algn="just"/>
            <a:r>
              <a:rPr lang="pt-PT" dirty="0" smtClean="0"/>
              <a:t>Tradicionalmente, em Portugal recorre-se muito ao peixe, principalmente, ao bacalhau, ao marisco, e às carnes, e em cada região, cada prato é preparado de maneira diferente.</a:t>
            </a:r>
          </a:p>
          <a:p>
            <a:pPr algn="just"/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6"/>
          <a:stretch/>
        </p:blipFill>
        <p:spPr>
          <a:xfrm>
            <a:off x="5975500" y="1841678"/>
            <a:ext cx="5674514" cy="301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8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Sopas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1987" y="1732880"/>
            <a:ext cx="6000482" cy="4351338"/>
          </a:xfrm>
        </p:spPr>
        <p:txBody>
          <a:bodyPr/>
          <a:lstStyle/>
          <a:p>
            <a:pPr algn="just"/>
            <a:r>
              <a:rPr lang="pt-PT" dirty="0" smtClean="0"/>
              <a:t>Para a categoria "entradas", a escolha recaiu na alheira de Mirandela (Trás-os-Montes e Alto Douro), pastel de bacalhau (Lisboa e Setúbal) e queijo da Serra da Estrela (Beira Interior/Beira Litoral).</a:t>
            </a:r>
          </a:p>
          <a:p>
            <a:pPr algn="just"/>
            <a:r>
              <a:rPr lang="pt-PT" dirty="0" smtClean="0"/>
              <a:t>As "sopas" escolhidas são açorda à alentejana (Alentejo), caldo verde (Entre Douro e Minho) e sopa da pedra (Ribatejo/Estremadura).</a:t>
            </a:r>
          </a:p>
          <a:p>
            <a:pPr algn="just"/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54" y="2418289"/>
            <a:ext cx="5323415" cy="29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6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Carnes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662634" cy="4351338"/>
          </a:xfrm>
        </p:spPr>
        <p:txBody>
          <a:bodyPr/>
          <a:lstStyle/>
          <a:p>
            <a:pPr algn="ctr"/>
            <a:r>
              <a:rPr lang="pt-PT" dirty="0" smtClean="0"/>
              <a:t> Nas Carnes, o prato mais tradicional é a espetada de vaca em pau de loureiro, que lhe dá um sabor inconfundível. 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569" y="2926099"/>
            <a:ext cx="7214675" cy="35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7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Peixes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86800"/>
          </a:xfrm>
        </p:spPr>
        <p:txBody>
          <a:bodyPr/>
          <a:lstStyle/>
          <a:p>
            <a:r>
              <a:rPr lang="pt-PT" dirty="0" smtClean="0"/>
              <a:t>Já no "peixe", as opções são bacalhau à Gomes de Sá (Entre Douro e Minho), polvo assado no forno (Açores) ou a popular sardinha assada (Lisboa e Setúbal).</a:t>
            </a:r>
            <a:endParaRPr lang="pt-PT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107816338"/>
              </p:ext>
            </p:extLst>
          </p:nvPr>
        </p:nvGraphicFramePr>
        <p:xfrm>
          <a:off x="1864575" y="2986938"/>
          <a:ext cx="7820338" cy="3426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4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1E26A9-425A-4526-BC8F-8493E1BAE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D81E26A9-425A-4526-BC8F-8493E1BAE7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D81E26A9-425A-4526-BC8F-8493E1BAE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D81E26A9-425A-4526-BC8F-8493E1BAE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2F5F9C-00A7-4ED3-80B8-38B00C2F78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AA2F5F9C-00A7-4ED3-80B8-38B00C2F78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AA2F5F9C-00A7-4ED3-80B8-38B00C2F78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AA2F5F9C-00A7-4ED3-80B8-38B00C2F78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865494-CD9C-4388-9E22-331848DF3A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graphicEl>
                                              <a:dgm id="{02865494-CD9C-4388-9E22-331848DF3A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02865494-CD9C-4388-9E22-331848DF3A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02865494-CD9C-4388-9E22-331848DF3A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185</Words>
  <Application>Microsoft Office PowerPoint</Application>
  <PresentationFormat>Ecrã Panorâmico</PresentationFormat>
  <Paragraphs>17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Gastronomia Portugal</vt:lpstr>
      <vt:lpstr>Introdução</vt:lpstr>
      <vt:lpstr>Sopas</vt:lpstr>
      <vt:lpstr>Carnes</vt:lpstr>
      <vt:lpstr>Peixes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Gastronomia Portugal</dc:title>
  <dc:creator>Amit Kumar</dc:creator>
  <cp:lastModifiedBy>Amit Kumar</cp:lastModifiedBy>
  <cp:revision>7</cp:revision>
  <dcterms:created xsi:type="dcterms:W3CDTF">2019-05-13T09:07:22Z</dcterms:created>
  <dcterms:modified xsi:type="dcterms:W3CDTF">2019-05-13T09:41:24Z</dcterms:modified>
</cp:coreProperties>
</file>