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oranvov" initials="AG" lastIdx="1" clrIdx="0">
    <p:extLst>
      <p:ext uri="{19B8F6BF-5375-455C-9EA6-DF929625EA0E}">
        <p15:presenceInfo xmlns:p15="http://schemas.microsoft.com/office/powerpoint/2012/main" userId="aa9d2c301be4e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10:44:39.90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9E0AF9-C4D6-49E5-8DDA-E5A24CBBB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980B95C-D5F6-4342-8172-AAD52AE2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0221A5F-A567-4B15-B97A-A3D7815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E4691F4-F2E1-409E-8782-434D0F29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68FC0A-5065-492D-A552-A1C07798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9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E0BCD8-1016-49D7-977B-3A95630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DA4A4B5-93FB-4E25-A4E3-DA811362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6F648ED-D6F7-4D5B-8FCE-55BEF38D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EA5CC59-1B2E-4B96-BDA9-F78185F3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DC26524-C3A1-4A5E-A2EE-A6F10C53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15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92227DA-FA6E-4044-8AD2-88C3108D9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85E2D70-D3C7-4B8C-AD98-D33C91621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E97BEA8-2EC2-4ACC-B925-9AC646F4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03EF18F-A963-4431-A483-80FC8D5E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0A9AC28-914F-480B-A390-F5206AB6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8778D1-A6D8-479B-9894-A46BBF49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5B3866-E59B-4BB8-AC07-A5ACEF80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D116EA8-CDED-4734-A7DA-D7213C99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22E97BB-086A-4774-BF86-26F4CE8E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26FB24A-477C-4ACC-91A8-4CD4C4E3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323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A50D15-47D6-48F4-9496-10B6423E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6AD09A-A230-4B1E-81FA-EC044670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4732CDC-EFA9-4174-96B3-0036F81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9504E1A-6B44-4970-946F-80BF4E25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4193165-6B62-4CFC-8CD9-0DD5999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92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5806EB-E840-410F-820F-87E6217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52A825-F2BC-4996-9DDB-311EC0936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1409D2C-D5D3-47A0-9134-0C7FD61A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484006E-17BB-48B6-95DD-95414185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7DD527B-784D-45AD-AB30-7664DB7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9532266-9BA4-4D1C-BE71-6CC644E2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643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18FF18-BC7D-4272-B3C3-9D0AA35A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61DF07-0D63-43A6-AC98-C5A3C436D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A88953C-D4C3-42D3-AFDF-B5B29D2D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FC3DDE1-FF99-4048-90CC-2DD30ED9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495787D-8CA0-4DCD-8029-CF987C83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D9F0400-CBAB-4B05-9443-F945556B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0D59AE2-D176-42BF-8847-3090FD1D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3F3DE45F-251B-4D24-8E7A-FC2EEFB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613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5BF6AF-7F19-4F6E-B48B-0A06AEDE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A415407D-6AEF-4F57-8848-23A1731E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FE98EE3-7F5F-41A9-ADE6-E7948FDF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0CED5D6-21E4-4A9A-ADAA-02243E91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33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A5F4198-9D2C-42DF-8ADB-CA118EF0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A0753D88-EE8F-43A6-AA62-415A173F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E914DDF8-3FC7-4426-AD8F-C6EF6575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4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C60D6D-AA96-4DCD-ADB2-417D9DE4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4434E7-1A74-43DF-B9D1-468030CB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B1E8A1-0F37-43EC-9A48-2F7F4140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D15CCF4-DDAF-4BFD-B4F5-31B04B6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5855AFC-74DB-479D-BBD9-29536C5D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0C87EE0-2BB6-4C05-8FBF-06F5869C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32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EB6031-3D9E-439C-BB2D-2EE035DE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B37E0D3-7B3F-4F5C-BFB0-9FBF837F4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3AC9BD3-449B-451D-AFD0-9BDCED47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C80E426-5F76-4014-BF15-90C6DCF3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0543B6F-2419-4E7F-B628-20F43A5A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CDC415F-8FB3-42DD-8484-B50104B8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116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218B2AFC-F863-4939-9829-E8DB464D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9F16409-0DE1-48F6-B8C6-8FF48173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F523D05-6795-45DE-9667-2A2741C9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6340-0C18-4FEA-8493-CCFB8BC3D421}" type="datetimeFigureOut">
              <a:rPr lang="bg-BG" smtClean="0"/>
              <a:t>4.11.2021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6CB6990-54E9-4C5B-8FCB-BAF00D71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87E66D4-5167-42E8-9AD2-2E9074E11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DCFE-7BCA-4B72-9D5E-F4D10DF055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13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ABC1173-1C43-4986-9E93-6AF87E80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4267864"/>
            <a:ext cx="9144000" cy="1655762"/>
          </a:xfrm>
        </p:spPr>
        <p:txBody>
          <a:bodyPr/>
          <a:lstStyle/>
          <a:p>
            <a:r>
              <a:rPr lang="en-GB" dirty="0"/>
              <a:t>https://github.com/Anuradha2018/Project-Management-Application-with-Angular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B972E6F-FBCD-4B70-9233-A759205C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43" y="637435"/>
            <a:ext cx="2724150" cy="3324225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567A2EE1-11A1-4E03-99F1-F53270A2444B}"/>
              </a:ext>
            </a:extLst>
          </p:cNvPr>
          <p:cNvCxnSpPr/>
          <p:nvPr/>
        </p:nvCxnSpPr>
        <p:spPr>
          <a:xfrm flipV="1">
            <a:off x="4962617" y="1420427"/>
            <a:ext cx="2752078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210F77A4-FD67-4831-AAD6-1DBB13DF7A12}"/>
              </a:ext>
            </a:extLst>
          </p:cNvPr>
          <p:cNvSpPr/>
          <p:nvPr/>
        </p:nvSpPr>
        <p:spPr>
          <a:xfrm>
            <a:off x="7998781" y="1251751"/>
            <a:ext cx="1482570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</a:t>
            </a:r>
            <a:r>
              <a:rPr lang="en-US" dirty="0"/>
              <a:t>, FORGOT PASSWORD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999D198-6891-4976-95AE-9F96AC94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855252"/>
            <a:ext cx="11123720" cy="566615"/>
          </a:xfrm>
          <a:prstGeom prst="rect">
            <a:avLst/>
          </a:prstGeom>
        </p:spPr>
      </p:pic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7848D069-D871-4067-91AF-CAD27E7646F1}"/>
              </a:ext>
            </a:extLst>
          </p:cNvPr>
          <p:cNvCxnSpPr>
            <a:cxnSpLocks/>
          </p:cNvCxnSpPr>
          <p:nvPr/>
        </p:nvCxnSpPr>
        <p:spPr>
          <a:xfrm flipH="1">
            <a:off x="3576119" y="1322773"/>
            <a:ext cx="702918" cy="84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26611CEE-B472-45ED-8FA6-6E443FCD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20" y="2230838"/>
            <a:ext cx="6096000" cy="4143375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ACD8C9C2-238A-47D8-B540-CA107B1A12B4}"/>
              </a:ext>
            </a:extLst>
          </p:cNvPr>
          <p:cNvSpPr txBox="1"/>
          <p:nvPr/>
        </p:nvSpPr>
        <p:spPr>
          <a:xfrm>
            <a:off x="7718983" y="2430614"/>
            <a:ext cx="510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dirty="0"/>
              <a:t>Бутон започни събитие</a:t>
            </a:r>
          </a:p>
          <a:p>
            <a:r>
              <a:rPr lang="en-US" dirty="0"/>
              <a:t>- LOCATION;</a:t>
            </a:r>
          </a:p>
          <a:p>
            <a:r>
              <a:rPr lang="en-US" dirty="0"/>
              <a:t>- PARTICIPANTS COUNT - calculate</a:t>
            </a:r>
          </a:p>
          <a:p>
            <a:r>
              <a:rPr lang="en-US" dirty="0"/>
              <a:t>- TYPE – table tennis tournament/ football</a:t>
            </a:r>
          </a:p>
          <a:p>
            <a:r>
              <a:rPr lang="en-US" dirty="0"/>
              <a:t>/running  </a:t>
            </a:r>
            <a:r>
              <a:rPr lang="en-US" dirty="0">
                <a:sym typeface="Wingdings" panose="05000000000000000000" pitchFamily="2" charset="2"/>
              </a:rPr>
              <a:t> checkbox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407834B0-2FAD-4892-9A59-32D0DAD7B14D}"/>
              </a:ext>
            </a:extLst>
          </p:cNvPr>
          <p:cNvCxnSpPr/>
          <p:nvPr/>
        </p:nvCxnSpPr>
        <p:spPr>
          <a:xfrm flipV="1">
            <a:off x="2175029" y="2760955"/>
            <a:ext cx="5486400" cy="11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0E06909-7F52-47D3-8703-3136245238E1}"/>
              </a:ext>
            </a:extLst>
          </p:cNvPr>
          <p:cNvSpPr txBox="1"/>
          <p:nvPr/>
        </p:nvSpPr>
        <p:spPr>
          <a:xfrm>
            <a:off x="7521605" y="5001692"/>
            <a:ext cx="6414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bg-BG" dirty="0"/>
              <a:t>Приключи събитие – </a:t>
            </a:r>
            <a:r>
              <a:rPr lang="bg-BG" dirty="0" err="1"/>
              <a:t>модал</a:t>
            </a:r>
            <a:r>
              <a:rPr lang="bg-BG" dirty="0"/>
              <a:t> с </a:t>
            </a:r>
            <a:r>
              <a:rPr lang="bg-BG" dirty="0" err="1"/>
              <a:t>ранкиране</a:t>
            </a:r>
            <a:r>
              <a:rPr lang="bg-BG" dirty="0"/>
              <a:t> на участниците и въвеждане на информацията – В зависимост от </a:t>
            </a:r>
            <a:r>
              <a:rPr lang="bg-BG" dirty="0" err="1"/>
              <a:t>чекбокса</a:t>
            </a:r>
            <a:r>
              <a:rPr lang="bg-BG" dirty="0"/>
              <a:t> от предходната страница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bg-BG" dirty="0"/>
              <a:t>Колко пари е струвало събитието </a:t>
            </a:r>
          </a:p>
        </p:txBody>
      </p: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5CBE9410-D2A4-45F9-A1DD-AD25DEABC1B8}"/>
              </a:ext>
            </a:extLst>
          </p:cNvPr>
          <p:cNvCxnSpPr/>
          <p:nvPr/>
        </p:nvCxnSpPr>
        <p:spPr>
          <a:xfrm>
            <a:off x="2574524" y="4065973"/>
            <a:ext cx="5788241" cy="5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A4E2017F-3A88-4116-B4FC-84CB59E32F46}"/>
              </a:ext>
            </a:extLst>
          </p:cNvPr>
          <p:cNvSpPr txBox="1"/>
          <p:nvPr/>
        </p:nvSpPr>
        <p:spPr>
          <a:xfrm>
            <a:off x="8340570" y="4337146"/>
            <a:ext cx="264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Бутон приключи събитие</a:t>
            </a:r>
          </a:p>
        </p:txBody>
      </p: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FC364960-807E-4E94-B379-CDBF007A41D4}"/>
              </a:ext>
            </a:extLst>
          </p:cNvPr>
          <p:cNvCxnSpPr/>
          <p:nvPr/>
        </p:nvCxnSpPr>
        <p:spPr>
          <a:xfrm>
            <a:off x="9490229" y="4673194"/>
            <a:ext cx="0" cy="32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3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8C6CAE-1345-41E9-890B-9D4A6C16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participants page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5C0D3AE-E519-427A-B4A7-698CDFD9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39" y="1939724"/>
            <a:ext cx="5781675" cy="3724275"/>
          </a:xfrm>
          <a:prstGeom prst="rect">
            <a:avLst/>
          </a:prstGeom>
        </p:spPr>
      </p:pic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EEC9D07C-1191-4DD5-ABC8-5302759A28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190913" y="2459115"/>
            <a:ext cx="258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33A04C7-D3A7-45F0-90B8-7E22F2539297}"/>
              </a:ext>
            </a:extLst>
          </p:cNvPr>
          <p:cNvSpPr txBox="1"/>
          <p:nvPr/>
        </p:nvSpPr>
        <p:spPr>
          <a:xfrm>
            <a:off x="9772481" y="1858951"/>
            <a:ext cx="178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participant</a:t>
            </a:r>
            <a:r>
              <a:rPr lang="bg-BG" dirty="0"/>
              <a:t> </a:t>
            </a:r>
            <a:r>
              <a:rPr lang="en-US" dirty="0"/>
              <a:t>only for admin</a:t>
            </a:r>
          </a:p>
          <a:p>
            <a:r>
              <a:rPr lang="en-US" dirty="0"/>
              <a:t>/ Include me for ordinary user</a:t>
            </a:r>
            <a:endParaRPr lang="bg-BG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12BC2AD-854A-4B4A-BA28-86344CACD8B3}"/>
              </a:ext>
            </a:extLst>
          </p:cNvPr>
          <p:cNvSpPr txBox="1"/>
          <p:nvPr/>
        </p:nvSpPr>
        <p:spPr>
          <a:xfrm>
            <a:off x="2379539" y="2956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bg-BG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1C003D9-196B-486F-B705-EB2279E75EE8}"/>
              </a:ext>
            </a:extLst>
          </p:cNvPr>
          <p:cNvSpPr txBox="1"/>
          <p:nvPr/>
        </p:nvSpPr>
        <p:spPr>
          <a:xfrm>
            <a:off x="2379539" y="34325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bg-BG" dirty="0"/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6EFDB7F7-A5D7-48E2-A4B3-6D849BBB0CD1}"/>
              </a:ext>
            </a:extLst>
          </p:cNvPr>
          <p:cNvSpPr txBox="1"/>
          <p:nvPr/>
        </p:nvSpPr>
        <p:spPr>
          <a:xfrm>
            <a:off x="2379539" y="39059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bg-BG" dirty="0"/>
          </a:p>
        </p:txBody>
      </p: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C653738C-C9FE-47F3-AC15-E0F7E7D1D278}"/>
              </a:ext>
            </a:extLst>
          </p:cNvPr>
          <p:cNvCxnSpPr/>
          <p:nvPr/>
        </p:nvCxnSpPr>
        <p:spPr>
          <a:xfrm flipV="1">
            <a:off x="4421080" y="1027906"/>
            <a:ext cx="2485747" cy="173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D3F681E-171E-4ABA-8DC0-7595556729E1}"/>
              </a:ext>
            </a:extLst>
          </p:cNvPr>
          <p:cNvSpPr txBox="1"/>
          <p:nvPr/>
        </p:nvSpPr>
        <p:spPr>
          <a:xfrm>
            <a:off x="6906828" y="824669"/>
            <a:ext cx="3284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err="1"/>
              <a:t>Взависимост</a:t>
            </a:r>
            <a:r>
              <a:rPr lang="bg-BG" dirty="0"/>
              <a:t> от </a:t>
            </a:r>
            <a:r>
              <a:rPr lang="bg-BG" dirty="0" err="1"/>
              <a:t>чекбокса</a:t>
            </a:r>
            <a:r>
              <a:rPr lang="bg-BG" dirty="0"/>
              <a:t> от предходната страница информация за </a:t>
            </a:r>
            <a:r>
              <a:rPr lang="bg-BG" dirty="0" err="1"/>
              <a:t>хедъри</a:t>
            </a:r>
            <a:r>
              <a:rPr lang="bg-BG" dirty="0"/>
              <a:t> на таблицата</a:t>
            </a:r>
          </a:p>
        </p:txBody>
      </p:sp>
      <p:cxnSp>
        <p:nvCxnSpPr>
          <p:cNvPr id="21" name="Съединител &quot;права стрелка&quot; 20">
            <a:extLst>
              <a:ext uri="{FF2B5EF4-FFF2-40B4-BE49-F238E27FC236}">
                <a16:creationId xmlns:a16="http://schemas.microsoft.com/office/drawing/2014/main" id="{C36DCF36-B743-4198-8D6A-5F89A40F6A1F}"/>
              </a:ext>
            </a:extLst>
          </p:cNvPr>
          <p:cNvCxnSpPr>
            <a:cxnSpLocks/>
          </p:cNvCxnSpPr>
          <p:nvPr/>
        </p:nvCxnSpPr>
        <p:spPr>
          <a:xfrm>
            <a:off x="7430610" y="3155530"/>
            <a:ext cx="2135853" cy="27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17BCEF2-B8BC-4F8F-8D6B-A434BAB32A69}"/>
              </a:ext>
            </a:extLst>
          </p:cNvPr>
          <p:cNvSpPr txBox="1"/>
          <p:nvPr/>
        </p:nvSpPr>
        <p:spPr>
          <a:xfrm>
            <a:off x="9676660" y="3155530"/>
            <a:ext cx="197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Включи</a:t>
            </a:r>
            <a:r>
              <a:rPr lang="en-US" dirty="0"/>
              <a:t>/ </a:t>
            </a:r>
            <a:r>
              <a:rPr lang="bg-BG" dirty="0"/>
              <a:t>изключи участник ако е </a:t>
            </a:r>
            <a:r>
              <a:rPr lang="bg-BG" dirty="0" err="1"/>
              <a:t>админ</a:t>
            </a:r>
            <a:r>
              <a:rPr lang="bg-BG" dirty="0"/>
              <a:t>  - опция</a:t>
            </a:r>
          </a:p>
        </p:txBody>
      </p:sp>
    </p:spTree>
    <p:extLst>
      <p:ext uri="{BB962C8B-B14F-4D97-AF65-F5344CB8AC3E}">
        <p14:creationId xmlns:p14="http://schemas.microsoft.com/office/powerpoint/2010/main" val="18314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EF13CD-A9DC-48CB-BD95-7E53BCC0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B911139-2641-420B-AA89-EEF88CC0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7" y="1253331"/>
            <a:ext cx="10651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0F5999A-64D4-4029-AEA3-78855793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1162974"/>
            <a:ext cx="8036685" cy="3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4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104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View participants page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Alexander Goranvov</dc:creator>
  <cp:lastModifiedBy>Alexander Goranvov</cp:lastModifiedBy>
  <cp:revision>26</cp:revision>
  <dcterms:created xsi:type="dcterms:W3CDTF">2021-11-04T07:42:48Z</dcterms:created>
  <dcterms:modified xsi:type="dcterms:W3CDTF">2021-11-04T09:26:00Z</dcterms:modified>
</cp:coreProperties>
</file>