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F92320-A352-43F2-8FB4-1B0796F0B87A}">
  <a:tblStyle styleId="{9EF92320-A352-43F2-8FB4-1B0796F0B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090c9a9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090c9a9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090c9a9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090c9a9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090c9a94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090c9a9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打工好朋友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第37組 HSNL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蘇雨菲 P76075068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詹雅惠 P76074410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何允中 P76071323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173850" y="786000"/>
            <a:ext cx="2155200" cy="1600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Firebase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zh-TW">
                <a:solidFill>
                  <a:srgbClr val="FFFFFF"/>
                </a:solidFill>
              </a:rPr>
              <a:t>排班資訊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zh-TW">
                <a:solidFill>
                  <a:srgbClr val="FFFFFF"/>
                </a:solidFill>
              </a:rPr>
              <a:t>請假資訊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394375" y="3051475"/>
            <a:ext cx="1407900" cy="16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新增排班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</a:rPr>
              <a:t>新增排班資訊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086500" y="3051475"/>
            <a:ext cx="1407900" cy="16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新增</a:t>
            </a:r>
            <a:r>
              <a:rPr b="1" lang="zh-TW">
                <a:solidFill>
                  <a:schemeClr val="lt2"/>
                </a:solidFill>
              </a:rPr>
              <a:t>請假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</a:rPr>
              <a:t>新增請假資訊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96" name="Google Shape;96;p14"/>
          <p:cNvCxnSpPr>
            <a:stCxn id="93" idx="1"/>
            <a:endCxn id="97" idx="0"/>
          </p:cNvCxnSpPr>
          <p:nvPr/>
        </p:nvCxnSpPr>
        <p:spPr>
          <a:xfrm flipH="1">
            <a:off x="1714050" y="1586250"/>
            <a:ext cx="1459800" cy="1465200"/>
          </a:xfrm>
          <a:prstGeom prst="curved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4"/>
          <p:cNvCxnSpPr>
            <a:stCxn id="93" idx="1"/>
            <a:endCxn id="99" idx="0"/>
          </p:cNvCxnSpPr>
          <p:nvPr/>
        </p:nvCxnSpPr>
        <p:spPr>
          <a:xfrm>
            <a:off x="3173850" y="1586250"/>
            <a:ext cx="232500" cy="1465200"/>
          </a:xfrm>
          <a:prstGeom prst="curvedConnector4">
            <a:avLst>
              <a:gd fmla="val -102419" name="adj1"/>
              <a:gd fmla="val 7730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4"/>
          <p:cNvCxnSpPr>
            <a:stCxn id="93" idx="3"/>
            <a:endCxn id="94" idx="0"/>
          </p:cNvCxnSpPr>
          <p:nvPr/>
        </p:nvCxnSpPr>
        <p:spPr>
          <a:xfrm flipH="1">
            <a:off x="5098350" y="1586250"/>
            <a:ext cx="230700" cy="1465200"/>
          </a:xfrm>
          <a:prstGeom prst="curvedConnector4">
            <a:avLst>
              <a:gd fmla="val -103218" name="adj1"/>
              <a:gd fmla="val 81678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" name="Google Shape;101;p14"/>
          <p:cNvCxnSpPr>
            <a:stCxn id="93" idx="3"/>
            <a:endCxn id="95" idx="0"/>
          </p:cNvCxnSpPr>
          <p:nvPr/>
        </p:nvCxnSpPr>
        <p:spPr>
          <a:xfrm>
            <a:off x="5329050" y="1586250"/>
            <a:ext cx="1461300" cy="14652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2503347" y="1130906"/>
            <a:ext cx="67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read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299947" y="1130906"/>
            <a:ext cx="67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write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4"/>
          <p:cNvCxnSpPr>
            <a:stCxn id="105" idx="0"/>
            <a:endCxn id="93" idx="2"/>
          </p:cNvCxnSpPr>
          <p:nvPr/>
        </p:nvCxnSpPr>
        <p:spPr>
          <a:xfrm rot="-5400000">
            <a:off x="2687750" y="1514700"/>
            <a:ext cx="691800" cy="243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4"/>
          <p:cNvCxnSpPr>
            <a:endCxn id="93" idx="2"/>
          </p:cNvCxnSpPr>
          <p:nvPr/>
        </p:nvCxnSpPr>
        <p:spPr>
          <a:xfrm rot="-5400000">
            <a:off x="3562050" y="2388900"/>
            <a:ext cx="691800" cy="68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4"/>
          <p:cNvSpPr txBox="1"/>
          <p:nvPr/>
        </p:nvSpPr>
        <p:spPr>
          <a:xfrm>
            <a:off x="1472450" y="3078300"/>
            <a:ext cx="68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010125" y="3051475"/>
            <a:ext cx="1407900" cy="16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首頁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</a:rPr>
              <a:t>顯示當月總結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</a:rPr>
              <a:t>清除所有資料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702250" y="3051475"/>
            <a:ext cx="1407900" cy="16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查看詳情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</a:rPr>
              <a:t>顯示詳細資訊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</a:rPr>
              <a:t>刪除單筆資料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175251" y="2357713"/>
            <a:ext cx="846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642775" y="821700"/>
            <a:ext cx="16026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排班資訊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天數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時數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標籤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日期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時薪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635275" y="821700"/>
            <a:ext cx="16026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請假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資訊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天數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時數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標籤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日期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總扣薪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729450" y="203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{9EF92320-A352-43F2-8FB4-1B0796F0B87A}</a:tableStyleId>
              </a:tblPr>
              <a:tblGrid>
                <a:gridCol w="1788775"/>
                <a:gridCol w="2432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蘇雨菲 P76075068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APP+Firebase</a:t>
                      </a:r>
                      <a:r>
                        <a:rPr lang="zh-TW"/>
                        <a:t>整合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詹雅惠 P76074410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UI</a:t>
                      </a:r>
                      <a:r>
                        <a:rPr lang="zh-TW"/>
                        <a:t>設計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何允中 P76071323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第三方</a:t>
                      </a:r>
                      <a:r>
                        <a:rPr lang="zh-TW"/>
                        <a:t>Calendar</a:t>
                      </a:r>
                      <a:r>
                        <a:rPr lang="zh-TW"/>
                        <a:t>插件整合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