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7" r:id="rId3"/>
    <p:sldId id="318" r:id="rId4"/>
    <p:sldId id="319" r:id="rId5"/>
    <p:sldId id="321" r:id="rId6"/>
    <p:sldId id="323" r:id="rId7"/>
    <p:sldId id="322" r:id="rId8"/>
    <p:sldId id="316" r:id="rId9"/>
    <p:sldId id="312" r:id="rId10"/>
    <p:sldId id="271" r:id="rId11"/>
  </p:sldIdLst>
  <p:sldSz cx="9144000" cy="5715000" type="screen16x10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B513"/>
    <a:srgbClr val="9900CC"/>
    <a:srgbClr val="99FF33"/>
    <a:srgbClr val="D0D7A7"/>
    <a:srgbClr val="398A26"/>
    <a:srgbClr val="FF3399"/>
    <a:srgbClr val="A8183A"/>
    <a:srgbClr val="6666FF"/>
    <a:srgbClr val="FF9900"/>
    <a:srgbClr val="231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3354" autoAdjust="0"/>
  </p:normalViewPr>
  <p:slideViewPr>
    <p:cSldViewPr>
      <p:cViewPr>
        <p:scale>
          <a:sx n="100" d="100"/>
          <a:sy n="100" d="100"/>
        </p:scale>
        <p:origin x="-546" y="9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1788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59D55C-9F56-4B71-A1D0-4BD95FE1089C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4448DE-3416-49B7-95BA-6BDF6CD9F810}">
      <dgm:prSet phldrT="[Text]"/>
      <dgm:spPr/>
      <dgm:t>
        <a:bodyPr/>
        <a:lstStyle/>
        <a:p>
          <a:r>
            <a:rPr lang="en-US" altLang="zh-CN" b="1" dirty="0" smtClean="0">
              <a:latin typeface="微软雅黑" pitchFamily="34" charset="-122"/>
              <a:ea typeface="微软雅黑" pitchFamily="34" charset="-122"/>
            </a:rPr>
            <a:t>2011.3-2013.7 NOVA-KT</a:t>
          </a:r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产品线</a:t>
          </a:r>
          <a:endParaRPr lang="en-US" b="1" dirty="0">
            <a:latin typeface="微软雅黑" pitchFamily="34" charset="-122"/>
            <a:ea typeface="微软雅黑" pitchFamily="34" charset="-122"/>
          </a:endParaRPr>
        </a:p>
      </dgm:t>
    </dgm:pt>
    <dgm:pt modelId="{E44A1415-3EC6-4D60-A359-8E58EA15A756}" type="parTrans" cxnId="{A87C5381-6908-4BAE-8B33-3C1F7051CBBB}">
      <dgm:prSet/>
      <dgm:spPr/>
      <dgm:t>
        <a:bodyPr/>
        <a:lstStyle/>
        <a:p>
          <a:endParaRPr lang="en-US"/>
        </a:p>
      </dgm:t>
    </dgm:pt>
    <dgm:pt modelId="{8AB3C7CC-4954-420E-9A05-D3981AEA5149}" type="sibTrans" cxnId="{A87C5381-6908-4BAE-8B33-3C1F7051CBBB}">
      <dgm:prSet/>
      <dgm:spPr/>
      <dgm:t>
        <a:bodyPr/>
        <a:lstStyle/>
        <a:p>
          <a:endParaRPr lang="en-US"/>
        </a:p>
      </dgm:t>
    </dgm:pt>
    <dgm:pt modelId="{F3B7348B-6124-4697-AFA4-D77B9FC62C18}">
      <dgm:prSet phldrT="[Text]"/>
      <dgm:spPr/>
      <dgm:t>
        <a:bodyPr/>
        <a:lstStyle/>
        <a:p>
          <a:r>
            <a:rPr lang="en-US" b="1" dirty="0" smtClean="0">
              <a:solidFill>
                <a:schemeClr val="bg1">
                  <a:lumMod val="50000"/>
                </a:schemeClr>
              </a:solidFill>
            </a:rPr>
            <a:t>2011.3-2011.11</a:t>
          </a:r>
        </a:p>
        <a:p>
          <a:r>
            <a:rPr lang="zh-CN" altLang="en-US" b="1" dirty="0" smtClean="0">
              <a:solidFill>
                <a:schemeClr val="bg1">
                  <a:lumMod val="50000"/>
                </a:schemeClr>
              </a:solidFill>
            </a:rPr>
            <a:t>加入百度，</a:t>
          </a:r>
          <a:r>
            <a:rPr lang="en-US" altLang="zh-CN" b="1" dirty="0" smtClean="0">
              <a:solidFill>
                <a:schemeClr val="bg1">
                  <a:lumMod val="50000"/>
                </a:schemeClr>
              </a:solidFill>
            </a:rPr>
            <a:t>CT</a:t>
          </a:r>
          <a:r>
            <a:rPr lang="zh-CN" altLang="en-US" b="1" dirty="0" smtClean="0">
              <a:solidFill>
                <a:schemeClr val="bg1">
                  <a:lumMod val="50000"/>
                </a:schemeClr>
              </a:solidFill>
            </a:rPr>
            <a:t>产品化相关工作，统计监控</a:t>
          </a:r>
          <a:endParaRPr lang="en-US" b="1" dirty="0">
            <a:solidFill>
              <a:schemeClr val="bg1">
                <a:lumMod val="50000"/>
              </a:schemeClr>
            </a:solidFill>
          </a:endParaRPr>
        </a:p>
      </dgm:t>
    </dgm:pt>
    <dgm:pt modelId="{0B8B22A0-85B7-4519-AB20-DD805FC2ABA4}" type="parTrans" cxnId="{F8792ED3-6ED9-483F-AAE5-7C89526AE1A0}">
      <dgm:prSet/>
      <dgm:spPr/>
      <dgm:t>
        <a:bodyPr/>
        <a:lstStyle/>
        <a:p>
          <a:endParaRPr lang="en-US"/>
        </a:p>
      </dgm:t>
    </dgm:pt>
    <dgm:pt modelId="{D885CB91-5AB8-4CE0-8B2E-EB882972E8E3}" type="sibTrans" cxnId="{F8792ED3-6ED9-483F-AAE5-7C89526AE1A0}">
      <dgm:prSet/>
      <dgm:spPr/>
      <dgm:t>
        <a:bodyPr/>
        <a:lstStyle/>
        <a:p>
          <a:endParaRPr lang="en-US"/>
        </a:p>
      </dgm:t>
    </dgm:pt>
    <dgm:pt modelId="{15F41C1C-DC52-4180-8E8A-0ACFFA062659}">
      <dgm:prSet phldrT="[Text]"/>
      <dgm:spPr>
        <a:solidFill>
          <a:srgbClr val="92D050"/>
        </a:solidFill>
      </dgm:spPr>
      <dgm:t>
        <a:bodyPr/>
        <a:lstStyle/>
        <a:p>
          <a:r>
            <a:rPr lang="en-US" altLang="zh-CN" b="1" dirty="0" smtClean="0"/>
            <a:t>2013.7-2014.12 NOVA-</a:t>
          </a:r>
          <a:r>
            <a:rPr lang="zh-CN" altLang="en-US" b="1" dirty="0" smtClean="0"/>
            <a:t>特征策略</a:t>
          </a:r>
          <a:endParaRPr lang="en-US" b="1" dirty="0"/>
        </a:p>
      </dgm:t>
    </dgm:pt>
    <dgm:pt modelId="{A7BFD7BD-9412-4C5F-A718-FF31EFB5632A}" type="parTrans" cxnId="{04C54671-FA10-4E45-9231-20A2D0AB4EDA}">
      <dgm:prSet/>
      <dgm:spPr/>
      <dgm:t>
        <a:bodyPr/>
        <a:lstStyle/>
        <a:p>
          <a:endParaRPr lang="en-US"/>
        </a:p>
      </dgm:t>
    </dgm:pt>
    <dgm:pt modelId="{5DA0A45E-5A34-49EE-A308-20A105C405F1}" type="sibTrans" cxnId="{04C54671-FA10-4E45-9231-20A2D0AB4EDA}">
      <dgm:prSet/>
      <dgm:spPr/>
      <dgm:t>
        <a:bodyPr/>
        <a:lstStyle/>
        <a:p>
          <a:endParaRPr lang="en-US"/>
        </a:p>
      </dgm:t>
    </dgm:pt>
    <dgm:pt modelId="{AF3BA94D-8DCE-4084-B3A9-D9948A61B3A8}">
      <dgm:prSet phldrT="[Text]"/>
      <dgm:spPr/>
      <dgm:t>
        <a:bodyPr/>
        <a:lstStyle/>
        <a:p>
          <a:r>
            <a:rPr lang="en-US" altLang="zh-CN" b="1" dirty="0" smtClean="0"/>
            <a:t>2013.7-2013.12</a:t>
          </a:r>
        </a:p>
        <a:p>
          <a:r>
            <a:rPr lang="zh-CN" altLang="en-US" b="1" dirty="0" smtClean="0"/>
            <a:t>广告特征</a:t>
          </a:r>
          <a:r>
            <a:rPr lang="en-US" altLang="zh-CN" b="1" dirty="0" smtClean="0"/>
            <a:t>-AFS</a:t>
          </a:r>
          <a:r>
            <a:rPr lang="zh-CN" altLang="en-US" b="1" dirty="0" smtClean="0"/>
            <a:t>广告分类优化</a:t>
          </a:r>
          <a:endParaRPr lang="en-US" b="1" dirty="0"/>
        </a:p>
      </dgm:t>
    </dgm:pt>
    <dgm:pt modelId="{266C7073-E6F5-4F4E-BDF9-82BE7371B5C5}" type="parTrans" cxnId="{2A792019-61EC-424C-8F8C-077106BCFC7C}">
      <dgm:prSet/>
      <dgm:spPr/>
      <dgm:t>
        <a:bodyPr/>
        <a:lstStyle/>
        <a:p>
          <a:endParaRPr lang="en-US"/>
        </a:p>
      </dgm:t>
    </dgm:pt>
    <dgm:pt modelId="{2F91AE73-9C87-42B2-AB72-C9C762C0D02B}" type="sibTrans" cxnId="{2A792019-61EC-424C-8F8C-077106BCFC7C}">
      <dgm:prSet/>
      <dgm:spPr/>
      <dgm:t>
        <a:bodyPr/>
        <a:lstStyle/>
        <a:p>
          <a:endParaRPr lang="en-US"/>
        </a:p>
      </dgm:t>
    </dgm:pt>
    <dgm:pt modelId="{DF716A59-B54F-43AC-8B96-7B4CD85A5939}">
      <dgm:prSet phldrT="[Text]"/>
      <dgm:spPr/>
      <dgm:t>
        <a:bodyPr/>
        <a:lstStyle/>
        <a:p>
          <a:r>
            <a:rPr lang="en-US" altLang="zh-CN" b="1" dirty="0" smtClean="0"/>
            <a:t>2013.12-2014.7</a:t>
          </a:r>
        </a:p>
        <a:p>
          <a:r>
            <a:rPr lang="zh-CN" altLang="en-US" b="1" dirty="0" smtClean="0"/>
            <a:t>开物</a:t>
          </a:r>
          <a:r>
            <a:rPr lang="en-US" altLang="zh-CN" b="1" dirty="0" smtClean="0"/>
            <a:t>L2-</a:t>
          </a:r>
          <a:r>
            <a:rPr lang="zh-CN" altLang="en-US" b="1" dirty="0" smtClean="0"/>
            <a:t>连接及表达优化</a:t>
          </a:r>
          <a:endParaRPr lang="en-US" b="1" dirty="0"/>
        </a:p>
      </dgm:t>
    </dgm:pt>
    <dgm:pt modelId="{D951E1DB-E6D9-41C6-82E9-37AA8B5B92F9}" type="parTrans" cxnId="{AC9D999C-32FA-455D-B36D-7B21572604DF}">
      <dgm:prSet/>
      <dgm:spPr/>
      <dgm:t>
        <a:bodyPr/>
        <a:lstStyle/>
        <a:p>
          <a:endParaRPr lang="en-US"/>
        </a:p>
      </dgm:t>
    </dgm:pt>
    <dgm:pt modelId="{97BAD382-3457-4270-8885-27A597A50E86}" type="sibTrans" cxnId="{AC9D999C-32FA-455D-B36D-7B21572604DF}">
      <dgm:prSet/>
      <dgm:spPr/>
      <dgm:t>
        <a:bodyPr/>
        <a:lstStyle/>
        <a:p>
          <a:endParaRPr lang="en-US"/>
        </a:p>
      </dgm:t>
    </dgm:pt>
    <dgm:pt modelId="{8709ED34-CD8A-438D-8A5C-9B205DF2C711}">
      <dgm:prSet phldrT="[Text]"/>
      <dgm:spPr>
        <a:solidFill>
          <a:srgbClr val="FFC000"/>
        </a:solidFill>
      </dgm:spPr>
      <dgm:t>
        <a:bodyPr/>
        <a:lstStyle/>
        <a:p>
          <a:r>
            <a:rPr lang="en-US" altLang="zh-CN" b="1" dirty="0" smtClean="0"/>
            <a:t>2014.12-</a:t>
          </a:r>
          <a:r>
            <a:rPr lang="zh-CN" altLang="en-US" b="1" dirty="0" smtClean="0"/>
            <a:t>现在 </a:t>
          </a:r>
          <a:r>
            <a:rPr lang="en-US" altLang="zh-CN" b="1" dirty="0" smtClean="0"/>
            <a:t>NOVA-</a:t>
          </a:r>
          <a:r>
            <a:rPr lang="zh-CN" altLang="en-US" b="1" dirty="0" smtClean="0"/>
            <a:t>图</a:t>
          </a:r>
          <a:r>
            <a:rPr lang="en-US" altLang="zh-CN" b="1" dirty="0" smtClean="0"/>
            <a:t>+</a:t>
          </a:r>
          <a:r>
            <a:rPr lang="zh-CN" altLang="en-US" b="1" dirty="0" smtClean="0"/>
            <a:t>产品</a:t>
          </a:r>
          <a:endParaRPr lang="en-US" b="1" dirty="0"/>
        </a:p>
      </dgm:t>
    </dgm:pt>
    <dgm:pt modelId="{9CB4BD68-DDE3-4491-9AE5-D4E0CA101688}" type="parTrans" cxnId="{8DABAC60-560F-488D-9FA2-79B046A73506}">
      <dgm:prSet/>
      <dgm:spPr/>
      <dgm:t>
        <a:bodyPr/>
        <a:lstStyle/>
        <a:p>
          <a:endParaRPr lang="en-US"/>
        </a:p>
      </dgm:t>
    </dgm:pt>
    <dgm:pt modelId="{84D446D4-B594-417E-854A-F9D9EB0CB6D3}" type="sibTrans" cxnId="{8DABAC60-560F-488D-9FA2-79B046A73506}">
      <dgm:prSet/>
      <dgm:spPr/>
      <dgm:t>
        <a:bodyPr/>
        <a:lstStyle/>
        <a:p>
          <a:endParaRPr lang="en-US"/>
        </a:p>
      </dgm:t>
    </dgm:pt>
    <dgm:pt modelId="{CA3CA345-772A-47E3-A905-BC99488976AA}">
      <dgm:prSet phldrT="[Text]"/>
      <dgm:spPr/>
      <dgm:t>
        <a:bodyPr/>
        <a:lstStyle/>
        <a:p>
          <a:r>
            <a:rPr lang="en-US" altLang="zh-CN" b="1" dirty="0" smtClean="0">
              <a:solidFill>
                <a:schemeClr val="bg1">
                  <a:lumMod val="50000"/>
                </a:schemeClr>
              </a:solidFill>
            </a:rPr>
            <a:t>2014.12-</a:t>
          </a:r>
          <a:r>
            <a:rPr lang="zh-CN" altLang="en-US" b="1" dirty="0" smtClean="0">
              <a:solidFill>
                <a:schemeClr val="bg1">
                  <a:lumMod val="50000"/>
                </a:schemeClr>
              </a:solidFill>
            </a:rPr>
            <a:t>现在</a:t>
          </a:r>
          <a:endParaRPr lang="en-US" altLang="zh-CN" b="1" dirty="0" smtClean="0">
            <a:solidFill>
              <a:schemeClr val="bg1">
                <a:lumMod val="50000"/>
              </a:schemeClr>
            </a:solidFill>
          </a:endParaRPr>
        </a:p>
        <a:p>
          <a:r>
            <a:rPr lang="zh-CN" altLang="en-US" b="1" dirty="0" smtClean="0">
              <a:solidFill>
                <a:schemeClr val="bg1">
                  <a:lumMod val="50000"/>
                </a:schemeClr>
              </a:solidFill>
            </a:rPr>
            <a:t>图</a:t>
          </a:r>
          <a:r>
            <a:rPr lang="en-US" altLang="zh-CN" b="1" dirty="0" smtClean="0">
              <a:solidFill>
                <a:schemeClr val="bg1">
                  <a:lumMod val="50000"/>
                </a:schemeClr>
              </a:solidFill>
            </a:rPr>
            <a:t>+</a:t>
          </a:r>
          <a:r>
            <a:rPr lang="zh-CN" altLang="en-US" b="1" dirty="0" smtClean="0">
              <a:solidFill>
                <a:schemeClr val="bg1">
                  <a:lumMod val="50000"/>
                </a:schemeClr>
              </a:solidFill>
            </a:rPr>
            <a:t>产品优化</a:t>
          </a:r>
          <a:endParaRPr lang="en-US" b="1" dirty="0">
            <a:solidFill>
              <a:schemeClr val="bg1">
                <a:lumMod val="50000"/>
              </a:schemeClr>
            </a:solidFill>
          </a:endParaRPr>
        </a:p>
      </dgm:t>
    </dgm:pt>
    <dgm:pt modelId="{81ED681D-E8DB-42F2-83E8-AD98A49C1409}" type="parTrans" cxnId="{B54AF2AA-CAD6-491D-984D-A8BBA6CA4BAB}">
      <dgm:prSet/>
      <dgm:spPr/>
      <dgm:t>
        <a:bodyPr/>
        <a:lstStyle/>
        <a:p>
          <a:endParaRPr lang="en-US"/>
        </a:p>
      </dgm:t>
    </dgm:pt>
    <dgm:pt modelId="{9ED9FA4C-4FDD-4A8B-AE36-FB65AC664303}" type="sibTrans" cxnId="{B54AF2AA-CAD6-491D-984D-A8BBA6CA4BAB}">
      <dgm:prSet/>
      <dgm:spPr/>
      <dgm:t>
        <a:bodyPr/>
        <a:lstStyle/>
        <a:p>
          <a:endParaRPr lang="en-US"/>
        </a:p>
      </dgm:t>
    </dgm:pt>
    <dgm:pt modelId="{0565734D-EF05-4E2B-8813-5A81D6A55741}">
      <dgm:prSet/>
      <dgm:spPr/>
      <dgm:t>
        <a:bodyPr/>
        <a:lstStyle/>
        <a:p>
          <a:r>
            <a:rPr lang="en-US" altLang="zh-CN" b="1" dirty="0" smtClean="0">
              <a:solidFill>
                <a:schemeClr val="bg1">
                  <a:lumMod val="50000"/>
                </a:schemeClr>
              </a:solidFill>
            </a:rPr>
            <a:t>2011.11-2012.9</a:t>
          </a:r>
        </a:p>
        <a:p>
          <a:r>
            <a:rPr lang="en-US" altLang="zh-CN" b="1" dirty="0" smtClean="0">
              <a:solidFill>
                <a:schemeClr val="bg1">
                  <a:lumMod val="50000"/>
                </a:schemeClr>
              </a:solidFill>
            </a:rPr>
            <a:t>CT</a:t>
          </a:r>
          <a:r>
            <a:rPr lang="zh-CN" altLang="en-US" b="1" dirty="0" smtClean="0">
              <a:solidFill>
                <a:schemeClr val="bg1">
                  <a:lumMod val="50000"/>
                </a:schemeClr>
              </a:solidFill>
            </a:rPr>
            <a:t>相关性改善（主要是行业矩阵）</a:t>
          </a:r>
          <a:endParaRPr lang="en-US" b="1" dirty="0">
            <a:solidFill>
              <a:schemeClr val="bg1">
                <a:lumMod val="50000"/>
              </a:schemeClr>
            </a:solidFill>
          </a:endParaRPr>
        </a:p>
      </dgm:t>
    </dgm:pt>
    <dgm:pt modelId="{50F1FB4D-7FDA-4235-8BA4-7DF8DA1681E4}" type="parTrans" cxnId="{BDA2C1BC-4AB5-483A-96E5-9FAB4AFBC070}">
      <dgm:prSet/>
      <dgm:spPr/>
      <dgm:t>
        <a:bodyPr/>
        <a:lstStyle/>
        <a:p>
          <a:endParaRPr lang="en-US"/>
        </a:p>
      </dgm:t>
    </dgm:pt>
    <dgm:pt modelId="{4F8B52D7-BC68-4998-804E-E5E09E8439A7}" type="sibTrans" cxnId="{BDA2C1BC-4AB5-483A-96E5-9FAB4AFBC070}">
      <dgm:prSet/>
      <dgm:spPr/>
      <dgm:t>
        <a:bodyPr/>
        <a:lstStyle/>
        <a:p>
          <a:endParaRPr lang="en-US"/>
        </a:p>
      </dgm:t>
    </dgm:pt>
    <dgm:pt modelId="{EA9DA5C0-2719-4E2A-88AF-6E7949AF0653}">
      <dgm:prSet/>
      <dgm:spPr/>
      <dgm:t>
        <a:bodyPr/>
        <a:lstStyle/>
        <a:p>
          <a:r>
            <a:rPr lang="en-US" b="1" dirty="0" smtClean="0"/>
            <a:t>2012.9-2013.7</a:t>
          </a:r>
        </a:p>
        <a:p>
          <a:r>
            <a:rPr lang="zh-CN" altLang="en-US" b="1" dirty="0" smtClean="0"/>
            <a:t>晋升</a:t>
          </a:r>
          <a:r>
            <a:rPr lang="en-US" altLang="zh-CN" b="1" dirty="0" smtClean="0"/>
            <a:t>T4</a:t>
          </a:r>
          <a:r>
            <a:rPr lang="zh-CN" altLang="en-US" b="1" dirty="0" smtClean="0"/>
            <a:t>，</a:t>
          </a:r>
          <a:r>
            <a:rPr lang="en-US" altLang="zh-CN" b="1" dirty="0" smtClean="0"/>
            <a:t>KT</a:t>
          </a:r>
          <a:r>
            <a:rPr lang="zh-CN" altLang="en-US" b="1" dirty="0" smtClean="0"/>
            <a:t>产品收入改善（主要是</a:t>
          </a:r>
          <a:r>
            <a:rPr lang="en-US" altLang="zh-CN" b="1" dirty="0" smtClean="0"/>
            <a:t>KTE</a:t>
          </a:r>
          <a:r>
            <a:rPr lang="zh-CN" altLang="en-US" b="1" dirty="0" smtClean="0"/>
            <a:t>）</a:t>
          </a:r>
          <a:endParaRPr lang="en-US" b="1" dirty="0"/>
        </a:p>
      </dgm:t>
    </dgm:pt>
    <dgm:pt modelId="{51E7A205-E09C-40F5-BCA4-0F2AB6B7CC76}" type="parTrans" cxnId="{233A6316-A908-49F1-80AB-879763B96EE0}">
      <dgm:prSet/>
      <dgm:spPr/>
      <dgm:t>
        <a:bodyPr/>
        <a:lstStyle/>
        <a:p>
          <a:endParaRPr lang="en-US"/>
        </a:p>
      </dgm:t>
    </dgm:pt>
    <dgm:pt modelId="{D10F2D4E-96B1-4C86-A5FE-A0B5F9B18D69}" type="sibTrans" cxnId="{233A6316-A908-49F1-80AB-879763B96EE0}">
      <dgm:prSet/>
      <dgm:spPr/>
      <dgm:t>
        <a:bodyPr/>
        <a:lstStyle/>
        <a:p>
          <a:endParaRPr lang="en-US"/>
        </a:p>
      </dgm:t>
    </dgm:pt>
    <dgm:pt modelId="{B85486D9-13FB-4E4D-897C-E54D382E4F4A}">
      <dgm:prSet/>
      <dgm:spPr/>
      <dgm:t>
        <a:bodyPr/>
        <a:lstStyle/>
        <a:p>
          <a:r>
            <a:rPr lang="en-US" altLang="zh-CN" b="1" dirty="0" smtClean="0"/>
            <a:t>2014.7-2014.12</a:t>
          </a:r>
        </a:p>
        <a:p>
          <a:r>
            <a:rPr lang="zh-CN" altLang="en-US" b="1" dirty="0" smtClean="0"/>
            <a:t>开物</a:t>
          </a:r>
          <a:r>
            <a:rPr lang="en-US" altLang="zh-CN" b="1" dirty="0" smtClean="0"/>
            <a:t>L3-EPA tag</a:t>
          </a:r>
          <a:r>
            <a:rPr lang="zh-CN" altLang="en-US" b="1" dirty="0" smtClean="0"/>
            <a:t>构建及转投</a:t>
          </a:r>
          <a:endParaRPr lang="en-US" b="1" dirty="0"/>
        </a:p>
      </dgm:t>
    </dgm:pt>
    <dgm:pt modelId="{BA632178-169F-4A3B-B478-87FB56A597A5}" type="parTrans" cxnId="{28FD6CF5-A8D5-48B5-ACFC-709887236199}">
      <dgm:prSet/>
      <dgm:spPr/>
      <dgm:t>
        <a:bodyPr/>
        <a:lstStyle/>
        <a:p>
          <a:endParaRPr lang="en-US"/>
        </a:p>
      </dgm:t>
    </dgm:pt>
    <dgm:pt modelId="{DE79F439-8DFA-45D9-BA20-29BD3ED0FD56}" type="sibTrans" cxnId="{28FD6CF5-A8D5-48B5-ACFC-709887236199}">
      <dgm:prSet/>
      <dgm:spPr/>
      <dgm:t>
        <a:bodyPr/>
        <a:lstStyle/>
        <a:p>
          <a:endParaRPr lang="en-US"/>
        </a:p>
      </dgm:t>
    </dgm:pt>
    <dgm:pt modelId="{D2F70738-72D1-40DD-981C-F933497C0C65}" type="pres">
      <dgm:prSet presAssocID="{5359D55C-9F56-4B71-A1D0-4BD95FE1089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921929-31B9-4752-B72A-D4085E7FE7E6}" type="pres">
      <dgm:prSet presAssocID="{8709ED34-CD8A-438D-8A5C-9B205DF2C711}" presName="boxAndChildren" presStyleCnt="0"/>
      <dgm:spPr/>
    </dgm:pt>
    <dgm:pt modelId="{14AE6017-65C4-45BB-9BC4-C22648CB2AF1}" type="pres">
      <dgm:prSet presAssocID="{8709ED34-CD8A-438D-8A5C-9B205DF2C711}" presName="parentTextBox" presStyleLbl="node1" presStyleIdx="0" presStyleCnt="3"/>
      <dgm:spPr/>
      <dgm:t>
        <a:bodyPr/>
        <a:lstStyle/>
        <a:p>
          <a:endParaRPr lang="en-US"/>
        </a:p>
      </dgm:t>
    </dgm:pt>
    <dgm:pt modelId="{73F5D114-ED8D-4776-A77B-D14EC18B0632}" type="pres">
      <dgm:prSet presAssocID="{8709ED34-CD8A-438D-8A5C-9B205DF2C711}" presName="entireBox" presStyleLbl="node1" presStyleIdx="0" presStyleCnt="3"/>
      <dgm:spPr/>
      <dgm:t>
        <a:bodyPr/>
        <a:lstStyle/>
        <a:p>
          <a:endParaRPr lang="en-US"/>
        </a:p>
      </dgm:t>
    </dgm:pt>
    <dgm:pt modelId="{0445DBAB-F596-400F-8A1A-EE9BA4C71EC1}" type="pres">
      <dgm:prSet presAssocID="{8709ED34-CD8A-438D-8A5C-9B205DF2C711}" presName="descendantBox" presStyleCnt="0"/>
      <dgm:spPr/>
    </dgm:pt>
    <dgm:pt modelId="{8DE90593-08A5-4972-9812-DD0C243AA40B}" type="pres">
      <dgm:prSet presAssocID="{CA3CA345-772A-47E3-A905-BC99488976AA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21C6B-1A2C-4278-B5ED-73B6882B4EE8}" type="pres">
      <dgm:prSet presAssocID="{5DA0A45E-5A34-49EE-A308-20A105C405F1}" presName="sp" presStyleCnt="0"/>
      <dgm:spPr/>
    </dgm:pt>
    <dgm:pt modelId="{8142A99B-2A8B-4201-9D27-E62C002160A7}" type="pres">
      <dgm:prSet presAssocID="{15F41C1C-DC52-4180-8E8A-0ACFFA062659}" presName="arrowAndChildren" presStyleCnt="0"/>
      <dgm:spPr/>
    </dgm:pt>
    <dgm:pt modelId="{953768BB-748B-4649-B96A-28D188372F41}" type="pres">
      <dgm:prSet presAssocID="{15F41C1C-DC52-4180-8E8A-0ACFFA062659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F9B5F8F9-2DB2-498F-89A7-F3542E4BE6FB}" type="pres">
      <dgm:prSet presAssocID="{15F41C1C-DC52-4180-8E8A-0ACFFA062659}" presName="arrow" presStyleLbl="node1" presStyleIdx="1" presStyleCnt="3"/>
      <dgm:spPr/>
      <dgm:t>
        <a:bodyPr/>
        <a:lstStyle/>
        <a:p>
          <a:endParaRPr lang="en-US"/>
        </a:p>
      </dgm:t>
    </dgm:pt>
    <dgm:pt modelId="{D8D94BD2-26C0-4DF4-AD8C-518B1BB55332}" type="pres">
      <dgm:prSet presAssocID="{15F41C1C-DC52-4180-8E8A-0ACFFA062659}" presName="descendantArrow" presStyleCnt="0"/>
      <dgm:spPr/>
    </dgm:pt>
    <dgm:pt modelId="{8424B17B-71B1-4A25-B23B-32FD346B9124}" type="pres">
      <dgm:prSet presAssocID="{AF3BA94D-8DCE-4084-B3A9-D9948A61B3A8}" presName="childTextArrow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9C7F98-7B8C-4012-993D-607188C5308A}" type="pres">
      <dgm:prSet presAssocID="{DF716A59-B54F-43AC-8B96-7B4CD85A5939}" presName="childTextArrow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95F94B-759B-489F-BBE8-0710337F15B1}" type="pres">
      <dgm:prSet presAssocID="{B85486D9-13FB-4E4D-897C-E54D382E4F4A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0849C7-0276-409F-B8E7-BFE7B426D450}" type="pres">
      <dgm:prSet presAssocID="{8AB3C7CC-4954-420E-9A05-D3981AEA5149}" presName="sp" presStyleCnt="0"/>
      <dgm:spPr/>
    </dgm:pt>
    <dgm:pt modelId="{02D44CFC-ABB4-4B32-AF46-374DF08B236B}" type="pres">
      <dgm:prSet presAssocID="{254448DE-3416-49B7-95BA-6BDF6CD9F810}" presName="arrowAndChildren" presStyleCnt="0"/>
      <dgm:spPr/>
    </dgm:pt>
    <dgm:pt modelId="{B904BC92-F050-40A8-91C6-8FCC8A700237}" type="pres">
      <dgm:prSet presAssocID="{254448DE-3416-49B7-95BA-6BDF6CD9F810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340DC241-5C81-4569-A21F-D2B42CB81D78}" type="pres">
      <dgm:prSet presAssocID="{254448DE-3416-49B7-95BA-6BDF6CD9F810}" presName="arrow" presStyleLbl="node1" presStyleIdx="2" presStyleCnt="3"/>
      <dgm:spPr/>
      <dgm:t>
        <a:bodyPr/>
        <a:lstStyle/>
        <a:p>
          <a:endParaRPr lang="en-US"/>
        </a:p>
      </dgm:t>
    </dgm:pt>
    <dgm:pt modelId="{B6F5F861-415E-43B0-B8AE-33983D337DB4}" type="pres">
      <dgm:prSet presAssocID="{254448DE-3416-49B7-95BA-6BDF6CD9F810}" presName="descendantArrow" presStyleCnt="0"/>
      <dgm:spPr/>
    </dgm:pt>
    <dgm:pt modelId="{14DC8A94-C6CF-4CD9-9B2F-B86D3017440E}" type="pres">
      <dgm:prSet presAssocID="{F3B7348B-6124-4697-AFA4-D77B9FC62C18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404BFD-1EED-447F-BFC1-75323FD8D65B}" type="pres">
      <dgm:prSet presAssocID="{0565734D-EF05-4E2B-8813-5A81D6A55741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43AD43-811E-4778-8554-C6862924D7F6}" type="pres">
      <dgm:prSet presAssocID="{EA9DA5C0-2719-4E2A-88AF-6E7949AF0653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ABAC60-560F-488D-9FA2-79B046A73506}" srcId="{5359D55C-9F56-4B71-A1D0-4BD95FE1089C}" destId="{8709ED34-CD8A-438D-8A5C-9B205DF2C711}" srcOrd="2" destOrd="0" parTransId="{9CB4BD68-DDE3-4491-9AE5-D4E0CA101688}" sibTransId="{84D446D4-B594-417E-854A-F9D9EB0CB6D3}"/>
    <dgm:cxn modelId="{DF83675F-C79D-4ED6-850B-06BF809F76B9}" type="presOf" srcId="{0565734D-EF05-4E2B-8813-5A81D6A55741}" destId="{54404BFD-1EED-447F-BFC1-75323FD8D65B}" srcOrd="0" destOrd="0" presId="urn:microsoft.com/office/officeart/2005/8/layout/process4"/>
    <dgm:cxn modelId="{3AD9B6EC-C14A-4CA3-AB6E-B604AC7FCCC9}" type="presOf" srcId="{5359D55C-9F56-4B71-A1D0-4BD95FE1089C}" destId="{D2F70738-72D1-40DD-981C-F933497C0C65}" srcOrd="0" destOrd="0" presId="urn:microsoft.com/office/officeart/2005/8/layout/process4"/>
    <dgm:cxn modelId="{28FD6CF5-A8D5-48B5-ACFC-709887236199}" srcId="{15F41C1C-DC52-4180-8E8A-0ACFFA062659}" destId="{B85486D9-13FB-4E4D-897C-E54D382E4F4A}" srcOrd="2" destOrd="0" parTransId="{BA632178-169F-4A3B-B478-87FB56A597A5}" sibTransId="{DE79F439-8DFA-45D9-BA20-29BD3ED0FD56}"/>
    <dgm:cxn modelId="{D2B616BE-1E83-4D6A-8F4F-EC9B2BE3B724}" type="presOf" srcId="{8709ED34-CD8A-438D-8A5C-9B205DF2C711}" destId="{73F5D114-ED8D-4776-A77B-D14EC18B0632}" srcOrd="1" destOrd="0" presId="urn:microsoft.com/office/officeart/2005/8/layout/process4"/>
    <dgm:cxn modelId="{E03B960E-9A13-4E6F-B8F6-120E545C3428}" type="presOf" srcId="{15F41C1C-DC52-4180-8E8A-0ACFFA062659}" destId="{F9B5F8F9-2DB2-498F-89A7-F3542E4BE6FB}" srcOrd="1" destOrd="0" presId="urn:microsoft.com/office/officeart/2005/8/layout/process4"/>
    <dgm:cxn modelId="{041BAE85-ADE1-4502-8905-42D1F0730FE4}" type="presOf" srcId="{B85486D9-13FB-4E4D-897C-E54D382E4F4A}" destId="{3095F94B-759B-489F-BBE8-0710337F15B1}" srcOrd="0" destOrd="0" presId="urn:microsoft.com/office/officeart/2005/8/layout/process4"/>
    <dgm:cxn modelId="{64E5F983-FF29-4B0E-8A30-B656901DDE92}" type="presOf" srcId="{8709ED34-CD8A-438D-8A5C-9B205DF2C711}" destId="{14AE6017-65C4-45BB-9BC4-C22648CB2AF1}" srcOrd="0" destOrd="0" presId="urn:microsoft.com/office/officeart/2005/8/layout/process4"/>
    <dgm:cxn modelId="{58365806-A515-4272-AE2D-FF74FD33505E}" type="presOf" srcId="{DF716A59-B54F-43AC-8B96-7B4CD85A5939}" destId="{BC9C7F98-7B8C-4012-993D-607188C5308A}" srcOrd="0" destOrd="0" presId="urn:microsoft.com/office/officeart/2005/8/layout/process4"/>
    <dgm:cxn modelId="{B54AF2AA-CAD6-491D-984D-A8BBA6CA4BAB}" srcId="{8709ED34-CD8A-438D-8A5C-9B205DF2C711}" destId="{CA3CA345-772A-47E3-A905-BC99488976AA}" srcOrd="0" destOrd="0" parTransId="{81ED681D-E8DB-42F2-83E8-AD98A49C1409}" sibTransId="{9ED9FA4C-4FDD-4A8B-AE36-FB65AC664303}"/>
    <dgm:cxn modelId="{A87C5381-6908-4BAE-8B33-3C1F7051CBBB}" srcId="{5359D55C-9F56-4B71-A1D0-4BD95FE1089C}" destId="{254448DE-3416-49B7-95BA-6BDF6CD9F810}" srcOrd="0" destOrd="0" parTransId="{E44A1415-3EC6-4D60-A359-8E58EA15A756}" sibTransId="{8AB3C7CC-4954-420E-9A05-D3981AEA5149}"/>
    <dgm:cxn modelId="{2A792019-61EC-424C-8F8C-077106BCFC7C}" srcId="{15F41C1C-DC52-4180-8E8A-0ACFFA062659}" destId="{AF3BA94D-8DCE-4084-B3A9-D9948A61B3A8}" srcOrd="0" destOrd="0" parTransId="{266C7073-E6F5-4F4E-BDF9-82BE7371B5C5}" sibTransId="{2F91AE73-9C87-42B2-AB72-C9C762C0D02B}"/>
    <dgm:cxn modelId="{04DEC746-9165-4163-A432-45255267E245}" type="presOf" srcId="{254448DE-3416-49B7-95BA-6BDF6CD9F810}" destId="{340DC241-5C81-4569-A21F-D2B42CB81D78}" srcOrd="1" destOrd="0" presId="urn:microsoft.com/office/officeart/2005/8/layout/process4"/>
    <dgm:cxn modelId="{2847AD2B-6B08-4BE6-BB2C-0D1D40390FEB}" type="presOf" srcId="{254448DE-3416-49B7-95BA-6BDF6CD9F810}" destId="{B904BC92-F050-40A8-91C6-8FCC8A700237}" srcOrd="0" destOrd="0" presId="urn:microsoft.com/office/officeart/2005/8/layout/process4"/>
    <dgm:cxn modelId="{90FFAF88-1BCC-462E-8090-0EE7E183239F}" type="presOf" srcId="{F3B7348B-6124-4697-AFA4-D77B9FC62C18}" destId="{14DC8A94-C6CF-4CD9-9B2F-B86D3017440E}" srcOrd="0" destOrd="0" presId="urn:microsoft.com/office/officeart/2005/8/layout/process4"/>
    <dgm:cxn modelId="{BDA2C1BC-4AB5-483A-96E5-9FAB4AFBC070}" srcId="{254448DE-3416-49B7-95BA-6BDF6CD9F810}" destId="{0565734D-EF05-4E2B-8813-5A81D6A55741}" srcOrd="1" destOrd="0" parTransId="{50F1FB4D-7FDA-4235-8BA4-7DF8DA1681E4}" sibTransId="{4F8B52D7-BC68-4998-804E-E5E09E8439A7}"/>
    <dgm:cxn modelId="{0B3F0611-D526-490E-8A9F-78F4BDEE9E7C}" type="presOf" srcId="{CA3CA345-772A-47E3-A905-BC99488976AA}" destId="{8DE90593-08A5-4972-9812-DD0C243AA40B}" srcOrd="0" destOrd="0" presId="urn:microsoft.com/office/officeart/2005/8/layout/process4"/>
    <dgm:cxn modelId="{F8792ED3-6ED9-483F-AAE5-7C89526AE1A0}" srcId="{254448DE-3416-49B7-95BA-6BDF6CD9F810}" destId="{F3B7348B-6124-4697-AFA4-D77B9FC62C18}" srcOrd="0" destOrd="0" parTransId="{0B8B22A0-85B7-4519-AB20-DD805FC2ABA4}" sibTransId="{D885CB91-5AB8-4CE0-8B2E-EB882972E8E3}"/>
    <dgm:cxn modelId="{AC9D999C-32FA-455D-B36D-7B21572604DF}" srcId="{15F41C1C-DC52-4180-8E8A-0ACFFA062659}" destId="{DF716A59-B54F-43AC-8B96-7B4CD85A5939}" srcOrd="1" destOrd="0" parTransId="{D951E1DB-E6D9-41C6-82E9-37AA8B5B92F9}" sibTransId="{97BAD382-3457-4270-8885-27A597A50E86}"/>
    <dgm:cxn modelId="{04C54671-FA10-4E45-9231-20A2D0AB4EDA}" srcId="{5359D55C-9F56-4B71-A1D0-4BD95FE1089C}" destId="{15F41C1C-DC52-4180-8E8A-0ACFFA062659}" srcOrd="1" destOrd="0" parTransId="{A7BFD7BD-9412-4C5F-A718-FF31EFB5632A}" sibTransId="{5DA0A45E-5A34-49EE-A308-20A105C405F1}"/>
    <dgm:cxn modelId="{F91732DB-BE65-44BD-B622-B4080F340762}" type="presOf" srcId="{EA9DA5C0-2719-4E2A-88AF-6E7949AF0653}" destId="{A643AD43-811E-4778-8554-C6862924D7F6}" srcOrd="0" destOrd="0" presId="urn:microsoft.com/office/officeart/2005/8/layout/process4"/>
    <dgm:cxn modelId="{DD9AC3B9-A4FE-4F53-9C17-4F74DE87AFBF}" type="presOf" srcId="{AF3BA94D-8DCE-4084-B3A9-D9948A61B3A8}" destId="{8424B17B-71B1-4A25-B23B-32FD346B9124}" srcOrd="0" destOrd="0" presId="urn:microsoft.com/office/officeart/2005/8/layout/process4"/>
    <dgm:cxn modelId="{233A6316-A908-49F1-80AB-879763B96EE0}" srcId="{254448DE-3416-49B7-95BA-6BDF6CD9F810}" destId="{EA9DA5C0-2719-4E2A-88AF-6E7949AF0653}" srcOrd="2" destOrd="0" parTransId="{51E7A205-E09C-40F5-BCA4-0F2AB6B7CC76}" sibTransId="{D10F2D4E-96B1-4C86-A5FE-A0B5F9B18D69}"/>
    <dgm:cxn modelId="{2DC83D19-41BD-419A-B0EC-F8D69843ADEC}" type="presOf" srcId="{15F41C1C-DC52-4180-8E8A-0ACFFA062659}" destId="{953768BB-748B-4649-B96A-28D188372F41}" srcOrd="0" destOrd="0" presId="urn:microsoft.com/office/officeart/2005/8/layout/process4"/>
    <dgm:cxn modelId="{ACE73F3D-C56E-4D48-8861-3CDCF576F499}" type="presParOf" srcId="{D2F70738-72D1-40DD-981C-F933497C0C65}" destId="{F0921929-31B9-4752-B72A-D4085E7FE7E6}" srcOrd="0" destOrd="0" presId="urn:microsoft.com/office/officeart/2005/8/layout/process4"/>
    <dgm:cxn modelId="{07E376AA-C03A-47A9-8217-5A462157C3A9}" type="presParOf" srcId="{F0921929-31B9-4752-B72A-D4085E7FE7E6}" destId="{14AE6017-65C4-45BB-9BC4-C22648CB2AF1}" srcOrd="0" destOrd="0" presId="urn:microsoft.com/office/officeart/2005/8/layout/process4"/>
    <dgm:cxn modelId="{E8A6818B-C9C0-4056-827E-DF0ED2B43518}" type="presParOf" srcId="{F0921929-31B9-4752-B72A-D4085E7FE7E6}" destId="{73F5D114-ED8D-4776-A77B-D14EC18B0632}" srcOrd="1" destOrd="0" presId="urn:microsoft.com/office/officeart/2005/8/layout/process4"/>
    <dgm:cxn modelId="{5A3989CE-0334-4BFE-B092-52B32E26FCF3}" type="presParOf" srcId="{F0921929-31B9-4752-B72A-D4085E7FE7E6}" destId="{0445DBAB-F596-400F-8A1A-EE9BA4C71EC1}" srcOrd="2" destOrd="0" presId="urn:microsoft.com/office/officeart/2005/8/layout/process4"/>
    <dgm:cxn modelId="{4002375A-253B-47A1-81AB-D243985EFDFA}" type="presParOf" srcId="{0445DBAB-F596-400F-8A1A-EE9BA4C71EC1}" destId="{8DE90593-08A5-4972-9812-DD0C243AA40B}" srcOrd="0" destOrd="0" presId="urn:microsoft.com/office/officeart/2005/8/layout/process4"/>
    <dgm:cxn modelId="{2FCE17EA-C9F7-4C0A-A782-F0B8E04C118A}" type="presParOf" srcId="{D2F70738-72D1-40DD-981C-F933497C0C65}" destId="{26421C6B-1A2C-4278-B5ED-73B6882B4EE8}" srcOrd="1" destOrd="0" presId="urn:microsoft.com/office/officeart/2005/8/layout/process4"/>
    <dgm:cxn modelId="{62DF435A-5C13-4B6C-8D85-8F6C3CCD3204}" type="presParOf" srcId="{D2F70738-72D1-40DD-981C-F933497C0C65}" destId="{8142A99B-2A8B-4201-9D27-E62C002160A7}" srcOrd="2" destOrd="0" presId="urn:microsoft.com/office/officeart/2005/8/layout/process4"/>
    <dgm:cxn modelId="{C2E21E88-64CA-49D8-9C18-21CA859DC4E4}" type="presParOf" srcId="{8142A99B-2A8B-4201-9D27-E62C002160A7}" destId="{953768BB-748B-4649-B96A-28D188372F41}" srcOrd="0" destOrd="0" presId="urn:microsoft.com/office/officeart/2005/8/layout/process4"/>
    <dgm:cxn modelId="{CA75D601-D037-45B8-A0F7-27DBE66735F6}" type="presParOf" srcId="{8142A99B-2A8B-4201-9D27-E62C002160A7}" destId="{F9B5F8F9-2DB2-498F-89A7-F3542E4BE6FB}" srcOrd="1" destOrd="0" presId="urn:microsoft.com/office/officeart/2005/8/layout/process4"/>
    <dgm:cxn modelId="{5C365F57-486B-4E22-BD54-284FBAA60187}" type="presParOf" srcId="{8142A99B-2A8B-4201-9D27-E62C002160A7}" destId="{D8D94BD2-26C0-4DF4-AD8C-518B1BB55332}" srcOrd="2" destOrd="0" presId="urn:microsoft.com/office/officeart/2005/8/layout/process4"/>
    <dgm:cxn modelId="{F895363D-D957-4550-BF80-F59FFD40730E}" type="presParOf" srcId="{D8D94BD2-26C0-4DF4-AD8C-518B1BB55332}" destId="{8424B17B-71B1-4A25-B23B-32FD346B9124}" srcOrd="0" destOrd="0" presId="urn:microsoft.com/office/officeart/2005/8/layout/process4"/>
    <dgm:cxn modelId="{BEED55A2-5272-4055-9724-B174A28C3E76}" type="presParOf" srcId="{D8D94BD2-26C0-4DF4-AD8C-518B1BB55332}" destId="{BC9C7F98-7B8C-4012-993D-607188C5308A}" srcOrd="1" destOrd="0" presId="urn:microsoft.com/office/officeart/2005/8/layout/process4"/>
    <dgm:cxn modelId="{9E81B6B9-1189-4927-8E2A-A41F5135AE8E}" type="presParOf" srcId="{D8D94BD2-26C0-4DF4-AD8C-518B1BB55332}" destId="{3095F94B-759B-489F-BBE8-0710337F15B1}" srcOrd="2" destOrd="0" presId="urn:microsoft.com/office/officeart/2005/8/layout/process4"/>
    <dgm:cxn modelId="{4F2D3950-B5FA-4B4F-BF4B-C346EDDA7A60}" type="presParOf" srcId="{D2F70738-72D1-40DD-981C-F933497C0C65}" destId="{BA0849C7-0276-409F-B8E7-BFE7B426D450}" srcOrd="3" destOrd="0" presId="urn:microsoft.com/office/officeart/2005/8/layout/process4"/>
    <dgm:cxn modelId="{0A2B5561-45C7-4B59-916F-D23F530008BD}" type="presParOf" srcId="{D2F70738-72D1-40DD-981C-F933497C0C65}" destId="{02D44CFC-ABB4-4B32-AF46-374DF08B236B}" srcOrd="4" destOrd="0" presId="urn:microsoft.com/office/officeart/2005/8/layout/process4"/>
    <dgm:cxn modelId="{0A42697C-406B-4AB0-8D17-FA6A98A0267C}" type="presParOf" srcId="{02D44CFC-ABB4-4B32-AF46-374DF08B236B}" destId="{B904BC92-F050-40A8-91C6-8FCC8A700237}" srcOrd="0" destOrd="0" presId="urn:microsoft.com/office/officeart/2005/8/layout/process4"/>
    <dgm:cxn modelId="{08B88D6C-85DD-4BAC-B251-4FC63BA7836C}" type="presParOf" srcId="{02D44CFC-ABB4-4B32-AF46-374DF08B236B}" destId="{340DC241-5C81-4569-A21F-D2B42CB81D78}" srcOrd="1" destOrd="0" presId="urn:microsoft.com/office/officeart/2005/8/layout/process4"/>
    <dgm:cxn modelId="{8A15A60D-7ED0-4595-A37B-390D852B684B}" type="presParOf" srcId="{02D44CFC-ABB4-4B32-AF46-374DF08B236B}" destId="{B6F5F861-415E-43B0-B8AE-33983D337DB4}" srcOrd="2" destOrd="0" presId="urn:microsoft.com/office/officeart/2005/8/layout/process4"/>
    <dgm:cxn modelId="{7EFE033C-E4E0-4B6A-9620-86908765AD88}" type="presParOf" srcId="{B6F5F861-415E-43B0-B8AE-33983D337DB4}" destId="{14DC8A94-C6CF-4CD9-9B2F-B86D3017440E}" srcOrd="0" destOrd="0" presId="urn:microsoft.com/office/officeart/2005/8/layout/process4"/>
    <dgm:cxn modelId="{99C746FD-1E1F-430F-9EBA-4D4D5525B21A}" type="presParOf" srcId="{B6F5F861-415E-43B0-B8AE-33983D337DB4}" destId="{54404BFD-1EED-447F-BFC1-75323FD8D65B}" srcOrd="1" destOrd="0" presId="urn:microsoft.com/office/officeart/2005/8/layout/process4"/>
    <dgm:cxn modelId="{51B2CB36-ADDE-4C32-97C8-860E5554C39C}" type="presParOf" srcId="{B6F5F861-415E-43B0-B8AE-33983D337DB4}" destId="{A643AD43-811E-4778-8554-C6862924D7F6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F5D114-ED8D-4776-A77B-D14EC18B0632}">
      <dsp:nvSpPr>
        <dsp:cNvPr id="0" name=""/>
        <dsp:cNvSpPr/>
      </dsp:nvSpPr>
      <dsp:spPr>
        <a:xfrm>
          <a:off x="0" y="2575215"/>
          <a:ext cx="8496300" cy="845243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b="1" kern="1200" dirty="0" smtClean="0"/>
            <a:t>2014.12-</a:t>
          </a:r>
          <a:r>
            <a:rPr lang="zh-CN" altLang="en-US" sz="1300" b="1" kern="1200" dirty="0" smtClean="0"/>
            <a:t>现在 </a:t>
          </a:r>
          <a:r>
            <a:rPr lang="en-US" altLang="zh-CN" sz="1300" b="1" kern="1200" dirty="0" smtClean="0"/>
            <a:t>NOVA-</a:t>
          </a:r>
          <a:r>
            <a:rPr lang="zh-CN" altLang="en-US" sz="1300" b="1" kern="1200" dirty="0" smtClean="0"/>
            <a:t>图</a:t>
          </a:r>
          <a:r>
            <a:rPr lang="en-US" altLang="zh-CN" sz="1300" b="1" kern="1200" dirty="0" smtClean="0"/>
            <a:t>+</a:t>
          </a:r>
          <a:r>
            <a:rPr lang="zh-CN" altLang="en-US" sz="1300" b="1" kern="1200" dirty="0" smtClean="0"/>
            <a:t>产品</a:t>
          </a:r>
          <a:endParaRPr lang="en-US" sz="1300" b="1" kern="1200" dirty="0"/>
        </a:p>
      </dsp:txBody>
      <dsp:txXfrm>
        <a:off x="0" y="2575215"/>
        <a:ext cx="8496300" cy="456431"/>
      </dsp:txXfrm>
    </dsp:sp>
    <dsp:sp modelId="{8DE90593-08A5-4972-9812-DD0C243AA40B}">
      <dsp:nvSpPr>
        <dsp:cNvPr id="0" name=""/>
        <dsp:cNvSpPr/>
      </dsp:nvSpPr>
      <dsp:spPr>
        <a:xfrm>
          <a:off x="0" y="3014741"/>
          <a:ext cx="8496300" cy="38881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smtClean="0">
              <a:solidFill>
                <a:schemeClr val="bg1">
                  <a:lumMod val="50000"/>
                </a:schemeClr>
              </a:solidFill>
            </a:rPr>
            <a:t>2014.12-</a:t>
          </a:r>
          <a:r>
            <a:rPr lang="zh-CN" altLang="en-US" sz="1000" b="1" kern="1200" dirty="0" smtClean="0">
              <a:solidFill>
                <a:schemeClr val="bg1">
                  <a:lumMod val="50000"/>
                </a:schemeClr>
              </a:solidFill>
            </a:rPr>
            <a:t>现在</a:t>
          </a:r>
          <a:endParaRPr lang="en-US" altLang="zh-CN" sz="1000" b="1" kern="1200" dirty="0" smtClean="0">
            <a:solidFill>
              <a:schemeClr val="bg1">
                <a:lumMod val="50000"/>
              </a:schemeClr>
            </a:solidFill>
          </a:endParaRP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1" kern="1200" dirty="0" smtClean="0">
              <a:solidFill>
                <a:schemeClr val="bg1">
                  <a:lumMod val="50000"/>
                </a:schemeClr>
              </a:solidFill>
            </a:rPr>
            <a:t>图</a:t>
          </a:r>
          <a:r>
            <a:rPr lang="en-US" altLang="zh-CN" sz="1000" b="1" kern="1200" dirty="0" smtClean="0">
              <a:solidFill>
                <a:schemeClr val="bg1">
                  <a:lumMod val="50000"/>
                </a:schemeClr>
              </a:solidFill>
            </a:rPr>
            <a:t>+</a:t>
          </a:r>
          <a:r>
            <a:rPr lang="zh-CN" altLang="en-US" sz="1000" b="1" kern="1200" dirty="0" smtClean="0">
              <a:solidFill>
                <a:schemeClr val="bg1">
                  <a:lumMod val="50000"/>
                </a:schemeClr>
              </a:solidFill>
            </a:rPr>
            <a:t>产品优化</a:t>
          </a:r>
          <a:endParaRPr lang="en-US" sz="1000" b="1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0" y="3014741"/>
        <a:ext cx="8496300" cy="388811"/>
      </dsp:txXfrm>
    </dsp:sp>
    <dsp:sp modelId="{F9B5F8F9-2DB2-498F-89A7-F3542E4BE6FB}">
      <dsp:nvSpPr>
        <dsp:cNvPr id="0" name=""/>
        <dsp:cNvSpPr/>
      </dsp:nvSpPr>
      <dsp:spPr>
        <a:xfrm rot="10800000">
          <a:off x="0" y="1287909"/>
          <a:ext cx="8496300" cy="1299983"/>
        </a:xfrm>
        <a:prstGeom prst="upArrowCallou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b="1" kern="1200" dirty="0" smtClean="0"/>
            <a:t>2013.7-2014.12 NOVA-</a:t>
          </a:r>
          <a:r>
            <a:rPr lang="zh-CN" altLang="en-US" sz="1300" b="1" kern="1200" dirty="0" smtClean="0"/>
            <a:t>特征策略</a:t>
          </a:r>
          <a:endParaRPr lang="en-US" sz="1300" b="1" kern="1200" dirty="0"/>
        </a:p>
      </dsp:txBody>
      <dsp:txXfrm rot="-10800000">
        <a:off x="0" y="1287909"/>
        <a:ext cx="8496300" cy="456294"/>
      </dsp:txXfrm>
    </dsp:sp>
    <dsp:sp modelId="{8424B17B-71B1-4A25-B23B-32FD346B9124}">
      <dsp:nvSpPr>
        <dsp:cNvPr id="0" name=""/>
        <dsp:cNvSpPr/>
      </dsp:nvSpPr>
      <dsp:spPr>
        <a:xfrm>
          <a:off x="4148" y="1744204"/>
          <a:ext cx="2829334" cy="388695"/>
        </a:xfrm>
        <a:prstGeom prst="rect">
          <a:avLst/>
        </a:prstGeom>
        <a:solidFill>
          <a:schemeClr val="accent5">
            <a:tint val="40000"/>
            <a:alpha val="90000"/>
            <a:hueOff val="540847"/>
            <a:satOff val="-3836"/>
            <a:lumOff val="-218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smtClean="0"/>
            <a:t>2013.7-2013.12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1" kern="1200" dirty="0" smtClean="0"/>
            <a:t>广告特征</a:t>
          </a:r>
          <a:r>
            <a:rPr lang="en-US" altLang="zh-CN" sz="1000" b="1" kern="1200" dirty="0" smtClean="0"/>
            <a:t>-AFS</a:t>
          </a:r>
          <a:r>
            <a:rPr lang="zh-CN" altLang="en-US" sz="1000" b="1" kern="1200" dirty="0" smtClean="0"/>
            <a:t>广告分类优化</a:t>
          </a:r>
          <a:endParaRPr lang="en-US" sz="1000" b="1" kern="1200" dirty="0"/>
        </a:p>
      </dsp:txBody>
      <dsp:txXfrm>
        <a:off x="4148" y="1744204"/>
        <a:ext cx="2829334" cy="388695"/>
      </dsp:txXfrm>
    </dsp:sp>
    <dsp:sp modelId="{BC9C7F98-7B8C-4012-993D-607188C5308A}">
      <dsp:nvSpPr>
        <dsp:cNvPr id="0" name=""/>
        <dsp:cNvSpPr/>
      </dsp:nvSpPr>
      <dsp:spPr>
        <a:xfrm>
          <a:off x="2833482" y="1744204"/>
          <a:ext cx="2829334" cy="388695"/>
        </a:xfrm>
        <a:prstGeom prst="rect">
          <a:avLst/>
        </a:prstGeom>
        <a:solidFill>
          <a:schemeClr val="accent5">
            <a:tint val="40000"/>
            <a:alpha val="90000"/>
            <a:hueOff val="1081694"/>
            <a:satOff val="-7672"/>
            <a:lumOff val="-4365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smtClean="0"/>
            <a:t>2013.12-2014.7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1" kern="1200" dirty="0" smtClean="0"/>
            <a:t>开物</a:t>
          </a:r>
          <a:r>
            <a:rPr lang="en-US" altLang="zh-CN" sz="1000" b="1" kern="1200" dirty="0" smtClean="0"/>
            <a:t>L2-</a:t>
          </a:r>
          <a:r>
            <a:rPr lang="zh-CN" altLang="en-US" sz="1000" b="1" kern="1200" dirty="0" smtClean="0"/>
            <a:t>连接及表达优化</a:t>
          </a:r>
          <a:endParaRPr lang="en-US" sz="1000" b="1" kern="1200" dirty="0"/>
        </a:p>
      </dsp:txBody>
      <dsp:txXfrm>
        <a:off x="2833482" y="1744204"/>
        <a:ext cx="2829334" cy="388695"/>
      </dsp:txXfrm>
    </dsp:sp>
    <dsp:sp modelId="{3095F94B-759B-489F-BBE8-0710337F15B1}">
      <dsp:nvSpPr>
        <dsp:cNvPr id="0" name=""/>
        <dsp:cNvSpPr/>
      </dsp:nvSpPr>
      <dsp:spPr>
        <a:xfrm>
          <a:off x="5662817" y="1744204"/>
          <a:ext cx="2829334" cy="388695"/>
        </a:xfrm>
        <a:prstGeom prst="rect">
          <a:avLst/>
        </a:prstGeom>
        <a:solidFill>
          <a:schemeClr val="accent5">
            <a:tint val="40000"/>
            <a:alpha val="90000"/>
            <a:hueOff val="1622542"/>
            <a:satOff val="-11507"/>
            <a:lumOff val="-654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smtClean="0"/>
            <a:t>2014.7-2014.12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1" kern="1200" dirty="0" smtClean="0"/>
            <a:t>开物</a:t>
          </a:r>
          <a:r>
            <a:rPr lang="en-US" altLang="zh-CN" sz="1000" b="1" kern="1200" dirty="0" smtClean="0"/>
            <a:t>L3-EPA tag</a:t>
          </a:r>
          <a:r>
            <a:rPr lang="zh-CN" altLang="en-US" sz="1000" b="1" kern="1200" dirty="0" smtClean="0"/>
            <a:t>构建及转投</a:t>
          </a:r>
          <a:endParaRPr lang="en-US" sz="1000" b="1" kern="1200" dirty="0"/>
        </a:p>
      </dsp:txBody>
      <dsp:txXfrm>
        <a:off x="5662817" y="1744204"/>
        <a:ext cx="2829334" cy="388695"/>
      </dsp:txXfrm>
    </dsp:sp>
    <dsp:sp modelId="{340DC241-5C81-4569-A21F-D2B42CB81D78}">
      <dsp:nvSpPr>
        <dsp:cNvPr id="0" name=""/>
        <dsp:cNvSpPr/>
      </dsp:nvSpPr>
      <dsp:spPr>
        <a:xfrm rot="10800000">
          <a:off x="0" y="604"/>
          <a:ext cx="8496300" cy="1299983"/>
        </a:xfrm>
        <a:prstGeom prst="upArrowCallout">
          <a:avLst/>
        </a:prstGeom>
        <a:solidFill>
          <a:schemeClr val="accent5">
            <a:hueOff val="3257024"/>
            <a:satOff val="11196"/>
            <a:lumOff val="-5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b="1" kern="1200" dirty="0" smtClean="0">
              <a:latin typeface="微软雅黑" pitchFamily="34" charset="-122"/>
              <a:ea typeface="微软雅黑" pitchFamily="34" charset="-122"/>
            </a:rPr>
            <a:t>2011.3-2013.7 NOVA-KT</a:t>
          </a:r>
          <a:r>
            <a:rPr lang="zh-CN" altLang="en-US" sz="1300" b="1" kern="1200" dirty="0" smtClean="0">
              <a:latin typeface="微软雅黑" pitchFamily="34" charset="-122"/>
              <a:ea typeface="微软雅黑" pitchFamily="34" charset="-122"/>
            </a:rPr>
            <a:t>产品线</a:t>
          </a:r>
          <a:endParaRPr lang="en-US" sz="1300" b="1" kern="1200" dirty="0">
            <a:latin typeface="微软雅黑" pitchFamily="34" charset="-122"/>
            <a:ea typeface="微软雅黑" pitchFamily="34" charset="-122"/>
          </a:endParaRPr>
        </a:p>
      </dsp:txBody>
      <dsp:txXfrm rot="-10800000">
        <a:off x="0" y="604"/>
        <a:ext cx="8496300" cy="456294"/>
      </dsp:txXfrm>
    </dsp:sp>
    <dsp:sp modelId="{14DC8A94-C6CF-4CD9-9B2F-B86D3017440E}">
      <dsp:nvSpPr>
        <dsp:cNvPr id="0" name=""/>
        <dsp:cNvSpPr/>
      </dsp:nvSpPr>
      <dsp:spPr>
        <a:xfrm>
          <a:off x="4148" y="456899"/>
          <a:ext cx="2829334" cy="388695"/>
        </a:xfrm>
        <a:prstGeom prst="rect">
          <a:avLst/>
        </a:prstGeom>
        <a:solidFill>
          <a:schemeClr val="accent5">
            <a:tint val="40000"/>
            <a:alpha val="90000"/>
            <a:hueOff val="2163389"/>
            <a:satOff val="-15343"/>
            <a:lumOff val="-873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bg1">
                  <a:lumMod val="50000"/>
                </a:schemeClr>
              </a:solidFill>
            </a:rPr>
            <a:t>2011.3-2011.11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1" kern="1200" dirty="0" smtClean="0">
              <a:solidFill>
                <a:schemeClr val="bg1">
                  <a:lumMod val="50000"/>
                </a:schemeClr>
              </a:solidFill>
            </a:rPr>
            <a:t>加入百度，</a:t>
          </a:r>
          <a:r>
            <a:rPr lang="en-US" altLang="zh-CN" sz="1000" b="1" kern="1200" dirty="0" smtClean="0">
              <a:solidFill>
                <a:schemeClr val="bg1">
                  <a:lumMod val="50000"/>
                </a:schemeClr>
              </a:solidFill>
            </a:rPr>
            <a:t>CT</a:t>
          </a:r>
          <a:r>
            <a:rPr lang="zh-CN" altLang="en-US" sz="1000" b="1" kern="1200" dirty="0" smtClean="0">
              <a:solidFill>
                <a:schemeClr val="bg1">
                  <a:lumMod val="50000"/>
                </a:schemeClr>
              </a:solidFill>
            </a:rPr>
            <a:t>产品化相关工作，统计监控</a:t>
          </a:r>
          <a:endParaRPr lang="en-US" sz="1000" b="1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4148" y="456899"/>
        <a:ext cx="2829334" cy="388695"/>
      </dsp:txXfrm>
    </dsp:sp>
    <dsp:sp modelId="{54404BFD-1EED-447F-BFC1-75323FD8D65B}">
      <dsp:nvSpPr>
        <dsp:cNvPr id="0" name=""/>
        <dsp:cNvSpPr/>
      </dsp:nvSpPr>
      <dsp:spPr>
        <a:xfrm>
          <a:off x="2833482" y="456899"/>
          <a:ext cx="2829334" cy="388695"/>
        </a:xfrm>
        <a:prstGeom prst="rect">
          <a:avLst/>
        </a:prstGeom>
        <a:solidFill>
          <a:schemeClr val="accent5">
            <a:tint val="40000"/>
            <a:alpha val="90000"/>
            <a:hueOff val="2704236"/>
            <a:satOff val="-19179"/>
            <a:lumOff val="-1091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smtClean="0">
              <a:solidFill>
                <a:schemeClr val="bg1">
                  <a:lumMod val="50000"/>
                </a:schemeClr>
              </a:solidFill>
            </a:rPr>
            <a:t>2011.11-2012.9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smtClean="0">
              <a:solidFill>
                <a:schemeClr val="bg1">
                  <a:lumMod val="50000"/>
                </a:schemeClr>
              </a:solidFill>
            </a:rPr>
            <a:t>CT</a:t>
          </a:r>
          <a:r>
            <a:rPr lang="zh-CN" altLang="en-US" sz="1000" b="1" kern="1200" dirty="0" smtClean="0">
              <a:solidFill>
                <a:schemeClr val="bg1">
                  <a:lumMod val="50000"/>
                </a:schemeClr>
              </a:solidFill>
            </a:rPr>
            <a:t>相关性改善（主要是行业矩阵）</a:t>
          </a:r>
          <a:endParaRPr lang="en-US" sz="1000" b="1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833482" y="456899"/>
        <a:ext cx="2829334" cy="388695"/>
      </dsp:txXfrm>
    </dsp:sp>
    <dsp:sp modelId="{A643AD43-811E-4778-8554-C6862924D7F6}">
      <dsp:nvSpPr>
        <dsp:cNvPr id="0" name=""/>
        <dsp:cNvSpPr/>
      </dsp:nvSpPr>
      <dsp:spPr>
        <a:xfrm>
          <a:off x="5662817" y="456899"/>
          <a:ext cx="2829334" cy="388695"/>
        </a:xfrm>
        <a:prstGeom prst="rect">
          <a:avLst/>
        </a:prstGeom>
        <a:solidFill>
          <a:schemeClr val="accent5">
            <a:tint val="40000"/>
            <a:alpha val="90000"/>
            <a:hueOff val="3245083"/>
            <a:satOff val="-23015"/>
            <a:lumOff val="-13095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2012.9-2013.7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1" kern="1200" dirty="0" smtClean="0"/>
            <a:t>晋升</a:t>
          </a:r>
          <a:r>
            <a:rPr lang="en-US" altLang="zh-CN" sz="1000" b="1" kern="1200" dirty="0" smtClean="0"/>
            <a:t>T4</a:t>
          </a:r>
          <a:r>
            <a:rPr lang="zh-CN" altLang="en-US" sz="1000" b="1" kern="1200" dirty="0" smtClean="0"/>
            <a:t>，</a:t>
          </a:r>
          <a:r>
            <a:rPr lang="en-US" altLang="zh-CN" sz="1000" b="1" kern="1200" dirty="0" smtClean="0"/>
            <a:t>KT</a:t>
          </a:r>
          <a:r>
            <a:rPr lang="zh-CN" altLang="en-US" sz="1000" b="1" kern="1200" dirty="0" smtClean="0"/>
            <a:t>产品收入改善（主要是</a:t>
          </a:r>
          <a:r>
            <a:rPr lang="en-US" altLang="zh-CN" sz="1000" b="1" kern="1200" dirty="0" smtClean="0"/>
            <a:t>KTE</a:t>
          </a:r>
          <a:r>
            <a:rPr lang="zh-CN" altLang="en-US" sz="1000" b="1" kern="1200" dirty="0" smtClean="0"/>
            <a:t>）</a:t>
          </a:r>
          <a:endParaRPr lang="en-US" sz="1000" b="1" kern="1200" dirty="0"/>
        </a:p>
      </dsp:txBody>
      <dsp:txXfrm>
        <a:off x="5662817" y="456899"/>
        <a:ext cx="2829334" cy="388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6A7081D-06FC-44EB-B732-C29BD4D14D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3491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38150" y="741363"/>
            <a:ext cx="592296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79A1142-4716-4610-AE74-C7D834E0E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97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072FF4F-29EC-4C75-B9CA-E194ADA99504}" type="slidenum">
              <a:rPr lang="en-US" altLang="zh-CN" smtClean="0"/>
              <a:pPr eaLnBrk="1" hangingPunct="1"/>
              <a:t>1</a:t>
            </a:fld>
            <a:endParaRPr lang="en-US" altLang="zh-CN" dirty="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ea typeface="宋体" charset="-122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DC193DB-5C1C-41DC-890E-4A0DD2BBFDE2}" type="slidenum">
              <a:rPr lang="en-US" altLang="zh-CN" smtClean="0"/>
              <a:pPr eaLnBrk="1" hangingPunct="1"/>
              <a:t>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9A1142-4716-4610-AE74-C7D834E0EA1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58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3439DA0-5310-4002-A5B4-23EA613F4FE7}" type="slidenum">
              <a:rPr lang="en-US" altLang="zh-CN" smtClean="0"/>
              <a:pPr eaLnBrk="1" hangingPunct="1"/>
              <a:t>10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2222500"/>
            <a:ext cx="7848600" cy="120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0" rIns="164592" bIns="0" anchor="ctr"/>
          <a:lstStyle/>
          <a:p>
            <a:pPr fontAlgn="ctr"/>
            <a:endParaRPr lang="en-US" altLang="zh-CN" sz="4800">
              <a:solidFill>
                <a:schemeClr val="bg2"/>
              </a:solidFill>
            </a:endParaRPr>
          </a:p>
        </p:txBody>
      </p:sp>
      <p:sp>
        <p:nvSpPr>
          <p:cNvPr id="3" name="Rectangle 3"/>
          <p:cNvSpPr>
            <a:spLocks/>
          </p:cNvSpPr>
          <p:nvPr/>
        </p:nvSpPr>
        <p:spPr bwMode="auto">
          <a:xfrm>
            <a:off x="3744913" y="3429000"/>
            <a:ext cx="827087" cy="1270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4572000" y="3429000"/>
            <a:ext cx="827088" cy="1270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pic>
        <p:nvPicPr>
          <p:cNvPr id="5" name="Picture 16" descr="logonew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913" y="1201738"/>
            <a:ext cx="1619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578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08100"/>
            <a:ext cx="8496944" cy="3421608"/>
          </a:xfrm>
        </p:spPr>
        <p:txBody>
          <a:bodyPr/>
          <a:lstStyle>
            <a:lvl2pPr>
              <a:buClrTx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矩形 5"/>
          <p:cNvSpPr/>
          <p:nvPr userDrawn="1"/>
        </p:nvSpPr>
        <p:spPr bwMode="auto">
          <a:xfrm>
            <a:off x="6948264" y="4801716"/>
            <a:ext cx="2016224" cy="9100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4" name="Picture 16" descr="logonew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228" y="5134048"/>
            <a:ext cx="1619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037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081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pic>
        <p:nvPicPr>
          <p:cNvPr id="1030" name="Picture 6" descr="logonew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953000"/>
            <a:ext cx="15240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 userDrawn="1"/>
        </p:nvGrpSpPr>
        <p:grpSpPr>
          <a:xfrm>
            <a:off x="288210" y="254000"/>
            <a:ext cx="8550990" cy="825500"/>
            <a:chOff x="288210" y="254000"/>
            <a:chExt cx="8550990" cy="825500"/>
          </a:xfrm>
        </p:grpSpPr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304800" y="254000"/>
              <a:ext cx="8534400" cy="69850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37160" tIns="0" rIns="164592" bIns="0" anchor="ctr"/>
            <a:lstStyle/>
            <a:p>
              <a:pPr algn="l"/>
              <a:endParaRPr lang="en-US" altLang="zh-CN" sz="3200" b="1">
                <a:solidFill>
                  <a:schemeClr val="bg1"/>
                </a:solidFill>
              </a:endParaRPr>
            </a:p>
          </p:txBody>
        </p:sp>
        <p:sp>
          <p:nvSpPr>
            <p:cNvPr id="7" name="Rectangle 3"/>
            <p:cNvSpPr>
              <a:spLocks/>
            </p:cNvSpPr>
            <p:nvPr userDrawn="1"/>
          </p:nvSpPr>
          <p:spPr bwMode="auto">
            <a:xfrm>
              <a:off x="288210" y="952500"/>
              <a:ext cx="827087" cy="127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8" name="Rectangle 4"/>
            <p:cNvSpPr>
              <a:spLocks/>
            </p:cNvSpPr>
            <p:nvPr userDrawn="1"/>
          </p:nvSpPr>
          <p:spPr bwMode="auto">
            <a:xfrm>
              <a:off x="1115297" y="952500"/>
              <a:ext cx="827088" cy="1270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华文黑体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800">
          <a:solidFill>
            <a:schemeClr val="tx1"/>
          </a:solidFill>
          <a:latin typeface="+mj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2400">
          <a:solidFill>
            <a:schemeClr val="tx1"/>
          </a:solidFill>
          <a:latin typeface="+mj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000">
          <a:solidFill>
            <a:schemeClr val="tx1"/>
          </a:solidFill>
          <a:latin typeface="+mj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cooder.baidu.com/602040/" TargetMode="External"/><Relationship Id="rId3" Type="http://schemas.openxmlformats.org/officeDocument/2006/relationships/hyperlink" Target="http://cooder.baidu.com/235022/" TargetMode="External"/><Relationship Id="rId7" Type="http://schemas.openxmlformats.org/officeDocument/2006/relationships/hyperlink" Target="http://cooder.baidu.com/560205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oder.baidu.com/320116/" TargetMode="External"/><Relationship Id="rId5" Type="http://schemas.openxmlformats.org/officeDocument/2006/relationships/hyperlink" Target="http://cooder.baidu.com/246414/" TargetMode="External"/><Relationship Id="rId4" Type="http://schemas.openxmlformats.org/officeDocument/2006/relationships/hyperlink" Target="http://cooder.baidu.com/23607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4213" y="2257425"/>
            <a:ext cx="7848600" cy="116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0" rIns="164592" bIns="0" anchor="ctr"/>
          <a:lstStyle/>
          <a:p>
            <a:pPr algn="ctr" eaLnBrk="1" fontAlgn="ctr" hangingPunct="1"/>
            <a:r>
              <a:rPr lang="en-US" altLang="zh-CN" sz="4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2015</a:t>
            </a:r>
            <a:r>
              <a:rPr lang="zh-CN" altLang="en-US" sz="4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年</a:t>
            </a:r>
            <a:r>
              <a:rPr lang="zh-CN" altLang="en-US" sz="4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春</a:t>
            </a:r>
            <a:r>
              <a:rPr lang="zh-CN" altLang="en-US" sz="4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工作述职</a:t>
            </a: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6516216" y="4021138"/>
            <a:ext cx="20165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蒋学渊</a:t>
            </a:r>
            <a:endParaRPr lang="en-US" altLang="zh-CN" sz="2000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2015-01-17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457200" y="300038"/>
            <a:ext cx="8229600" cy="75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2411413" y="1957388"/>
            <a:ext cx="3433762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12000" dirty="0"/>
              <a:t>Q&amp;A</a:t>
            </a:r>
            <a:endParaRPr lang="zh-CN" altLang="en-US" sz="1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090126"/>
              </p:ext>
            </p:extLst>
          </p:nvPr>
        </p:nvGraphicFramePr>
        <p:xfrm>
          <a:off x="323850" y="1308100"/>
          <a:ext cx="8496300" cy="3421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百度工作履历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137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基础特征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——AFS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广告分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物特征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L2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特征调研及特征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L3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人群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Tag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构建及应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用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772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础特征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-AFS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广告分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现状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1404938"/>
            <a:ext cx="88487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130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原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AFS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广告分类逻辑冗杂，导致时效不高，而且对内存要求较高，常常不能顺利运行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整理逻辑，在取消影响不大的原先引入特征凤巢同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user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买词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否引入凤巢同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user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买词，对生成广告分类准确率影响有限（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85%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准确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率影响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2%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左右），简化计算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用展现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bid-words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取代全库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bid-words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，降低计算量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2318DE"/>
              </a:buClr>
              <a:buChar char="•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最终效果为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85%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左右准确率，全通道覆盖率</a:t>
            </a:r>
            <a:r>
              <a:rPr lang="en-US" sz="1800" dirty="0">
                <a:latin typeface="微软雅黑" pitchFamily="34" charset="-122"/>
                <a:ea typeface="微软雅黑" pitchFamily="34" charset="-122"/>
              </a:rPr>
              <a:t>78.6%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CT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覆盖率</a:t>
            </a:r>
            <a:r>
              <a:rPr lang="en-US" sz="1800" dirty="0">
                <a:latin typeface="微软雅黑" pitchFamily="34" charset="-122"/>
                <a:ea typeface="微软雅黑" pitchFamily="34" charset="-122"/>
              </a:rPr>
              <a:t>92.9</a:t>
            </a:r>
            <a:r>
              <a:rPr lang="en-US" sz="1800" dirty="0" smtClean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，计算时间从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最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小时，平均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小时，降低至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小时内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2318DE"/>
              </a:buClr>
              <a:buChar char="•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应用方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KT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行业矩阵相关性改善效果稳定（行业矩阵大约可以解决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7%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的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bad-case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），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CTR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预估效果稳定（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aka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是加入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ctr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预估的特征）</a:t>
            </a:r>
            <a:endParaRPr lang="en-US" altLang="zh-CN" sz="1800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基础特征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-AFS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广告分类工作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50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开物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-L2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特征调研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及特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征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特</a:t>
            </a:r>
            <a:r>
              <a:rPr lang="zh-CN" altLang="en-US" sz="2000" dirty="0" smtClean="0"/>
              <a:t>征逻辑</a:t>
            </a:r>
            <a:endParaRPr lang="en-US" altLang="zh-CN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实际上线使用的</a:t>
            </a:r>
            <a:r>
              <a:rPr lang="en-US" altLang="zh-CN" sz="2000" dirty="0" smtClean="0"/>
              <a:t>Top-EPA</a:t>
            </a:r>
            <a:r>
              <a:rPr lang="zh-CN" altLang="en-US" sz="2000" dirty="0" smtClean="0"/>
              <a:t>方式，保留了每个</a:t>
            </a:r>
            <a:r>
              <a:rPr lang="en-US" altLang="zh-CN" sz="2000" dirty="0" smtClean="0"/>
              <a:t>e</a:t>
            </a:r>
            <a:r>
              <a:rPr lang="zh-CN" altLang="en-US" sz="2000" dirty="0" smtClean="0"/>
              <a:t>下最多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timestamp</a:t>
            </a:r>
            <a:r>
              <a:rPr lang="zh-CN" altLang="en-US" sz="2000" dirty="0" smtClean="0"/>
              <a:t>，调研行为还原覆盖面约</a:t>
            </a:r>
            <a:r>
              <a:rPr lang="en-US" altLang="zh-CN" sz="2000" dirty="0" smtClean="0"/>
              <a:t>80%pv</a:t>
            </a:r>
            <a:endParaRPr 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1" y="1849388"/>
            <a:ext cx="81724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35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基于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L1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分析，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L2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归并得到的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维度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EPA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，衍生规则构建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It-tag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，用于广告转投测试，作为开物特征投放的一个出口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+mn-cs"/>
              </a:rPr>
              <a:t>先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后构建了招商，游戏，电商，影视娱乐类的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Tag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，效果如下：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双</a:t>
            </a:r>
            <a:r>
              <a:rPr lang="en-US" altLang="zh-CN" sz="1800" dirty="0"/>
              <a:t>11</a:t>
            </a:r>
            <a:r>
              <a:rPr lang="zh-CN" altLang="en-US" sz="1800" dirty="0"/>
              <a:t>构建电商，配合</a:t>
            </a:r>
            <a:r>
              <a:rPr lang="en-US" altLang="zh-CN" sz="1800" dirty="0"/>
              <a:t>at</a:t>
            </a:r>
            <a:r>
              <a:rPr lang="zh-CN" altLang="en-US" sz="1800" dirty="0"/>
              <a:t>共同完成了</a:t>
            </a:r>
            <a:r>
              <a:rPr lang="en-US" altLang="zh-CN" sz="1800" dirty="0"/>
              <a:t>500</a:t>
            </a:r>
            <a:r>
              <a:rPr lang="zh-CN" altLang="en-US" sz="1800" dirty="0"/>
              <a:t>万的单日消费目标，其中开物完成了</a:t>
            </a:r>
            <a:r>
              <a:rPr lang="en-US" altLang="zh-CN" sz="1800" dirty="0"/>
              <a:t>50</a:t>
            </a:r>
            <a:r>
              <a:rPr lang="zh-CN" altLang="en-US" sz="1800" dirty="0" smtClean="0"/>
              <a:t>万消费目标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物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-L3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群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Tag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构建及应用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121408"/>
              </p:ext>
            </p:extLst>
          </p:nvPr>
        </p:nvGraphicFramePr>
        <p:xfrm>
          <a:off x="755576" y="2353444"/>
          <a:ext cx="61813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68"/>
                <a:gridCol w="1949152"/>
                <a:gridCol w="1081405"/>
                <a:gridCol w="238207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节点组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主要规则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PV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投放情况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招商类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（招商），设定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P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0.2%-2.0%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测试出价偏低消费不足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游戏类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（游戏），设定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P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2.0%-9.0%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与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ADX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效果重合度达到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85%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以上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电商类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（品类），电商站点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1.0%-11.0%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双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完成消费目标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影视类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（影视），设定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P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0.1%-8.0%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投放实验待开启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5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323528" y="265113"/>
            <a:ext cx="8301360" cy="70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成长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点小结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308100"/>
            <a:ext cx="8496944" cy="37096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策略调研、优化能力增强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903288" lvl="1" indent="-347663">
              <a:lnSpc>
                <a:spcPct val="130000"/>
              </a:lnSpc>
              <a:buSzPct val="100000"/>
              <a:buFont typeface="Arial" pitchFamily="34" charset="0"/>
              <a:buChar char="–"/>
            </a:pPr>
            <a:r>
              <a:rPr lang="zh-CN" altLang="en-US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熟悉机器学习的原理和模型应用</a:t>
            </a:r>
            <a:endParaRPr lang="en-US" altLang="zh-CN" sz="16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903288" lvl="1" indent="-347663">
              <a:lnSpc>
                <a:spcPct val="130000"/>
              </a:lnSpc>
              <a:buSzPct val="100000"/>
              <a:buFont typeface="Arial" pitchFamily="34" charset="0"/>
              <a:buChar char="–"/>
            </a:pPr>
            <a:r>
              <a:rPr lang="zh-CN" altLang="en-US" sz="16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优</a:t>
            </a:r>
            <a:r>
              <a:rPr lang="zh-CN" altLang="en-US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化特征产出流程，在不降低效果的前提下提高效率</a:t>
            </a:r>
            <a:endParaRPr lang="en-US" altLang="zh-CN" sz="160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0" lvl="1" indent="0">
              <a:buClr>
                <a:srgbClr val="2318DE"/>
              </a:buCl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.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沟通协调，项目推进能力提升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903288" lvl="1" indent="-347663">
              <a:lnSpc>
                <a:spcPct val="130000"/>
              </a:lnSpc>
              <a:buSzPct val="100000"/>
              <a:buFont typeface="Arial" pitchFamily="34" charset="0"/>
              <a:buChar char="–"/>
            </a:pPr>
            <a:r>
              <a:rPr lang="zh-CN" altLang="en-US" sz="16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开</a:t>
            </a:r>
            <a:r>
              <a:rPr lang="zh-CN" altLang="en-US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物</a:t>
            </a:r>
            <a:r>
              <a:rPr lang="en-US" altLang="zh-CN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L3-Tag</a:t>
            </a:r>
            <a:r>
              <a:rPr lang="zh-CN" altLang="en-US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构建过程中与</a:t>
            </a:r>
            <a:r>
              <a:rPr lang="en-US" altLang="zh-CN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PM</a:t>
            </a:r>
            <a:r>
              <a:rPr lang="zh-CN" altLang="en-US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方及</a:t>
            </a:r>
            <a:r>
              <a:rPr lang="en-US" altLang="zh-CN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L1</a:t>
            </a:r>
            <a:r>
              <a:rPr lang="zh-CN" altLang="en-US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产出密切配合，产出有效</a:t>
            </a:r>
            <a:r>
              <a:rPr lang="en-US" altLang="zh-CN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Tag</a:t>
            </a:r>
            <a:r>
              <a:rPr lang="zh-CN" altLang="en-US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完成广告投放目标</a:t>
            </a:r>
            <a:endParaRPr lang="en-US" altLang="zh-CN" sz="160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0" lvl="1" indent="0">
              <a:lnSpc>
                <a:spcPct val="130000"/>
              </a:lnSpc>
              <a:buClr>
                <a:srgbClr val="2318DE"/>
              </a:buClr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cs typeface="+mn-cs"/>
              </a:rPr>
              <a:t>.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+mn-cs"/>
              </a:rPr>
              <a:t>项目全局观及架构理解提高</a:t>
            </a:r>
            <a:endParaRPr lang="en-US" altLang="zh-CN" sz="18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903288" lvl="1" indent="-347663">
              <a:lnSpc>
                <a:spcPct val="130000"/>
              </a:lnSpc>
              <a:buSzPct val="100000"/>
              <a:buFont typeface="Arial" pitchFamily="34" charset="0"/>
              <a:buChar char="–"/>
            </a:pPr>
            <a:r>
              <a:rPr lang="zh-CN" altLang="en-US" sz="16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开物</a:t>
            </a:r>
            <a:r>
              <a:rPr lang="en-US" altLang="zh-CN" sz="16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L2-L3</a:t>
            </a:r>
            <a:r>
              <a:rPr lang="zh-CN" altLang="en-US" sz="16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持续策略，在开物整体中承上启下，对开物</a:t>
            </a:r>
            <a:r>
              <a:rPr lang="en-US" altLang="zh-CN" sz="16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L1-L3</a:t>
            </a:r>
            <a:r>
              <a:rPr lang="zh-CN" altLang="en-US" sz="16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特征产出及最后的广告投放有了深层理</a:t>
            </a:r>
            <a:endParaRPr lang="en-US" altLang="zh-CN" sz="160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323528" y="311150"/>
            <a:ext cx="8229600" cy="746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补</a:t>
            </a:r>
            <a:r>
              <a:rPr lang="zh-CN" altLang="en-US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充材料</a:t>
            </a:r>
            <a:endParaRPr lang="zh-CN" altLang="en-US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23850" y="1104900"/>
            <a:ext cx="8496300" cy="3984848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323528" y="1308100"/>
            <a:ext cx="8496944" cy="370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50000"/>
              <a:buChar char="–"/>
              <a:defRPr sz="2800">
                <a:solidFill>
                  <a:schemeClr val="tx1"/>
                </a:solidFill>
                <a:latin typeface="+mj-lt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+mj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–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相关代码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30000"/>
              </a:lnSpc>
              <a:buClr>
                <a:srgbClr val="2318DE"/>
              </a:buCl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广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告分类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afs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优化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30000"/>
              </a:lnSpc>
              <a:buClr>
                <a:srgbClr val="2318DE"/>
              </a:buCl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hlinkClick r:id="rId3"/>
              </a:rPr>
              <a:t>http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hlinkClick r:id="rId3"/>
              </a:rPr>
              <a:t>://cooder.baidu.com/235022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hlinkClick r:id="rId3"/>
              </a:rPr>
              <a:t>/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30000"/>
              </a:lnSpc>
              <a:buClr>
                <a:srgbClr val="2318DE"/>
              </a:buCl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hlinkClick r:id="rId4"/>
              </a:rPr>
              <a:t>http://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hlinkClick r:id="rId4"/>
              </a:rPr>
              <a:t>cooder.baidu.com/236075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30000"/>
              </a:lnSpc>
              <a:buClr>
                <a:srgbClr val="2318DE"/>
              </a:buCl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物特征优化及应用：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30000"/>
              </a:lnSpc>
              <a:buClr>
                <a:srgbClr val="2318DE"/>
              </a:buCl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30000"/>
              </a:lnSpc>
              <a:buClr>
                <a:srgbClr val="2318DE"/>
              </a:buCl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hlinkClick r:id="rId5"/>
              </a:rPr>
              <a:t>http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hlinkClick r:id="rId5"/>
              </a:rPr>
              <a:t>://cooder.baidu.com/246414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hlinkClick r:id="rId5"/>
              </a:rPr>
              <a:t>/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30000"/>
              </a:lnSpc>
              <a:buClr>
                <a:srgbClr val="2318DE"/>
              </a:buCl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hlinkClick r:id="rId6"/>
              </a:rPr>
              <a:t>http://cooder.baidu.com/320116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hlinkClick r:id="rId6"/>
              </a:rPr>
              <a:t>/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30000"/>
              </a:lnSpc>
              <a:buClr>
                <a:srgbClr val="2318DE"/>
              </a:buCl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30000"/>
              </a:lnSpc>
              <a:buClr>
                <a:srgbClr val="2318DE"/>
              </a:buCl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hlinkClick r:id="rId7"/>
              </a:rPr>
              <a:t>http://cooder.baidu.com/560205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hlinkClick r:id="rId7"/>
              </a:rPr>
              <a:t>/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30000"/>
              </a:lnSpc>
              <a:buClr>
                <a:srgbClr val="2318DE"/>
              </a:buCl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hlinkClick r:id="rId8"/>
              </a:rPr>
              <a:t>http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hlinkClick r:id="rId8"/>
              </a:rPr>
              <a:t>://cooder.baidu.com/602040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hlinkClick r:id="rId8"/>
              </a:rPr>
              <a:t>/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30000"/>
              </a:lnSpc>
              <a:buClr>
                <a:srgbClr val="2318DE"/>
              </a:buCl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80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idu_PPT">
  <a:themeElements>
    <a:clrScheme name="Baidu_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idu_PPT">
      <a:majorFont>
        <a:latin typeface="Arial"/>
        <a:ea typeface="华文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aidu_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538ff41f03099</Template>
  <TotalTime>11101</TotalTime>
  <Words>915</Words>
  <Application>Microsoft Office PowerPoint</Application>
  <PresentationFormat>On-screen Show (16:10)</PresentationFormat>
  <Paragraphs>100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Baidu_PPT</vt:lpstr>
      <vt:lpstr>2015年春工作述职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成长点小结</vt:lpstr>
      <vt:lpstr>补充材料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2012年春工作述职T4/T5参考模板</dc:title>
  <dc:creator>Zhang,Wenbin</dc:creator>
  <cp:lastModifiedBy>Jiang,Xueyuan</cp:lastModifiedBy>
  <cp:revision>1384</cp:revision>
  <dcterms:created xsi:type="dcterms:W3CDTF">2005-07-11T03:26:51Z</dcterms:created>
  <dcterms:modified xsi:type="dcterms:W3CDTF">2015-01-17T18:35:00Z</dcterms:modified>
</cp:coreProperties>
</file>