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heme/themeOverride2.xml" ContentType="application/vnd.openxmlformats-officedocument.themeOverr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0"/>
  </p:notesMasterIdLst>
  <p:sldIdLst>
    <p:sldId id="273" r:id="rId2"/>
    <p:sldId id="279" r:id="rId3"/>
    <p:sldId id="257" r:id="rId4"/>
    <p:sldId id="274" r:id="rId5"/>
    <p:sldId id="268" r:id="rId6"/>
    <p:sldId id="275" r:id="rId7"/>
    <p:sldId id="280" r:id="rId8"/>
    <p:sldId id="258" r:id="rId9"/>
    <p:sldId id="281" r:id="rId10"/>
    <p:sldId id="267" r:id="rId11"/>
    <p:sldId id="264" r:id="rId12"/>
    <p:sldId id="282" r:id="rId13"/>
    <p:sldId id="270" r:id="rId14"/>
    <p:sldId id="271" r:id="rId15"/>
    <p:sldId id="276" r:id="rId16"/>
    <p:sldId id="277" r:id="rId17"/>
    <p:sldId id="272" r:id="rId18"/>
    <p:sldId id="278" r:id="rId19"/>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107" autoAdjust="0"/>
    <p:restoredTop sz="95872" autoAdjust="0"/>
  </p:normalViewPr>
  <p:slideViewPr>
    <p:cSldViewPr snapToGrid="0">
      <p:cViewPr varScale="1">
        <p:scale>
          <a:sx n="109" d="100"/>
          <a:sy n="109" d="100"/>
        </p:scale>
        <p:origin x="1476" y="10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lstStyle>
            <a:lvl1pPr lvl="0">
              <a:spcBef>
                <a:spcPts val="0"/>
              </a:spcBef>
              <a:buSzPct val="100000"/>
              <a:buChar char="●"/>
              <a:defRPr sz="1100"/>
            </a:lvl1pPr>
            <a:lvl2pPr lvl="1">
              <a:spcBef>
                <a:spcPts val="0"/>
              </a:spcBef>
              <a:buSzPct val="100000"/>
              <a:buChar char="○"/>
              <a:defRPr sz="1100"/>
            </a:lvl2pPr>
            <a:lvl3pPr lvl="2">
              <a:spcBef>
                <a:spcPts val="0"/>
              </a:spcBef>
              <a:buSzPct val="100000"/>
              <a:buChar char="■"/>
              <a:defRPr sz="1100"/>
            </a:lvl3pPr>
            <a:lvl4pPr lvl="3">
              <a:spcBef>
                <a:spcPts val="0"/>
              </a:spcBef>
              <a:buSzPct val="100000"/>
              <a:buChar char="●"/>
              <a:defRPr sz="1100"/>
            </a:lvl4pPr>
            <a:lvl5pPr lvl="4">
              <a:spcBef>
                <a:spcPts val="0"/>
              </a:spcBef>
              <a:buSzPct val="100000"/>
              <a:buChar char="○"/>
              <a:defRPr sz="1100"/>
            </a:lvl5pPr>
            <a:lvl6pPr lvl="5">
              <a:spcBef>
                <a:spcPts val="0"/>
              </a:spcBef>
              <a:buSzPct val="100000"/>
              <a:buChar char="■"/>
              <a:defRPr sz="1100"/>
            </a:lvl6pPr>
            <a:lvl7pPr lvl="6">
              <a:spcBef>
                <a:spcPts val="0"/>
              </a:spcBef>
              <a:buSzPct val="100000"/>
              <a:buChar char="●"/>
              <a:defRPr sz="1100"/>
            </a:lvl7pPr>
            <a:lvl8pPr lvl="7">
              <a:spcBef>
                <a:spcPts val="0"/>
              </a:spcBef>
              <a:buSzPct val="100000"/>
              <a:buChar char="○"/>
              <a:defRPr sz="1100"/>
            </a:lvl8pPr>
            <a:lvl9pPr lvl="8">
              <a:spcBef>
                <a:spcPts val="0"/>
              </a:spcBef>
              <a:buSzPct val="100000"/>
              <a:buChar char="■"/>
              <a:defRPr sz="1100"/>
            </a:lvl9pPr>
          </a:lstStyle>
          <a:p>
            <a:endParaRPr/>
          </a:p>
        </p:txBody>
      </p:sp>
    </p:spTree>
    <p:extLst>
      <p:ext uri="{BB962C8B-B14F-4D97-AF65-F5344CB8AC3E}">
        <p14:creationId xmlns:p14="http://schemas.microsoft.com/office/powerpoint/2010/main" val="3608637649"/>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Shape 81"/>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lvl="0">
              <a:spcBef>
                <a:spcPts val="0"/>
              </a:spcBef>
              <a:buNone/>
            </a:pPr>
            <a:endParaRPr/>
          </a:p>
        </p:txBody>
      </p:sp>
      <p:sp>
        <p:nvSpPr>
          <p:cNvPr id="82" name="Shape 8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763719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Shape 134"/>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lvl="0">
              <a:spcBef>
                <a:spcPts val="0"/>
              </a:spcBef>
              <a:buNone/>
            </a:pPr>
            <a:endParaRPr/>
          </a:p>
        </p:txBody>
      </p:sp>
      <p:sp>
        <p:nvSpPr>
          <p:cNvPr id="135" name="Shape 13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417052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Shape 134"/>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lvl="0">
              <a:spcBef>
                <a:spcPts val="0"/>
              </a:spcBef>
              <a:buNone/>
            </a:pPr>
            <a:endParaRPr/>
          </a:p>
        </p:txBody>
      </p:sp>
      <p:sp>
        <p:nvSpPr>
          <p:cNvPr id="135" name="Shape 13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773351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Shape 134"/>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lvl="0">
              <a:spcBef>
                <a:spcPts val="0"/>
              </a:spcBef>
              <a:buNone/>
            </a:pPr>
            <a:endParaRPr/>
          </a:p>
        </p:txBody>
      </p:sp>
      <p:sp>
        <p:nvSpPr>
          <p:cNvPr id="135" name="Shape 13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74892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Shape 134"/>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lvl="0">
              <a:spcBef>
                <a:spcPts val="0"/>
              </a:spcBef>
              <a:buNone/>
            </a:pPr>
            <a:endParaRPr/>
          </a:p>
        </p:txBody>
      </p:sp>
      <p:sp>
        <p:nvSpPr>
          <p:cNvPr id="135" name="Shape 13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798468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Shape 134"/>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lvl="0">
              <a:spcBef>
                <a:spcPts val="0"/>
              </a:spcBef>
              <a:buNone/>
            </a:pPr>
            <a:r>
              <a:rPr lang="en-US" dirty="0"/>
              <a:t>The problem asks for recommendation strategy for a customer based on based on its purchase history. </a:t>
            </a:r>
          </a:p>
          <a:p>
            <a:pPr lvl="0">
              <a:spcBef>
                <a:spcPts val="0"/>
              </a:spcBef>
              <a:buNone/>
            </a:pPr>
            <a:r>
              <a:rPr lang="en-US" dirty="0"/>
              <a:t>Collaborative filtering is perfect for this usage with 2 methods: neighborhood method and latent factor method</a:t>
            </a:r>
            <a:endParaRPr dirty="0"/>
          </a:p>
        </p:txBody>
      </p:sp>
      <p:sp>
        <p:nvSpPr>
          <p:cNvPr id="135" name="Shape 13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868685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Shape 134"/>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lvl="0">
              <a:spcBef>
                <a:spcPts val="0"/>
              </a:spcBef>
              <a:buNone/>
            </a:pPr>
            <a:r>
              <a:rPr lang="en-US" dirty="0"/>
              <a:t>The query </a:t>
            </a:r>
            <a:r>
              <a:rPr lang="en-US" dirty="0" err="1"/>
              <a:t>cmd</a:t>
            </a:r>
            <a:r>
              <a:rPr lang="en-US" dirty="0"/>
              <a:t> above doesn’t handle corner case like </a:t>
            </a:r>
            <a:r>
              <a:rPr lang="en-US" dirty="0" err="1"/>
              <a:t>total_copy_number</a:t>
            </a:r>
            <a:r>
              <a:rPr lang="en-US" dirty="0"/>
              <a:t> is 0 </a:t>
            </a:r>
            <a:r>
              <a:rPr lang="en-US" dirty="0" err="1"/>
              <a:t>etc</a:t>
            </a:r>
            <a:endParaRPr dirty="0"/>
          </a:p>
        </p:txBody>
      </p:sp>
      <p:sp>
        <p:nvSpPr>
          <p:cNvPr id="135" name="Shape 13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805810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Shape 134"/>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lvl="0">
              <a:spcBef>
                <a:spcPts val="0"/>
              </a:spcBef>
              <a:buNone/>
            </a:pPr>
            <a:r>
              <a:rPr lang="en-US" dirty="0"/>
              <a:t>The problem asks for recommendation strategy for a customer based on based on its purchase history. </a:t>
            </a:r>
          </a:p>
          <a:p>
            <a:pPr lvl="0">
              <a:spcBef>
                <a:spcPts val="0"/>
              </a:spcBef>
              <a:buNone/>
            </a:pPr>
            <a:r>
              <a:rPr lang="en-US" dirty="0"/>
              <a:t>Collaborative filtering is perfect for this usage with 2 methods: neighborhood method and latent factor method</a:t>
            </a:r>
            <a:endParaRPr dirty="0"/>
          </a:p>
        </p:txBody>
      </p:sp>
      <p:sp>
        <p:nvSpPr>
          <p:cNvPr id="135" name="Shape 13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216876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Shape 134"/>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lvl="0">
              <a:spcBef>
                <a:spcPts val="0"/>
              </a:spcBef>
              <a:buNone/>
            </a:pPr>
            <a:endParaRPr/>
          </a:p>
        </p:txBody>
      </p:sp>
      <p:sp>
        <p:nvSpPr>
          <p:cNvPr id="135" name="Shape 13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68610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Shape 134"/>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lvl="0">
              <a:spcBef>
                <a:spcPts val="0"/>
              </a:spcBef>
              <a:buNone/>
            </a:pPr>
            <a:endParaRPr/>
          </a:p>
        </p:txBody>
      </p:sp>
      <p:sp>
        <p:nvSpPr>
          <p:cNvPr id="135" name="Shape 13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028685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Shape 81"/>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lvl="0">
              <a:spcBef>
                <a:spcPts val="0"/>
              </a:spcBef>
              <a:buNone/>
            </a:pPr>
            <a:endParaRPr/>
          </a:p>
        </p:txBody>
      </p:sp>
      <p:sp>
        <p:nvSpPr>
          <p:cNvPr id="82" name="Shape 8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583707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Shape 89"/>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lvl="0">
              <a:spcBef>
                <a:spcPts val="0"/>
              </a:spcBef>
              <a:buNone/>
            </a:pPr>
            <a:endParaRPr/>
          </a:p>
        </p:txBody>
      </p:sp>
      <p:sp>
        <p:nvSpPr>
          <p:cNvPr id="90" name="Shape 9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103076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Shape 81"/>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lvl="0">
              <a:spcBef>
                <a:spcPts val="0"/>
              </a:spcBef>
              <a:buNone/>
            </a:pPr>
            <a:endParaRPr/>
          </a:p>
        </p:txBody>
      </p:sp>
      <p:sp>
        <p:nvSpPr>
          <p:cNvPr id="82" name="Shape 8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63444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Shape 89"/>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lvl="0">
              <a:spcBef>
                <a:spcPts val="0"/>
              </a:spcBef>
              <a:buNone/>
            </a:pPr>
            <a:endParaRPr/>
          </a:p>
        </p:txBody>
      </p:sp>
      <p:sp>
        <p:nvSpPr>
          <p:cNvPr id="90" name="Shape 9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575129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Shape 81"/>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lvl="0">
              <a:spcBef>
                <a:spcPts val="0"/>
              </a:spcBef>
              <a:buNone/>
            </a:pPr>
            <a:endParaRPr/>
          </a:p>
        </p:txBody>
      </p:sp>
      <p:sp>
        <p:nvSpPr>
          <p:cNvPr id="82" name="Shape 8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864577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Shape 81"/>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lvl="0">
              <a:spcBef>
                <a:spcPts val="0"/>
              </a:spcBef>
              <a:buNone/>
            </a:pPr>
            <a:endParaRPr/>
          </a:p>
        </p:txBody>
      </p:sp>
      <p:sp>
        <p:nvSpPr>
          <p:cNvPr id="82" name="Shape 8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509869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Shape 134"/>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lvl="0">
              <a:spcBef>
                <a:spcPts val="0"/>
              </a:spcBef>
              <a:buNone/>
            </a:pPr>
            <a:endParaRPr/>
          </a:p>
        </p:txBody>
      </p:sp>
      <p:sp>
        <p:nvSpPr>
          <p:cNvPr id="135" name="Shape 13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7556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Shape 134"/>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lvl="0">
              <a:spcBef>
                <a:spcPts val="0"/>
              </a:spcBef>
              <a:buNone/>
            </a:pPr>
            <a:endParaRPr/>
          </a:p>
        </p:txBody>
      </p:sp>
      <p:sp>
        <p:nvSpPr>
          <p:cNvPr id="135" name="Shape 13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151911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1"/>
        <p:cNvGrpSpPr/>
        <p:nvPr/>
      </p:nvGrpSpPr>
      <p:grpSpPr>
        <a:xfrm>
          <a:off x="0" y="0"/>
          <a:ext cx="0" cy="0"/>
          <a:chOff x="0" y="0"/>
          <a:chExt cx="0" cy="0"/>
        </a:xfrm>
      </p:grpSpPr>
      <p:sp>
        <p:nvSpPr>
          <p:cNvPr id="12" name="Shape 12"/>
          <p:cNvSpPr txBox="1">
            <a:spLocks noGrp="1"/>
          </p:cNvSpPr>
          <p:nvPr>
            <p:ph type="ctrTitle"/>
          </p:nvPr>
        </p:nvSpPr>
        <p:spPr>
          <a:xfrm>
            <a:off x="685800" y="2130425"/>
            <a:ext cx="7772400" cy="1470025"/>
          </a:xfrm>
          <a:prstGeom prst="rect">
            <a:avLst/>
          </a:prstGeom>
          <a:noFill/>
          <a:ln>
            <a:noFill/>
          </a:ln>
        </p:spPr>
        <p:txBody>
          <a:bodyPr wrap="square" lIns="91425" tIns="91425" rIns="91425" bIns="91425" anchor="ctr" anchorCtr="0"/>
          <a:lstStyle>
            <a:lvl1pPr marL="0" marR="0" lvl="0" indent="0" algn="ctr" rtl="0">
              <a:spcBef>
                <a:spcPts val="0"/>
              </a:spcBef>
              <a:buClr>
                <a:schemeClr val="dk1"/>
              </a:buClr>
              <a:buSzPct val="100000"/>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3" name="Shape 13"/>
          <p:cNvSpPr txBox="1">
            <a:spLocks noGrp="1"/>
          </p:cNvSpPr>
          <p:nvPr>
            <p:ph type="subTitle" idx="1"/>
          </p:nvPr>
        </p:nvSpPr>
        <p:spPr>
          <a:xfrm>
            <a:off x="1371600" y="3886200"/>
            <a:ext cx="6400800" cy="1752600"/>
          </a:xfrm>
          <a:prstGeom prst="rect">
            <a:avLst/>
          </a:prstGeom>
          <a:noFill/>
          <a:ln>
            <a:noFill/>
          </a:ln>
        </p:spPr>
        <p:txBody>
          <a:bodyPr wrap="square" lIns="91425" tIns="91425" rIns="91425" bIns="91425" anchor="t" anchorCtr="0"/>
          <a:lstStyle>
            <a:lvl1pPr marL="0" marR="0" lvl="0" indent="0" algn="ctr" rtl="0">
              <a:spcBef>
                <a:spcPts val="640"/>
              </a:spcBef>
              <a:buClr>
                <a:srgbClr val="888888"/>
              </a:buClr>
              <a:buSzPct val="100000"/>
              <a:buFont typeface="Arial"/>
              <a:buNone/>
              <a:defRPr sz="3200" b="0" i="0" u="none" strike="noStrike" cap="none">
                <a:solidFill>
                  <a:srgbClr val="888888"/>
                </a:solidFill>
                <a:latin typeface="Calibri"/>
                <a:ea typeface="Calibri"/>
                <a:cs typeface="Calibri"/>
                <a:sym typeface="Calibri"/>
              </a:defRPr>
            </a:lvl1pPr>
            <a:lvl2pPr marL="457200" marR="0" lvl="1" indent="0" algn="ctr" rtl="0">
              <a:spcBef>
                <a:spcPts val="560"/>
              </a:spcBef>
              <a:buClr>
                <a:srgbClr val="888888"/>
              </a:buClr>
              <a:buSzPct val="100000"/>
              <a:buFont typeface="Arial"/>
              <a:buNone/>
              <a:defRPr sz="2800" b="0" i="0" u="none" strike="noStrike" cap="none">
                <a:solidFill>
                  <a:srgbClr val="888888"/>
                </a:solidFill>
                <a:latin typeface="Calibri"/>
                <a:ea typeface="Calibri"/>
                <a:cs typeface="Calibri"/>
                <a:sym typeface="Calibri"/>
              </a:defRPr>
            </a:lvl2pPr>
            <a:lvl3pPr marL="914400" marR="0" lvl="2" indent="0" algn="ctr" rtl="0">
              <a:spcBef>
                <a:spcPts val="480"/>
              </a:spcBef>
              <a:buClr>
                <a:srgbClr val="888888"/>
              </a:buClr>
              <a:buSzPct val="100000"/>
              <a:buFont typeface="Arial"/>
              <a:buNone/>
              <a:defRPr sz="2400" b="0" i="0" u="none" strike="noStrike" cap="none">
                <a:solidFill>
                  <a:srgbClr val="888888"/>
                </a:solidFill>
                <a:latin typeface="Calibri"/>
                <a:ea typeface="Calibri"/>
                <a:cs typeface="Calibri"/>
                <a:sym typeface="Calibri"/>
              </a:defRPr>
            </a:lvl3pPr>
            <a:lvl4pPr marL="1371600" marR="0" lvl="3" indent="0" algn="ctr" rtl="0">
              <a:spcBef>
                <a:spcPts val="400"/>
              </a:spcBef>
              <a:buClr>
                <a:srgbClr val="888888"/>
              </a:buClr>
              <a:buSzPct val="100000"/>
              <a:buFont typeface="Arial"/>
              <a:buNone/>
              <a:defRPr sz="2000" b="0" i="0" u="none" strike="noStrike" cap="none">
                <a:solidFill>
                  <a:srgbClr val="888888"/>
                </a:solidFill>
                <a:latin typeface="Calibri"/>
                <a:ea typeface="Calibri"/>
                <a:cs typeface="Calibri"/>
                <a:sym typeface="Calibri"/>
              </a:defRPr>
            </a:lvl4pPr>
            <a:lvl5pPr marL="1828800" marR="0" lvl="4" indent="0" algn="ctr" rtl="0">
              <a:spcBef>
                <a:spcPts val="400"/>
              </a:spcBef>
              <a:buClr>
                <a:srgbClr val="888888"/>
              </a:buClr>
              <a:buSzPct val="100000"/>
              <a:buFont typeface="Arial"/>
              <a:buNone/>
              <a:defRPr sz="2000" b="0" i="0" u="none" strike="noStrike" cap="none">
                <a:solidFill>
                  <a:srgbClr val="888888"/>
                </a:solidFill>
                <a:latin typeface="Calibri"/>
                <a:ea typeface="Calibri"/>
                <a:cs typeface="Calibri"/>
                <a:sym typeface="Calibri"/>
              </a:defRPr>
            </a:lvl5pPr>
            <a:lvl6pPr marL="2286000" marR="0" lvl="5" indent="0" algn="ctr" rtl="0">
              <a:spcBef>
                <a:spcPts val="400"/>
              </a:spcBef>
              <a:buClr>
                <a:srgbClr val="888888"/>
              </a:buClr>
              <a:buSzPct val="100000"/>
              <a:buFont typeface="Arial"/>
              <a:buNone/>
              <a:defRPr sz="2000" b="0" i="0" u="none" strike="noStrike" cap="none">
                <a:solidFill>
                  <a:srgbClr val="888888"/>
                </a:solidFill>
                <a:latin typeface="Calibri"/>
                <a:ea typeface="Calibri"/>
                <a:cs typeface="Calibri"/>
                <a:sym typeface="Calibri"/>
              </a:defRPr>
            </a:lvl6pPr>
            <a:lvl7pPr marL="2743200" marR="0" lvl="6" indent="0" algn="ctr" rtl="0">
              <a:spcBef>
                <a:spcPts val="400"/>
              </a:spcBef>
              <a:buClr>
                <a:srgbClr val="888888"/>
              </a:buClr>
              <a:buSzPct val="100000"/>
              <a:buFont typeface="Arial"/>
              <a:buNone/>
              <a:defRPr sz="2000" b="0" i="0" u="none" strike="noStrike" cap="none">
                <a:solidFill>
                  <a:srgbClr val="888888"/>
                </a:solidFill>
                <a:latin typeface="Calibri"/>
                <a:ea typeface="Calibri"/>
                <a:cs typeface="Calibri"/>
                <a:sym typeface="Calibri"/>
              </a:defRPr>
            </a:lvl7pPr>
            <a:lvl8pPr marL="3200400" marR="0" lvl="7" indent="0" algn="ctr" rtl="0">
              <a:spcBef>
                <a:spcPts val="400"/>
              </a:spcBef>
              <a:buClr>
                <a:srgbClr val="888888"/>
              </a:buClr>
              <a:buSzPct val="100000"/>
              <a:buFont typeface="Arial"/>
              <a:buNone/>
              <a:defRPr sz="2000" b="0" i="0" u="none" strike="noStrike" cap="none">
                <a:solidFill>
                  <a:srgbClr val="888888"/>
                </a:solidFill>
                <a:latin typeface="Calibri"/>
                <a:ea typeface="Calibri"/>
                <a:cs typeface="Calibri"/>
                <a:sym typeface="Calibri"/>
              </a:defRPr>
            </a:lvl8pPr>
            <a:lvl9pPr marL="3657600" marR="0" lvl="8" indent="0" algn="ctr" rtl="0">
              <a:spcBef>
                <a:spcPts val="400"/>
              </a:spcBef>
              <a:buClr>
                <a:srgbClr val="888888"/>
              </a:buClr>
              <a:buSzPct val="100000"/>
              <a:buFont typeface="Arial"/>
              <a:buNone/>
              <a:defRPr sz="2000" b="0" i="0" u="none" strike="noStrike" cap="none">
                <a:solidFill>
                  <a:srgbClr val="888888"/>
                </a:solidFill>
                <a:latin typeface="Calibri"/>
                <a:ea typeface="Calibri"/>
                <a:cs typeface="Calibri"/>
                <a:sym typeface="Calibri"/>
              </a:defRPr>
            </a:lvl9pPr>
          </a:lstStyle>
          <a:p>
            <a:endParaRPr/>
          </a:p>
        </p:txBody>
      </p:sp>
      <p:sp>
        <p:nvSpPr>
          <p:cNvPr id="14" name="Shape 14"/>
          <p:cNvSpPr txBox="1">
            <a:spLocks noGrp="1"/>
          </p:cNvSpPr>
          <p:nvPr>
            <p:ph type="dt" idx="10"/>
          </p:nvPr>
        </p:nvSpPr>
        <p:spPr>
          <a:xfrm>
            <a:off x="457200" y="6356350"/>
            <a:ext cx="2133600" cy="365125"/>
          </a:xfrm>
          <a:prstGeom prst="rect">
            <a:avLst/>
          </a:prstGeom>
          <a:noFill/>
          <a:ln>
            <a:noFill/>
          </a:ln>
        </p:spPr>
        <p:txBody>
          <a:bodyPr wrap="square"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5" name="Shape 15"/>
          <p:cNvSpPr txBox="1">
            <a:spLocks noGrp="1"/>
          </p:cNvSpPr>
          <p:nvPr>
            <p:ph type="ftr" idx="11"/>
          </p:nvPr>
        </p:nvSpPr>
        <p:spPr>
          <a:xfrm>
            <a:off x="3124200" y="6356350"/>
            <a:ext cx="2895600" cy="365125"/>
          </a:xfrm>
          <a:prstGeom prst="rect">
            <a:avLst/>
          </a:prstGeom>
          <a:noFill/>
          <a:ln>
            <a:noFill/>
          </a:ln>
        </p:spPr>
        <p:txBody>
          <a:bodyPr wrap="square"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6" name="Shape 16"/>
          <p:cNvSpPr txBox="1">
            <a:spLocks noGrp="1"/>
          </p:cNvSpPr>
          <p:nvPr>
            <p:ph type="sldNum" idx="12"/>
          </p:nvPr>
        </p:nvSpPr>
        <p:spPr>
          <a:xfrm>
            <a:off x="6553200" y="6356350"/>
            <a:ext cx="2133600" cy="365125"/>
          </a:xfrm>
          <a:prstGeom prst="rect">
            <a:avLst/>
          </a:prstGeom>
          <a:noFill/>
          <a:ln>
            <a:noFill/>
          </a:ln>
        </p:spPr>
        <p:txBody>
          <a:bodyPr wrap="square"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457200" y="274638"/>
            <a:ext cx="8229600" cy="1143000"/>
          </a:xfrm>
          <a:prstGeom prst="rect">
            <a:avLst/>
          </a:prstGeom>
          <a:noFill/>
          <a:ln>
            <a:noFill/>
          </a:ln>
        </p:spPr>
        <p:txBody>
          <a:bodyPr wrap="square" lIns="91425" tIns="91425" rIns="91425" bIns="91425" anchor="ctr" anchorCtr="0"/>
          <a:lstStyle>
            <a:lvl1pPr marL="0" marR="0" lvl="0" indent="0" algn="ctr" rtl="0">
              <a:spcBef>
                <a:spcPts val="0"/>
              </a:spcBef>
              <a:buClr>
                <a:schemeClr val="dk1"/>
              </a:buClr>
              <a:buSzPct val="100000"/>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0" name="Shape 70"/>
          <p:cNvSpPr txBox="1">
            <a:spLocks noGrp="1"/>
          </p:cNvSpPr>
          <p:nvPr>
            <p:ph type="body" idx="1"/>
          </p:nvPr>
        </p:nvSpPr>
        <p:spPr>
          <a:xfrm rot="5400000">
            <a:off x="2309018" y="-251619"/>
            <a:ext cx="4525963" cy="8229600"/>
          </a:xfrm>
          <a:prstGeom prst="rect">
            <a:avLst/>
          </a:prstGeom>
          <a:noFill/>
          <a:ln>
            <a:noFill/>
          </a:ln>
        </p:spPr>
        <p:txBody>
          <a:bodyPr wrap="square" lIns="91425" tIns="91425" rIns="91425" bIns="91425" anchor="t" anchorCtr="0"/>
          <a:lstStyle>
            <a:lvl1pPr marL="342900" marR="0" lvl="0" indent="-139700" algn="l" rtl="0">
              <a:spcBef>
                <a:spcPts val="640"/>
              </a:spcBef>
              <a:buClr>
                <a:schemeClr val="dk1"/>
              </a:buClr>
              <a:buSzPct val="100000"/>
              <a:buFont typeface="Arial"/>
              <a:buChar char="•"/>
              <a:defRPr sz="3200" b="0" i="0" u="none" strike="noStrike" cap="none">
                <a:solidFill>
                  <a:schemeClr val="dk1"/>
                </a:solidFill>
                <a:latin typeface="Calibri"/>
                <a:ea typeface="Calibri"/>
                <a:cs typeface="Calibri"/>
                <a:sym typeface="Calibri"/>
              </a:defRPr>
            </a:lvl1pPr>
            <a:lvl2pPr marL="742950" marR="0" lvl="1" indent="-107950" algn="l" rtl="0">
              <a:spcBef>
                <a:spcPts val="56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2pPr>
            <a:lvl3pPr marL="1143000" marR="0" lvl="2" indent="-76200" algn="l" rtl="0">
              <a:spcBef>
                <a:spcPts val="48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71" name="Shape 71"/>
          <p:cNvSpPr txBox="1">
            <a:spLocks noGrp="1"/>
          </p:cNvSpPr>
          <p:nvPr>
            <p:ph type="dt" idx="10"/>
          </p:nvPr>
        </p:nvSpPr>
        <p:spPr>
          <a:xfrm>
            <a:off x="457200" y="6356350"/>
            <a:ext cx="2133600" cy="365125"/>
          </a:xfrm>
          <a:prstGeom prst="rect">
            <a:avLst/>
          </a:prstGeom>
          <a:noFill/>
          <a:ln>
            <a:noFill/>
          </a:ln>
        </p:spPr>
        <p:txBody>
          <a:bodyPr wrap="square" lIns="91425" tIns="91425" rIns="91425" bIns="91425" anchor="ctr" anchorCtr="0"/>
          <a:lstStyle>
            <a:lvl1pPr marL="0" marR="0" lvl="0" indent="0" algn="l"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72" name="Shape 72"/>
          <p:cNvSpPr txBox="1">
            <a:spLocks noGrp="1"/>
          </p:cNvSpPr>
          <p:nvPr>
            <p:ph type="ftr" idx="11"/>
          </p:nvPr>
        </p:nvSpPr>
        <p:spPr>
          <a:xfrm>
            <a:off x="3124200" y="6356350"/>
            <a:ext cx="2895600" cy="365125"/>
          </a:xfrm>
          <a:prstGeom prst="rect">
            <a:avLst/>
          </a:prstGeom>
          <a:noFill/>
          <a:ln>
            <a:noFill/>
          </a:ln>
        </p:spPr>
        <p:txBody>
          <a:bodyPr wrap="square" lIns="91425" tIns="91425" rIns="91425" bIns="91425" anchor="ctr" anchorCtr="0"/>
          <a:lstStyle>
            <a:lvl1pPr marL="0" marR="0" lvl="0" indent="0" algn="ctr"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73" name="Shape 73"/>
          <p:cNvSpPr txBox="1">
            <a:spLocks noGrp="1"/>
          </p:cNvSpPr>
          <p:nvPr>
            <p:ph type="sldNum" idx="12"/>
          </p:nvPr>
        </p:nvSpPr>
        <p:spPr>
          <a:xfrm>
            <a:off x="6553200" y="6356350"/>
            <a:ext cx="2133600" cy="365125"/>
          </a:xfrm>
          <a:prstGeom prst="rect">
            <a:avLst/>
          </a:prstGeom>
          <a:noFill/>
          <a:ln>
            <a:noFill/>
          </a:ln>
        </p:spPr>
        <p:txBody>
          <a:bodyPr wrap="square" lIns="91425" tIns="45700" rIns="91425" bIns="45700" anchor="ctr" anchorCtr="0">
            <a:noAutofit/>
          </a:bodyPr>
          <a:lstStyle/>
          <a:p>
            <a:pPr marL="0" marR="0" lvl="0" indent="0" algn="r" rtl="0">
              <a:spcBef>
                <a:spcPts val="0"/>
              </a:spcBef>
              <a:buSzPct val="25000"/>
              <a:buNone/>
            </a:pPr>
            <a:fld id="{00000000-1234-1234-1234-123412341234}" type="slidenum">
              <a:rPr lang="en-US" sz="1200">
                <a:solidFill>
                  <a:srgbClr val="888888"/>
                </a:solidFill>
                <a:latin typeface="Calibri"/>
                <a:ea typeface="Calibri"/>
                <a:cs typeface="Calibri"/>
                <a:sym typeface="Calibri"/>
              </a:rPr>
              <a:t>‹#›</a:t>
            </a:fld>
            <a:endParaRPr lang="en-US" sz="1200">
              <a:solidFill>
                <a:srgbClr val="888888"/>
              </a:solidFill>
              <a:latin typeface="Calibri"/>
              <a:ea typeface="Calibri"/>
              <a:cs typeface="Calibri"/>
              <a:sym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74"/>
        <p:cNvGrpSpPr/>
        <p:nvPr/>
      </p:nvGrpSpPr>
      <p:grpSpPr>
        <a:xfrm>
          <a:off x="0" y="0"/>
          <a:ext cx="0" cy="0"/>
          <a:chOff x="0" y="0"/>
          <a:chExt cx="0" cy="0"/>
        </a:xfrm>
      </p:grpSpPr>
      <p:sp>
        <p:nvSpPr>
          <p:cNvPr id="75" name="Shape 75"/>
          <p:cNvSpPr txBox="1">
            <a:spLocks noGrp="1"/>
          </p:cNvSpPr>
          <p:nvPr>
            <p:ph type="title"/>
          </p:nvPr>
        </p:nvSpPr>
        <p:spPr>
          <a:xfrm rot="5400000">
            <a:off x="4732337" y="2171700"/>
            <a:ext cx="5851525" cy="2057400"/>
          </a:xfrm>
          <a:prstGeom prst="rect">
            <a:avLst/>
          </a:prstGeom>
          <a:noFill/>
          <a:ln>
            <a:noFill/>
          </a:ln>
        </p:spPr>
        <p:txBody>
          <a:bodyPr wrap="square" lIns="91425" tIns="91425" rIns="91425" bIns="91425" anchor="ctr" anchorCtr="0"/>
          <a:lstStyle>
            <a:lvl1pPr marL="0" marR="0" lvl="0" indent="0" algn="ctr" rtl="0">
              <a:spcBef>
                <a:spcPts val="0"/>
              </a:spcBef>
              <a:buClr>
                <a:schemeClr val="dk1"/>
              </a:buClr>
              <a:buSzPct val="100000"/>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6" name="Shape 76"/>
          <p:cNvSpPr txBox="1">
            <a:spLocks noGrp="1"/>
          </p:cNvSpPr>
          <p:nvPr>
            <p:ph type="body" idx="1"/>
          </p:nvPr>
        </p:nvSpPr>
        <p:spPr>
          <a:xfrm rot="5400000">
            <a:off x="541338" y="190501"/>
            <a:ext cx="5851525" cy="6019800"/>
          </a:xfrm>
          <a:prstGeom prst="rect">
            <a:avLst/>
          </a:prstGeom>
          <a:noFill/>
          <a:ln>
            <a:noFill/>
          </a:ln>
        </p:spPr>
        <p:txBody>
          <a:bodyPr wrap="square" lIns="91425" tIns="91425" rIns="91425" bIns="91425" anchor="t" anchorCtr="0"/>
          <a:lstStyle>
            <a:lvl1pPr marL="342900" marR="0" lvl="0" indent="-139700" algn="l" rtl="0">
              <a:spcBef>
                <a:spcPts val="640"/>
              </a:spcBef>
              <a:buClr>
                <a:schemeClr val="dk1"/>
              </a:buClr>
              <a:buSzPct val="100000"/>
              <a:buFont typeface="Arial"/>
              <a:buChar char="•"/>
              <a:defRPr sz="3200" b="0" i="0" u="none" strike="noStrike" cap="none">
                <a:solidFill>
                  <a:schemeClr val="dk1"/>
                </a:solidFill>
                <a:latin typeface="Calibri"/>
                <a:ea typeface="Calibri"/>
                <a:cs typeface="Calibri"/>
                <a:sym typeface="Calibri"/>
              </a:defRPr>
            </a:lvl1pPr>
            <a:lvl2pPr marL="742950" marR="0" lvl="1" indent="-107950" algn="l" rtl="0">
              <a:spcBef>
                <a:spcPts val="56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2pPr>
            <a:lvl3pPr marL="1143000" marR="0" lvl="2" indent="-76200" algn="l" rtl="0">
              <a:spcBef>
                <a:spcPts val="48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77" name="Shape 77"/>
          <p:cNvSpPr txBox="1">
            <a:spLocks noGrp="1"/>
          </p:cNvSpPr>
          <p:nvPr>
            <p:ph type="dt" idx="10"/>
          </p:nvPr>
        </p:nvSpPr>
        <p:spPr>
          <a:xfrm>
            <a:off x="457200" y="6356350"/>
            <a:ext cx="2133600" cy="365125"/>
          </a:xfrm>
          <a:prstGeom prst="rect">
            <a:avLst/>
          </a:prstGeom>
          <a:noFill/>
          <a:ln>
            <a:noFill/>
          </a:ln>
        </p:spPr>
        <p:txBody>
          <a:bodyPr wrap="square" lIns="91425" tIns="91425" rIns="91425" bIns="91425" anchor="ctr" anchorCtr="0"/>
          <a:lstStyle>
            <a:lvl1pPr marL="0" marR="0" lvl="0" indent="0" algn="l"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78" name="Shape 78"/>
          <p:cNvSpPr txBox="1">
            <a:spLocks noGrp="1"/>
          </p:cNvSpPr>
          <p:nvPr>
            <p:ph type="ftr" idx="11"/>
          </p:nvPr>
        </p:nvSpPr>
        <p:spPr>
          <a:xfrm>
            <a:off x="3124200" y="6356350"/>
            <a:ext cx="2895600" cy="365125"/>
          </a:xfrm>
          <a:prstGeom prst="rect">
            <a:avLst/>
          </a:prstGeom>
          <a:noFill/>
          <a:ln>
            <a:noFill/>
          </a:ln>
        </p:spPr>
        <p:txBody>
          <a:bodyPr wrap="square" lIns="91425" tIns="91425" rIns="91425" bIns="91425" anchor="ctr" anchorCtr="0"/>
          <a:lstStyle>
            <a:lvl1pPr marL="0" marR="0" lvl="0" indent="0" algn="ctr"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79" name="Shape 79"/>
          <p:cNvSpPr txBox="1">
            <a:spLocks noGrp="1"/>
          </p:cNvSpPr>
          <p:nvPr>
            <p:ph type="sldNum" idx="12"/>
          </p:nvPr>
        </p:nvSpPr>
        <p:spPr>
          <a:xfrm>
            <a:off x="6553200" y="6356350"/>
            <a:ext cx="2133600" cy="365125"/>
          </a:xfrm>
          <a:prstGeom prst="rect">
            <a:avLst/>
          </a:prstGeom>
          <a:noFill/>
          <a:ln>
            <a:noFill/>
          </a:ln>
        </p:spPr>
        <p:txBody>
          <a:bodyPr wrap="square" lIns="91425" tIns="45700" rIns="91425" bIns="45700" anchor="ctr" anchorCtr="0">
            <a:noAutofit/>
          </a:bodyPr>
          <a:lstStyle/>
          <a:p>
            <a:pPr marL="0" marR="0" lvl="0" indent="0" algn="r" rtl="0">
              <a:spcBef>
                <a:spcPts val="0"/>
              </a:spcBef>
              <a:buSzPct val="25000"/>
              <a:buNone/>
            </a:pPr>
            <a:fld id="{00000000-1234-1234-1234-123412341234}" type="slidenum">
              <a:rPr lang="en-US" sz="1200">
                <a:solidFill>
                  <a:srgbClr val="888888"/>
                </a:solidFill>
                <a:latin typeface="Calibri"/>
                <a:ea typeface="Calibri"/>
                <a:cs typeface="Calibri"/>
                <a:sym typeface="Calibri"/>
              </a:rPr>
              <a:t>‹#›</a:t>
            </a:fld>
            <a:endParaRPr lang="en-US" sz="1200">
              <a:solidFill>
                <a:srgbClr val="888888"/>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17"/>
        <p:cNvGrpSpPr/>
        <p:nvPr/>
      </p:nvGrpSpPr>
      <p:grpSpPr>
        <a:xfrm>
          <a:off x="0" y="0"/>
          <a:ext cx="0" cy="0"/>
          <a:chOff x="0" y="0"/>
          <a:chExt cx="0" cy="0"/>
        </a:xfrm>
      </p:grpSpPr>
      <p:sp>
        <p:nvSpPr>
          <p:cNvPr id="18" name="Shape 18"/>
          <p:cNvSpPr txBox="1">
            <a:spLocks noGrp="1"/>
          </p:cNvSpPr>
          <p:nvPr>
            <p:ph type="title"/>
          </p:nvPr>
        </p:nvSpPr>
        <p:spPr>
          <a:xfrm>
            <a:off x="457200" y="274638"/>
            <a:ext cx="8229600" cy="1143000"/>
          </a:xfrm>
          <a:prstGeom prst="rect">
            <a:avLst/>
          </a:prstGeom>
          <a:noFill/>
          <a:ln>
            <a:noFill/>
          </a:ln>
        </p:spPr>
        <p:txBody>
          <a:bodyPr wrap="square" lIns="91425" tIns="91425" rIns="91425" bIns="91425" anchor="ctr" anchorCtr="0"/>
          <a:lstStyle>
            <a:lvl1pPr marL="0" marR="0" lvl="0" indent="0" algn="ctr" rtl="0">
              <a:spcBef>
                <a:spcPts val="0"/>
              </a:spcBef>
              <a:buClr>
                <a:schemeClr val="dk1"/>
              </a:buClr>
              <a:buSzPct val="100000"/>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9" name="Shape 19"/>
          <p:cNvSpPr txBox="1">
            <a:spLocks noGrp="1"/>
          </p:cNvSpPr>
          <p:nvPr>
            <p:ph type="body" idx="1"/>
          </p:nvPr>
        </p:nvSpPr>
        <p:spPr>
          <a:xfrm>
            <a:off x="457200" y="1600200"/>
            <a:ext cx="8229600" cy="4525963"/>
          </a:xfrm>
          <a:prstGeom prst="rect">
            <a:avLst/>
          </a:prstGeom>
          <a:noFill/>
          <a:ln>
            <a:noFill/>
          </a:ln>
        </p:spPr>
        <p:txBody>
          <a:bodyPr wrap="square" lIns="91425" tIns="91425" rIns="91425" bIns="91425" anchor="t" anchorCtr="0"/>
          <a:lstStyle>
            <a:lvl1pPr marL="342900" marR="0" lvl="0" indent="-139700" algn="l" rtl="0">
              <a:spcBef>
                <a:spcPts val="640"/>
              </a:spcBef>
              <a:buClr>
                <a:schemeClr val="dk1"/>
              </a:buClr>
              <a:buSzPct val="100000"/>
              <a:buFont typeface="Arial"/>
              <a:buChar char="•"/>
              <a:defRPr sz="3200" b="0" i="0" u="none" strike="noStrike" cap="none">
                <a:solidFill>
                  <a:schemeClr val="dk1"/>
                </a:solidFill>
                <a:latin typeface="Calibri"/>
                <a:ea typeface="Calibri"/>
                <a:cs typeface="Calibri"/>
                <a:sym typeface="Calibri"/>
              </a:defRPr>
            </a:lvl1pPr>
            <a:lvl2pPr marL="742950" marR="0" lvl="1" indent="-107950" algn="l" rtl="0">
              <a:spcBef>
                <a:spcPts val="56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2pPr>
            <a:lvl3pPr marL="1143000" marR="0" lvl="2" indent="-76200" algn="l" rtl="0">
              <a:spcBef>
                <a:spcPts val="48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20" name="Shape 20"/>
          <p:cNvSpPr txBox="1">
            <a:spLocks noGrp="1"/>
          </p:cNvSpPr>
          <p:nvPr>
            <p:ph type="dt" idx="10"/>
          </p:nvPr>
        </p:nvSpPr>
        <p:spPr>
          <a:xfrm>
            <a:off x="457200" y="6356350"/>
            <a:ext cx="2133600" cy="365125"/>
          </a:xfrm>
          <a:prstGeom prst="rect">
            <a:avLst/>
          </a:prstGeom>
          <a:noFill/>
          <a:ln>
            <a:noFill/>
          </a:ln>
        </p:spPr>
        <p:txBody>
          <a:bodyPr wrap="square"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21" name="Shape 21"/>
          <p:cNvSpPr txBox="1">
            <a:spLocks noGrp="1"/>
          </p:cNvSpPr>
          <p:nvPr>
            <p:ph type="ftr" idx="11"/>
          </p:nvPr>
        </p:nvSpPr>
        <p:spPr>
          <a:xfrm>
            <a:off x="3124200" y="6356350"/>
            <a:ext cx="2895600" cy="365125"/>
          </a:xfrm>
          <a:prstGeom prst="rect">
            <a:avLst/>
          </a:prstGeom>
          <a:noFill/>
          <a:ln>
            <a:noFill/>
          </a:ln>
        </p:spPr>
        <p:txBody>
          <a:bodyPr wrap="square"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22" name="Shape 22"/>
          <p:cNvSpPr txBox="1">
            <a:spLocks noGrp="1"/>
          </p:cNvSpPr>
          <p:nvPr>
            <p:ph type="sldNum" idx="12"/>
          </p:nvPr>
        </p:nvSpPr>
        <p:spPr>
          <a:xfrm>
            <a:off x="6553200" y="6356350"/>
            <a:ext cx="2133600" cy="365125"/>
          </a:xfrm>
          <a:prstGeom prst="rect">
            <a:avLst/>
          </a:prstGeom>
          <a:noFill/>
          <a:ln>
            <a:noFill/>
          </a:ln>
        </p:spPr>
        <p:txBody>
          <a:bodyPr wrap="square"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23"/>
        <p:cNvGrpSpPr/>
        <p:nvPr/>
      </p:nvGrpSpPr>
      <p:grpSpPr>
        <a:xfrm>
          <a:off x="0" y="0"/>
          <a:ext cx="0" cy="0"/>
          <a:chOff x="0" y="0"/>
          <a:chExt cx="0" cy="0"/>
        </a:xfrm>
      </p:grpSpPr>
      <p:sp>
        <p:nvSpPr>
          <p:cNvPr id="24" name="Shape 24"/>
          <p:cNvSpPr txBox="1">
            <a:spLocks noGrp="1"/>
          </p:cNvSpPr>
          <p:nvPr>
            <p:ph type="title"/>
          </p:nvPr>
        </p:nvSpPr>
        <p:spPr>
          <a:xfrm>
            <a:off x="722313" y="4406900"/>
            <a:ext cx="7772400" cy="1362075"/>
          </a:xfrm>
          <a:prstGeom prst="rect">
            <a:avLst/>
          </a:prstGeom>
          <a:noFill/>
          <a:ln>
            <a:noFill/>
          </a:ln>
        </p:spPr>
        <p:txBody>
          <a:bodyPr wrap="square" lIns="91425" tIns="91425" rIns="91425" bIns="91425" anchor="t" anchorCtr="0"/>
          <a:lstStyle>
            <a:lvl1pPr marL="0" marR="0" lvl="0" indent="0" algn="l" rtl="0">
              <a:spcBef>
                <a:spcPts val="0"/>
              </a:spcBef>
              <a:buClr>
                <a:schemeClr val="dk1"/>
              </a:buClr>
              <a:buSzPct val="100000"/>
              <a:buFont typeface="Calibri"/>
              <a:buNone/>
              <a:defRPr sz="4000" b="1"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5" name="Shape 25"/>
          <p:cNvSpPr txBox="1">
            <a:spLocks noGrp="1"/>
          </p:cNvSpPr>
          <p:nvPr>
            <p:ph type="body" idx="1"/>
          </p:nvPr>
        </p:nvSpPr>
        <p:spPr>
          <a:xfrm>
            <a:off x="722313" y="2906713"/>
            <a:ext cx="7772400" cy="1500187"/>
          </a:xfrm>
          <a:prstGeom prst="rect">
            <a:avLst/>
          </a:prstGeom>
          <a:noFill/>
          <a:ln>
            <a:noFill/>
          </a:ln>
        </p:spPr>
        <p:txBody>
          <a:bodyPr wrap="square" lIns="91425" tIns="91425" rIns="91425" bIns="91425" anchor="b" anchorCtr="0"/>
          <a:lstStyle>
            <a:lvl1pPr marL="0" marR="0" lvl="0" indent="0" algn="l" rtl="0">
              <a:spcBef>
                <a:spcPts val="400"/>
              </a:spcBef>
              <a:buClr>
                <a:srgbClr val="888888"/>
              </a:buClr>
              <a:buSzPct val="100000"/>
              <a:buFont typeface="Arial"/>
              <a:buNone/>
              <a:defRPr sz="2000" b="0" i="0" u="none" strike="noStrike" cap="none">
                <a:solidFill>
                  <a:srgbClr val="888888"/>
                </a:solidFill>
                <a:latin typeface="Calibri"/>
                <a:ea typeface="Calibri"/>
                <a:cs typeface="Calibri"/>
                <a:sym typeface="Calibri"/>
              </a:defRPr>
            </a:lvl1pPr>
            <a:lvl2pPr marL="457200" marR="0" lvl="1" indent="0" algn="l" rtl="0">
              <a:spcBef>
                <a:spcPts val="360"/>
              </a:spcBef>
              <a:buClr>
                <a:srgbClr val="888888"/>
              </a:buClr>
              <a:buSzPct val="100000"/>
              <a:buFont typeface="Arial"/>
              <a:buNone/>
              <a:defRPr sz="1800" b="0" i="0" u="none" strike="noStrike" cap="none">
                <a:solidFill>
                  <a:srgbClr val="888888"/>
                </a:solidFill>
                <a:latin typeface="Calibri"/>
                <a:ea typeface="Calibri"/>
                <a:cs typeface="Calibri"/>
                <a:sym typeface="Calibri"/>
              </a:defRPr>
            </a:lvl2pPr>
            <a:lvl3pPr marL="914400" marR="0" lvl="2" indent="0" algn="l" rtl="0">
              <a:spcBef>
                <a:spcPts val="320"/>
              </a:spcBef>
              <a:buClr>
                <a:srgbClr val="888888"/>
              </a:buClr>
              <a:buSzPct val="100000"/>
              <a:buFont typeface="Arial"/>
              <a:buNone/>
              <a:defRPr sz="1600" b="0" i="0" u="none" strike="noStrike" cap="none">
                <a:solidFill>
                  <a:srgbClr val="888888"/>
                </a:solidFill>
                <a:latin typeface="Calibri"/>
                <a:ea typeface="Calibri"/>
                <a:cs typeface="Calibri"/>
                <a:sym typeface="Calibri"/>
              </a:defRPr>
            </a:lvl3pPr>
            <a:lvl4pPr marL="1371600" marR="0" lvl="3" indent="0" algn="l" rtl="0">
              <a:spcBef>
                <a:spcPts val="280"/>
              </a:spcBef>
              <a:buClr>
                <a:srgbClr val="888888"/>
              </a:buClr>
              <a:buSzPct val="100000"/>
              <a:buFont typeface="Arial"/>
              <a:buNone/>
              <a:defRPr sz="1400" b="0" i="0" u="none" strike="noStrike" cap="none">
                <a:solidFill>
                  <a:srgbClr val="888888"/>
                </a:solidFill>
                <a:latin typeface="Calibri"/>
                <a:ea typeface="Calibri"/>
                <a:cs typeface="Calibri"/>
                <a:sym typeface="Calibri"/>
              </a:defRPr>
            </a:lvl4pPr>
            <a:lvl5pPr marL="1828800" marR="0" lvl="4" indent="0" algn="l" rtl="0">
              <a:spcBef>
                <a:spcPts val="280"/>
              </a:spcBef>
              <a:buClr>
                <a:srgbClr val="888888"/>
              </a:buClr>
              <a:buSzPct val="100000"/>
              <a:buFont typeface="Arial"/>
              <a:buNone/>
              <a:defRPr sz="1400" b="0" i="0" u="none" strike="noStrike" cap="none">
                <a:solidFill>
                  <a:srgbClr val="888888"/>
                </a:solidFill>
                <a:latin typeface="Calibri"/>
                <a:ea typeface="Calibri"/>
                <a:cs typeface="Calibri"/>
                <a:sym typeface="Calibri"/>
              </a:defRPr>
            </a:lvl5pPr>
            <a:lvl6pPr marL="2286000" marR="0" lvl="5" indent="0" algn="l" rtl="0">
              <a:spcBef>
                <a:spcPts val="280"/>
              </a:spcBef>
              <a:buClr>
                <a:srgbClr val="888888"/>
              </a:buClr>
              <a:buSzPct val="100000"/>
              <a:buFont typeface="Arial"/>
              <a:buNone/>
              <a:defRPr sz="1400" b="0" i="0" u="none" strike="noStrike" cap="none">
                <a:solidFill>
                  <a:srgbClr val="888888"/>
                </a:solidFill>
                <a:latin typeface="Calibri"/>
                <a:ea typeface="Calibri"/>
                <a:cs typeface="Calibri"/>
                <a:sym typeface="Calibri"/>
              </a:defRPr>
            </a:lvl6pPr>
            <a:lvl7pPr marL="2743200" marR="0" lvl="6" indent="0" algn="l" rtl="0">
              <a:spcBef>
                <a:spcPts val="280"/>
              </a:spcBef>
              <a:buClr>
                <a:srgbClr val="888888"/>
              </a:buClr>
              <a:buSzPct val="100000"/>
              <a:buFont typeface="Arial"/>
              <a:buNone/>
              <a:defRPr sz="1400" b="0" i="0" u="none" strike="noStrike" cap="none">
                <a:solidFill>
                  <a:srgbClr val="888888"/>
                </a:solidFill>
                <a:latin typeface="Calibri"/>
                <a:ea typeface="Calibri"/>
                <a:cs typeface="Calibri"/>
                <a:sym typeface="Calibri"/>
              </a:defRPr>
            </a:lvl7pPr>
            <a:lvl8pPr marL="3200400" marR="0" lvl="7" indent="0" algn="l" rtl="0">
              <a:spcBef>
                <a:spcPts val="280"/>
              </a:spcBef>
              <a:buClr>
                <a:srgbClr val="888888"/>
              </a:buClr>
              <a:buSzPct val="100000"/>
              <a:buFont typeface="Arial"/>
              <a:buNone/>
              <a:defRPr sz="1400" b="0" i="0" u="none" strike="noStrike" cap="none">
                <a:solidFill>
                  <a:srgbClr val="888888"/>
                </a:solidFill>
                <a:latin typeface="Calibri"/>
                <a:ea typeface="Calibri"/>
                <a:cs typeface="Calibri"/>
                <a:sym typeface="Calibri"/>
              </a:defRPr>
            </a:lvl8pPr>
            <a:lvl9pPr marL="3657600" marR="0" lvl="8" indent="0" algn="l" rtl="0">
              <a:spcBef>
                <a:spcPts val="280"/>
              </a:spcBef>
              <a:buClr>
                <a:srgbClr val="888888"/>
              </a:buClr>
              <a:buSzPct val="100000"/>
              <a:buFont typeface="Arial"/>
              <a:buNone/>
              <a:defRPr sz="1400" b="0" i="0" u="none" strike="noStrike" cap="none">
                <a:solidFill>
                  <a:srgbClr val="888888"/>
                </a:solidFill>
                <a:latin typeface="Calibri"/>
                <a:ea typeface="Calibri"/>
                <a:cs typeface="Calibri"/>
                <a:sym typeface="Calibri"/>
              </a:defRPr>
            </a:lvl9pPr>
          </a:lstStyle>
          <a:p>
            <a:endParaRPr/>
          </a:p>
        </p:txBody>
      </p:sp>
      <p:sp>
        <p:nvSpPr>
          <p:cNvPr id="26" name="Shape 26"/>
          <p:cNvSpPr txBox="1">
            <a:spLocks noGrp="1"/>
          </p:cNvSpPr>
          <p:nvPr>
            <p:ph type="dt" idx="10"/>
          </p:nvPr>
        </p:nvSpPr>
        <p:spPr>
          <a:xfrm>
            <a:off x="457200" y="6356350"/>
            <a:ext cx="2133600" cy="365125"/>
          </a:xfrm>
          <a:prstGeom prst="rect">
            <a:avLst/>
          </a:prstGeom>
          <a:noFill/>
          <a:ln>
            <a:noFill/>
          </a:ln>
        </p:spPr>
        <p:txBody>
          <a:bodyPr wrap="square" lIns="91425" tIns="91425" rIns="91425" bIns="91425" anchor="ctr" anchorCtr="0"/>
          <a:lstStyle>
            <a:lvl1pPr marL="0" marR="0" lvl="0" indent="0" algn="l"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27" name="Shape 27"/>
          <p:cNvSpPr txBox="1">
            <a:spLocks noGrp="1"/>
          </p:cNvSpPr>
          <p:nvPr>
            <p:ph type="ftr" idx="11"/>
          </p:nvPr>
        </p:nvSpPr>
        <p:spPr>
          <a:xfrm>
            <a:off x="3124200" y="6356350"/>
            <a:ext cx="2895600" cy="365125"/>
          </a:xfrm>
          <a:prstGeom prst="rect">
            <a:avLst/>
          </a:prstGeom>
          <a:noFill/>
          <a:ln>
            <a:noFill/>
          </a:ln>
        </p:spPr>
        <p:txBody>
          <a:bodyPr wrap="square" lIns="91425" tIns="91425" rIns="91425" bIns="91425" anchor="ctr" anchorCtr="0"/>
          <a:lstStyle>
            <a:lvl1pPr marL="0" marR="0" lvl="0" indent="0" algn="ctr"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28" name="Shape 28"/>
          <p:cNvSpPr txBox="1">
            <a:spLocks noGrp="1"/>
          </p:cNvSpPr>
          <p:nvPr>
            <p:ph type="sldNum" idx="12"/>
          </p:nvPr>
        </p:nvSpPr>
        <p:spPr>
          <a:xfrm>
            <a:off x="6553200" y="6356350"/>
            <a:ext cx="2133600" cy="365125"/>
          </a:xfrm>
          <a:prstGeom prst="rect">
            <a:avLst/>
          </a:prstGeom>
          <a:noFill/>
          <a:ln>
            <a:noFill/>
          </a:ln>
        </p:spPr>
        <p:txBody>
          <a:bodyPr wrap="square" lIns="91425" tIns="45700" rIns="91425" bIns="45700" anchor="ctr" anchorCtr="0">
            <a:noAutofit/>
          </a:bodyPr>
          <a:lstStyle/>
          <a:p>
            <a:pPr marL="0" marR="0" lvl="0" indent="0" algn="r" rtl="0">
              <a:spcBef>
                <a:spcPts val="0"/>
              </a:spcBef>
              <a:buSzPct val="25000"/>
              <a:buNone/>
            </a:pPr>
            <a:fld id="{00000000-1234-1234-1234-123412341234}" type="slidenum">
              <a:rPr lang="en-US" sz="1200">
                <a:solidFill>
                  <a:srgbClr val="888888"/>
                </a:solidFill>
                <a:latin typeface="Calibri"/>
                <a:ea typeface="Calibri"/>
                <a:cs typeface="Calibri"/>
                <a:sym typeface="Calibri"/>
              </a:rPr>
              <a:t>‹#›</a:t>
            </a:fld>
            <a:endParaRPr lang="en-US" sz="1200">
              <a:solidFill>
                <a:srgbClr val="888888"/>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29"/>
        <p:cNvGrpSpPr/>
        <p:nvPr/>
      </p:nvGrpSpPr>
      <p:grpSpPr>
        <a:xfrm>
          <a:off x="0" y="0"/>
          <a:ext cx="0" cy="0"/>
          <a:chOff x="0" y="0"/>
          <a:chExt cx="0" cy="0"/>
        </a:xfrm>
      </p:grpSpPr>
      <p:sp>
        <p:nvSpPr>
          <p:cNvPr id="30" name="Shape 30"/>
          <p:cNvSpPr txBox="1">
            <a:spLocks noGrp="1"/>
          </p:cNvSpPr>
          <p:nvPr>
            <p:ph type="title"/>
          </p:nvPr>
        </p:nvSpPr>
        <p:spPr>
          <a:xfrm>
            <a:off x="457200" y="274638"/>
            <a:ext cx="8229600" cy="1143000"/>
          </a:xfrm>
          <a:prstGeom prst="rect">
            <a:avLst/>
          </a:prstGeom>
          <a:noFill/>
          <a:ln>
            <a:noFill/>
          </a:ln>
        </p:spPr>
        <p:txBody>
          <a:bodyPr wrap="square" lIns="91425" tIns="91425" rIns="91425" bIns="91425" anchor="ctr" anchorCtr="0"/>
          <a:lstStyle>
            <a:lvl1pPr marL="0" marR="0" lvl="0" indent="0" algn="ctr" rtl="0">
              <a:spcBef>
                <a:spcPts val="0"/>
              </a:spcBef>
              <a:buClr>
                <a:schemeClr val="dk1"/>
              </a:buClr>
              <a:buSzPct val="100000"/>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1" name="Shape 31"/>
          <p:cNvSpPr txBox="1">
            <a:spLocks noGrp="1"/>
          </p:cNvSpPr>
          <p:nvPr>
            <p:ph type="body" idx="1"/>
          </p:nvPr>
        </p:nvSpPr>
        <p:spPr>
          <a:xfrm>
            <a:off x="457200" y="1600200"/>
            <a:ext cx="4038600" cy="4525963"/>
          </a:xfrm>
          <a:prstGeom prst="rect">
            <a:avLst/>
          </a:prstGeom>
          <a:noFill/>
          <a:ln>
            <a:noFill/>
          </a:ln>
        </p:spPr>
        <p:txBody>
          <a:bodyPr wrap="square" lIns="91425" tIns="91425" rIns="91425" bIns="91425" anchor="t" anchorCtr="0"/>
          <a:lstStyle>
            <a:lvl1pPr marL="342900" marR="0" lvl="0" indent="-165100" algn="l" rtl="0">
              <a:spcBef>
                <a:spcPts val="56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742950" marR="0" lvl="1" indent="-133350" algn="l" rtl="0">
              <a:spcBef>
                <a:spcPts val="48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2" name="Shape 32"/>
          <p:cNvSpPr txBox="1">
            <a:spLocks noGrp="1"/>
          </p:cNvSpPr>
          <p:nvPr>
            <p:ph type="body" idx="2"/>
          </p:nvPr>
        </p:nvSpPr>
        <p:spPr>
          <a:xfrm>
            <a:off x="4648200" y="1600200"/>
            <a:ext cx="4038600" cy="4525963"/>
          </a:xfrm>
          <a:prstGeom prst="rect">
            <a:avLst/>
          </a:prstGeom>
          <a:noFill/>
          <a:ln>
            <a:noFill/>
          </a:ln>
        </p:spPr>
        <p:txBody>
          <a:bodyPr wrap="square" lIns="91425" tIns="91425" rIns="91425" bIns="91425" anchor="t" anchorCtr="0"/>
          <a:lstStyle>
            <a:lvl1pPr marL="342900" marR="0" lvl="0" indent="-165100" algn="l" rtl="0">
              <a:spcBef>
                <a:spcPts val="56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742950" marR="0" lvl="1" indent="-133350" algn="l" rtl="0">
              <a:spcBef>
                <a:spcPts val="48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3" name="Shape 33"/>
          <p:cNvSpPr txBox="1">
            <a:spLocks noGrp="1"/>
          </p:cNvSpPr>
          <p:nvPr>
            <p:ph type="dt" idx="10"/>
          </p:nvPr>
        </p:nvSpPr>
        <p:spPr>
          <a:xfrm>
            <a:off x="457200" y="6356350"/>
            <a:ext cx="2133600" cy="365125"/>
          </a:xfrm>
          <a:prstGeom prst="rect">
            <a:avLst/>
          </a:prstGeom>
          <a:noFill/>
          <a:ln>
            <a:noFill/>
          </a:ln>
        </p:spPr>
        <p:txBody>
          <a:bodyPr wrap="square" lIns="91425" tIns="91425" rIns="91425" bIns="91425" anchor="ctr" anchorCtr="0"/>
          <a:lstStyle>
            <a:lvl1pPr marL="0" marR="0" lvl="0" indent="0" algn="l"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34" name="Shape 34"/>
          <p:cNvSpPr txBox="1">
            <a:spLocks noGrp="1"/>
          </p:cNvSpPr>
          <p:nvPr>
            <p:ph type="ftr" idx="11"/>
          </p:nvPr>
        </p:nvSpPr>
        <p:spPr>
          <a:xfrm>
            <a:off x="3124200" y="6356350"/>
            <a:ext cx="2895600" cy="365125"/>
          </a:xfrm>
          <a:prstGeom prst="rect">
            <a:avLst/>
          </a:prstGeom>
          <a:noFill/>
          <a:ln>
            <a:noFill/>
          </a:ln>
        </p:spPr>
        <p:txBody>
          <a:bodyPr wrap="square" lIns="91425" tIns="91425" rIns="91425" bIns="91425" anchor="ctr" anchorCtr="0"/>
          <a:lstStyle>
            <a:lvl1pPr marL="0" marR="0" lvl="0" indent="0" algn="ctr"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35" name="Shape 35"/>
          <p:cNvSpPr txBox="1">
            <a:spLocks noGrp="1"/>
          </p:cNvSpPr>
          <p:nvPr>
            <p:ph type="sldNum" idx="12"/>
          </p:nvPr>
        </p:nvSpPr>
        <p:spPr>
          <a:xfrm>
            <a:off x="6553200" y="6356350"/>
            <a:ext cx="2133600" cy="365125"/>
          </a:xfrm>
          <a:prstGeom prst="rect">
            <a:avLst/>
          </a:prstGeom>
          <a:noFill/>
          <a:ln>
            <a:noFill/>
          </a:ln>
        </p:spPr>
        <p:txBody>
          <a:bodyPr wrap="square" lIns="91425" tIns="45700" rIns="91425" bIns="45700" anchor="ctr" anchorCtr="0">
            <a:noAutofit/>
          </a:bodyPr>
          <a:lstStyle/>
          <a:p>
            <a:pPr marL="0" marR="0" lvl="0" indent="0" algn="r" rtl="0">
              <a:spcBef>
                <a:spcPts val="0"/>
              </a:spcBef>
              <a:buSzPct val="25000"/>
              <a:buNone/>
            </a:pPr>
            <a:fld id="{00000000-1234-1234-1234-123412341234}" type="slidenum">
              <a:rPr lang="en-US" sz="1200">
                <a:solidFill>
                  <a:srgbClr val="888888"/>
                </a:solidFill>
                <a:latin typeface="Calibri"/>
                <a:ea typeface="Calibri"/>
                <a:cs typeface="Calibri"/>
                <a:sym typeface="Calibri"/>
              </a:rPr>
              <a:t>‹#›</a:t>
            </a:fld>
            <a:endParaRPr lang="en-US" sz="1200">
              <a:solidFill>
                <a:srgbClr val="888888"/>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36"/>
        <p:cNvGrpSpPr/>
        <p:nvPr/>
      </p:nvGrpSpPr>
      <p:grpSpPr>
        <a:xfrm>
          <a:off x="0" y="0"/>
          <a:ext cx="0" cy="0"/>
          <a:chOff x="0" y="0"/>
          <a:chExt cx="0" cy="0"/>
        </a:xfrm>
      </p:grpSpPr>
      <p:sp>
        <p:nvSpPr>
          <p:cNvPr id="37" name="Shape 37"/>
          <p:cNvSpPr txBox="1">
            <a:spLocks noGrp="1"/>
          </p:cNvSpPr>
          <p:nvPr>
            <p:ph type="title"/>
          </p:nvPr>
        </p:nvSpPr>
        <p:spPr>
          <a:xfrm>
            <a:off x="457200" y="274638"/>
            <a:ext cx="8229600" cy="1143000"/>
          </a:xfrm>
          <a:prstGeom prst="rect">
            <a:avLst/>
          </a:prstGeom>
          <a:noFill/>
          <a:ln>
            <a:noFill/>
          </a:ln>
        </p:spPr>
        <p:txBody>
          <a:bodyPr wrap="square" lIns="91425" tIns="91425" rIns="91425" bIns="91425" anchor="ctr" anchorCtr="0"/>
          <a:lstStyle>
            <a:lvl1pPr marL="0" marR="0" lvl="0" indent="0" algn="ctr" rtl="0">
              <a:spcBef>
                <a:spcPts val="0"/>
              </a:spcBef>
              <a:buClr>
                <a:schemeClr val="dk1"/>
              </a:buClr>
              <a:buSzPct val="100000"/>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8" name="Shape 38"/>
          <p:cNvSpPr txBox="1">
            <a:spLocks noGrp="1"/>
          </p:cNvSpPr>
          <p:nvPr>
            <p:ph type="body" idx="1"/>
          </p:nvPr>
        </p:nvSpPr>
        <p:spPr>
          <a:xfrm>
            <a:off x="457200" y="1535113"/>
            <a:ext cx="4040188" cy="639762"/>
          </a:xfrm>
          <a:prstGeom prst="rect">
            <a:avLst/>
          </a:prstGeom>
          <a:noFill/>
          <a:ln>
            <a:noFill/>
          </a:ln>
        </p:spPr>
        <p:txBody>
          <a:bodyPr wrap="square" lIns="91425" tIns="91425" rIns="91425" bIns="91425" anchor="b" anchorCtr="0"/>
          <a:lstStyle>
            <a:lvl1pPr marL="0" marR="0" lvl="0" indent="0" algn="l" rtl="0">
              <a:spcBef>
                <a:spcPts val="480"/>
              </a:spcBef>
              <a:buClr>
                <a:schemeClr val="dk1"/>
              </a:buClr>
              <a:buSzPct val="100000"/>
              <a:buFont typeface="Arial"/>
              <a:buNone/>
              <a:defRPr sz="2400" b="1" i="0" u="none" strike="noStrike" cap="none">
                <a:solidFill>
                  <a:schemeClr val="dk1"/>
                </a:solidFill>
                <a:latin typeface="Calibri"/>
                <a:ea typeface="Calibri"/>
                <a:cs typeface="Calibri"/>
                <a:sym typeface="Calibri"/>
              </a:defRPr>
            </a:lvl1pPr>
            <a:lvl2pPr marL="457200" marR="0" lvl="1" indent="0" algn="l" rtl="0">
              <a:spcBef>
                <a:spcPts val="400"/>
              </a:spcBef>
              <a:buClr>
                <a:schemeClr val="dk1"/>
              </a:buClr>
              <a:buSzPct val="100000"/>
              <a:buFont typeface="Arial"/>
              <a:buNone/>
              <a:defRPr sz="2000" b="1" i="0" u="none" strike="noStrike" cap="none">
                <a:solidFill>
                  <a:schemeClr val="dk1"/>
                </a:solidFill>
                <a:latin typeface="Calibri"/>
                <a:ea typeface="Calibri"/>
                <a:cs typeface="Calibri"/>
                <a:sym typeface="Calibri"/>
              </a:defRPr>
            </a:lvl2pPr>
            <a:lvl3pPr marL="914400" marR="0" lvl="2" indent="0" algn="l" rtl="0">
              <a:spcBef>
                <a:spcPts val="360"/>
              </a:spcBef>
              <a:buClr>
                <a:schemeClr val="dk1"/>
              </a:buClr>
              <a:buSzPct val="100000"/>
              <a:buFont typeface="Arial"/>
              <a:buNone/>
              <a:defRPr sz="1800" b="1" i="0" u="none" strike="noStrike" cap="none">
                <a:solidFill>
                  <a:schemeClr val="dk1"/>
                </a:solidFill>
                <a:latin typeface="Calibri"/>
                <a:ea typeface="Calibri"/>
                <a:cs typeface="Calibri"/>
                <a:sym typeface="Calibri"/>
              </a:defRPr>
            </a:lvl3pPr>
            <a:lvl4pPr marL="1371600" marR="0" lvl="3" indent="0" algn="l" rtl="0">
              <a:spcBef>
                <a:spcPts val="320"/>
              </a:spcBef>
              <a:buClr>
                <a:schemeClr val="dk1"/>
              </a:buClr>
              <a:buSzPct val="100000"/>
              <a:buFont typeface="Arial"/>
              <a:buNone/>
              <a:defRPr sz="1600" b="1" i="0" u="none" strike="noStrike" cap="none">
                <a:solidFill>
                  <a:schemeClr val="dk1"/>
                </a:solidFill>
                <a:latin typeface="Calibri"/>
                <a:ea typeface="Calibri"/>
                <a:cs typeface="Calibri"/>
                <a:sym typeface="Calibri"/>
              </a:defRPr>
            </a:lvl4pPr>
            <a:lvl5pPr marL="1828800" marR="0" lvl="4" indent="0" algn="l" rtl="0">
              <a:spcBef>
                <a:spcPts val="320"/>
              </a:spcBef>
              <a:buClr>
                <a:schemeClr val="dk1"/>
              </a:buClr>
              <a:buSzPct val="100000"/>
              <a:buFont typeface="Arial"/>
              <a:buNone/>
              <a:defRPr sz="1600" b="1" i="0" u="none" strike="noStrike" cap="none">
                <a:solidFill>
                  <a:schemeClr val="dk1"/>
                </a:solidFill>
                <a:latin typeface="Calibri"/>
                <a:ea typeface="Calibri"/>
                <a:cs typeface="Calibri"/>
                <a:sym typeface="Calibri"/>
              </a:defRPr>
            </a:lvl5pPr>
            <a:lvl6pPr marL="2286000" marR="0" lvl="5" indent="0" algn="l" rtl="0">
              <a:spcBef>
                <a:spcPts val="320"/>
              </a:spcBef>
              <a:buClr>
                <a:schemeClr val="dk1"/>
              </a:buClr>
              <a:buSzPct val="100000"/>
              <a:buFont typeface="Arial"/>
              <a:buNone/>
              <a:defRPr sz="1600" b="1" i="0" u="none" strike="noStrike" cap="none">
                <a:solidFill>
                  <a:schemeClr val="dk1"/>
                </a:solidFill>
                <a:latin typeface="Calibri"/>
                <a:ea typeface="Calibri"/>
                <a:cs typeface="Calibri"/>
                <a:sym typeface="Calibri"/>
              </a:defRPr>
            </a:lvl6pPr>
            <a:lvl7pPr marL="2743200" marR="0" lvl="6" indent="0" algn="l" rtl="0">
              <a:spcBef>
                <a:spcPts val="320"/>
              </a:spcBef>
              <a:buClr>
                <a:schemeClr val="dk1"/>
              </a:buClr>
              <a:buSzPct val="100000"/>
              <a:buFont typeface="Arial"/>
              <a:buNone/>
              <a:defRPr sz="1600" b="1" i="0" u="none" strike="noStrike" cap="none">
                <a:solidFill>
                  <a:schemeClr val="dk1"/>
                </a:solidFill>
                <a:latin typeface="Calibri"/>
                <a:ea typeface="Calibri"/>
                <a:cs typeface="Calibri"/>
                <a:sym typeface="Calibri"/>
              </a:defRPr>
            </a:lvl7pPr>
            <a:lvl8pPr marL="3200400" marR="0" lvl="7" indent="0" algn="l" rtl="0">
              <a:spcBef>
                <a:spcPts val="320"/>
              </a:spcBef>
              <a:buClr>
                <a:schemeClr val="dk1"/>
              </a:buClr>
              <a:buSzPct val="100000"/>
              <a:buFont typeface="Arial"/>
              <a:buNone/>
              <a:defRPr sz="1600" b="1" i="0" u="none" strike="noStrike" cap="none">
                <a:solidFill>
                  <a:schemeClr val="dk1"/>
                </a:solidFill>
                <a:latin typeface="Calibri"/>
                <a:ea typeface="Calibri"/>
                <a:cs typeface="Calibri"/>
                <a:sym typeface="Calibri"/>
              </a:defRPr>
            </a:lvl8pPr>
            <a:lvl9pPr marL="3657600" marR="0" lvl="8" indent="0" algn="l" rtl="0">
              <a:spcBef>
                <a:spcPts val="320"/>
              </a:spcBef>
              <a:buClr>
                <a:schemeClr val="dk1"/>
              </a:buClr>
              <a:buSzPct val="1000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39" name="Shape 39"/>
          <p:cNvSpPr txBox="1">
            <a:spLocks noGrp="1"/>
          </p:cNvSpPr>
          <p:nvPr>
            <p:ph type="body" idx="2"/>
          </p:nvPr>
        </p:nvSpPr>
        <p:spPr>
          <a:xfrm>
            <a:off x="457200" y="2174875"/>
            <a:ext cx="4040188" cy="3951288"/>
          </a:xfrm>
          <a:prstGeom prst="rect">
            <a:avLst/>
          </a:prstGeom>
          <a:noFill/>
          <a:ln>
            <a:noFill/>
          </a:ln>
        </p:spPr>
        <p:txBody>
          <a:bodyPr wrap="square" lIns="91425" tIns="91425" rIns="91425" bIns="91425" anchor="t" anchorCtr="0"/>
          <a:lstStyle>
            <a:lvl1pPr marL="342900" marR="0" lvl="0" indent="-190500" algn="l" rtl="0">
              <a:spcBef>
                <a:spcPts val="48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1pPr>
            <a:lvl2pPr marL="742950" marR="0" lvl="1" indent="-15875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2pPr>
            <a:lvl3pPr marL="1143000" marR="0" lvl="2"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3pPr>
            <a:lvl4pPr marL="1600200" marR="0" lvl="3"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4pPr>
            <a:lvl5pPr marL="2057400" marR="0" lvl="4"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5pPr>
            <a:lvl6pPr marL="2514600" marR="0" lvl="5"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6pPr>
            <a:lvl7pPr marL="2971800" marR="0" lvl="6"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7pPr>
            <a:lvl8pPr marL="3429000" marR="0" lvl="7"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8pPr>
            <a:lvl9pPr marL="3886200" marR="0" lvl="8"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9pPr>
          </a:lstStyle>
          <a:p>
            <a:endParaRPr/>
          </a:p>
        </p:txBody>
      </p:sp>
      <p:sp>
        <p:nvSpPr>
          <p:cNvPr id="40" name="Shape 40"/>
          <p:cNvSpPr txBox="1">
            <a:spLocks noGrp="1"/>
          </p:cNvSpPr>
          <p:nvPr>
            <p:ph type="body" idx="3"/>
          </p:nvPr>
        </p:nvSpPr>
        <p:spPr>
          <a:xfrm>
            <a:off x="4645025" y="1535113"/>
            <a:ext cx="4041775" cy="639762"/>
          </a:xfrm>
          <a:prstGeom prst="rect">
            <a:avLst/>
          </a:prstGeom>
          <a:noFill/>
          <a:ln>
            <a:noFill/>
          </a:ln>
        </p:spPr>
        <p:txBody>
          <a:bodyPr wrap="square" lIns="91425" tIns="91425" rIns="91425" bIns="91425" anchor="b" anchorCtr="0"/>
          <a:lstStyle>
            <a:lvl1pPr marL="0" marR="0" lvl="0" indent="0" algn="l" rtl="0">
              <a:spcBef>
                <a:spcPts val="480"/>
              </a:spcBef>
              <a:buClr>
                <a:schemeClr val="dk1"/>
              </a:buClr>
              <a:buSzPct val="100000"/>
              <a:buFont typeface="Arial"/>
              <a:buNone/>
              <a:defRPr sz="2400" b="1" i="0" u="none" strike="noStrike" cap="none">
                <a:solidFill>
                  <a:schemeClr val="dk1"/>
                </a:solidFill>
                <a:latin typeface="Calibri"/>
                <a:ea typeface="Calibri"/>
                <a:cs typeface="Calibri"/>
                <a:sym typeface="Calibri"/>
              </a:defRPr>
            </a:lvl1pPr>
            <a:lvl2pPr marL="457200" marR="0" lvl="1" indent="0" algn="l" rtl="0">
              <a:spcBef>
                <a:spcPts val="400"/>
              </a:spcBef>
              <a:buClr>
                <a:schemeClr val="dk1"/>
              </a:buClr>
              <a:buSzPct val="100000"/>
              <a:buFont typeface="Arial"/>
              <a:buNone/>
              <a:defRPr sz="2000" b="1" i="0" u="none" strike="noStrike" cap="none">
                <a:solidFill>
                  <a:schemeClr val="dk1"/>
                </a:solidFill>
                <a:latin typeface="Calibri"/>
                <a:ea typeface="Calibri"/>
                <a:cs typeface="Calibri"/>
                <a:sym typeface="Calibri"/>
              </a:defRPr>
            </a:lvl2pPr>
            <a:lvl3pPr marL="914400" marR="0" lvl="2" indent="0" algn="l" rtl="0">
              <a:spcBef>
                <a:spcPts val="360"/>
              </a:spcBef>
              <a:buClr>
                <a:schemeClr val="dk1"/>
              </a:buClr>
              <a:buSzPct val="100000"/>
              <a:buFont typeface="Arial"/>
              <a:buNone/>
              <a:defRPr sz="1800" b="1" i="0" u="none" strike="noStrike" cap="none">
                <a:solidFill>
                  <a:schemeClr val="dk1"/>
                </a:solidFill>
                <a:latin typeface="Calibri"/>
                <a:ea typeface="Calibri"/>
                <a:cs typeface="Calibri"/>
                <a:sym typeface="Calibri"/>
              </a:defRPr>
            </a:lvl3pPr>
            <a:lvl4pPr marL="1371600" marR="0" lvl="3" indent="0" algn="l" rtl="0">
              <a:spcBef>
                <a:spcPts val="320"/>
              </a:spcBef>
              <a:buClr>
                <a:schemeClr val="dk1"/>
              </a:buClr>
              <a:buSzPct val="100000"/>
              <a:buFont typeface="Arial"/>
              <a:buNone/>
              <a:defRPr sz="1600" b="1" i="0" u="none" strike="noStrike" cap="none">
                <a:solidFill>
                  <a:schemeClr val="dk1"/>
                </a:solidFill>
                <a:latin typeface="Calibri"/>
                <a:ea typeface="Calibri"/>
                <a:cs typeface="Calibri"/>
                <a:sym typeface="Calibri"/>
              </a:defRPr>
            </a:lvl4pPr>
            <a:lvl5pPr marL="1828800" marR="0" lvl="4" indent="0" algn="l" rtl="0">
              <a:spcBef>
                <a:spcPts val="320"/>
              </a:spcBef>
              <a:buClr>
                <a:schemeClr val="dk1"/>
              </a:buClr>
              <a:buSzPct val="100000"/>
              <a:buFont typeface="Arial"/>
              <a:buNone/>
              <a:defRPr sz="1600" b="1" i="0" u="none" strike="noStrike" cap="none">
                <a:solidFill>
                  <a:schemeClr val="dk1"/>
                </a:solidFill>
                <a:latin typeface="Calibri"/>
                <a:ea typeface="Calibri"/>
                <a:cs typeface="Calibri"/>
                <a:sym typeface="Calibri"/>
              </a:defRPr>
            </a:lvl5pPr>
            <a:lvl6pPr marL="2286000" marR="0" lvl="5" indent="0" algn="l" rtl="0">
              <a:spcBef>
                <a:spcPts val="320"/>
              </a:spcBef>
              <a:buClr>
                <a:schemeClr val="dk1"/>
              </a:buClr>
              <a:buSzPct val="100000"/>
              <a:buFont typeface="Arial"/>
              <a:buNone/>
              <a:defRPr sz="1600" b="1" i="0" u="none" strike="noStrike" cap="none">
                <a:solidFill>
                  <a:schemeClr val="dk1"/>
                </a:solidFill>
                <a:latin typeface="Calibri"/>
                <a:ea typeface="Calibri"/>
                <a:cs typeface="Calibri"/>
                <a:sym typeface="Calibri"/>
              </a:defRPr>
            </a:lvl6pPr>
            <a:lvl7pPr marL="2743200" marR="0" lvl="6" indent="0" algn="l" rtl="0">
              <a:spcBef>
                <a:spcPts val="320"/>
              </a:spcBef>
              <a:buClr>
                <a:schemeClr val="dk1"/>
              </a:buClr>
              <a:buSzPct val="100000"/>
              <a:buFont typeface="Arial"/>
              <a:buNone/>
              <a:defRPr sz="1600" b="1" i="0" u="none" strike="noStrike" cap="none">
                <a:solidFill>
                  <a:schemeClr val="dk1"/>
                </a:solidFill>
                <a:latin typeface="Calibri"/>
                <a:ea typeface="Calibri"/>
                <a:cs typeface="Calibri"/>
                <a:sym typeface="Calibri"/>
              </a:defRPr>
            </a:lvl7pPr>
            <a:lvl8pPr marL="3200400" marR="0" lvl="7" indent="0" algn="l" rtl="0">
              <a:spcBef>
                <a:spcPts val="320"/>
              </a:spcBef>
              <a:buClr>
                <a:schemeClr val="dk1"/>
              </a:buClr>
              <a:buSzPct val="100000"/>
              <a:buFont typeface="Arial"/>
              <a:buNone/>
              <a:defRPr sz="1600" b="1" i="0" u="none" strike="noStrike" cap="none">
                <a:solidFill>
                  <a:schemeClr val="dk1"/>
                </a:solidFill>
                <a:latin typeface="Calibri"/>
                <a:ea typeface="Calibri"/>
                <a:cs typeface="Calibri"/>
                <a:sym typeface="Calibri"/>
              </a:defRPr>
            </a:lvl8pPr>
            <a:lvl9pPr marL="3657600" marR="0" lvl="8" indent="0" algn="l" rtl="0">
              <a:spcBef>
                <a:spcPts val="320"/>
              </a:spcBef>
              <a:buClr>
                <a:schemeClr val="dk1"/>
              </a:buClr>
              <a:buSzPct val="1000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41" name="Shape 41"/>
          <p:cNvSpPr txBox="1">
            <a:spLocks noGrp="1"/>
          </p:cNvSpPr>
          <p:nvPr>
            <p:ph type="body" idx="4"/>
          </p:nvPr>
        </p:nvSpPr>
        <p:spPr>
          <a:xfrm>
            <a:off x="4645025" y="2174875"/>
            <a:ext cx="4041775" cy="3951288"/>
          </a:xfrm>
          <a:prstGeom prst="rect">
            <a:avLst/>
          </a:prstGeom>
          <a:noFill/>
          <a:ln>
            <a:noFill/>
          </a:ln>
        </p:spPr>
        <p:txBody>
          <a:bodyPr wrap="square" lIns="91425" tIns="91425" rIns="91425" bIns="91425" anchor="t" anchorCtr="0"/>
          <a:lstStyle>
            <a:lvl1pPr marL="342900" marR="0" lvl="0" indent="-190500" algn="l" rtl="0">
              <a:spcBef>
                <a:spcPts val="48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1pPr>
            <a:lvl2pPr marL="742950" marR="0" lvl="1" indent="-15875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2pPr>
            <a:lvl3pPr marL="1143000" marR="0" lvl="2"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3pPr>
            <a:lvl4pPr marL="1600200" marR="0" lvl="3"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4pPr>
            <a:lvl5pPr marL="2057400" marR="0" lvl="4"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5pPr>
            <a:lvl6pPr marL="2514600" marR="0" lvl="5"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6pPr>
            <a:lvl7pPr marL="2971800" marR="0" lvl="6"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7pPr>
            <a:lvl8pPr marL="3429000" marR="0" lvl="7"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8pPr>
            <a:lvl9pPr marL="3886200" marR="0" lvl="8"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9pPr>
          </a:lstStyle>
          <a:p>
            <a:endParaRPr/>
          </a:p>
        </p:txBody>
      </p:sp>
      <p:sp>
        <p:nvSpPr>
          <p:cNvPr id="42" name="Shape 42"/>
          <p:cNvSpPr txBox="1">
            <a:spLocks noGrp="1"/>
          </p:cNvSpPr>
          <p:nvPr>
            <p:ph type="dt" idx="10"/>
          </p:nvPr>
        </p:nvSpPr>
        <p:spPr>
          <a:xfrm>
            <a:off x="457200" y="6356350"/>
            <a:ext cx="2133600" cy="365125"/>
          </a:xfrm>
          <a:prstGeom prst="rect">
            <a:avLst/>
          </a:prstGeom>
          <a:noFill/>
          <a:ln>
            <a:noFill/>
          </a:ln>
        </p:spPr>
        <p:txBody>
          <a:bodyPr wrap="square" lIns="91425" tIns="91425" rIns="91425" bIns="91425" anchor="ctr" anchorCtr="0"/>
          <a:lstStyle>
            <a:lvl1pPr marL="0" marR="0" lvl="0" indent="0" algn="l"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43" name="Shape 43"/>
          <p:cNvSpPr txBox="1">
            <a:spLocks noGrp="1"/>
          </p:cNvSpPr>
          <p:nvPr>
            <p:ph type="ftr" idx="11"/>
          </p:nvPr>
        </p:nvSpPr>
        <p:spPr>
          <a:xfrm>
            <a:off x="3124200" y="6356350"/>
            <a:ext cx="2895600" cy="365125"/>
          </a:xfrm>
          <a:prstGeom prst="rect">
            <a:avLst/>
          </a:prstGeom>
          <a:noFill/>
          <a:ln>
            <a:noFill/>
          </a:ln>
        </p:spPr>
        <p:txBody>
          <a:bodyPr wrap="square" lIns="91425" tIns="91425" rIns="91425" bIns="91425" anchor="ctr" anchorCtr="0"/>
          <a:lstStyle>
            <a:lvl1pPr marL="0" marR="0" lvl="0" indent="0" algn="ctr"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44" name="Shape 44"/>
          <p:cNvSpPr txBox="1">
            <a:spLocks noGrp="1"/>
          </p:cNvSpPr>
          <p:nvPr>
            <p:ph type="sldNum" idx="12"/>
          </p:nvPr>
        </p:nvSpPr>
        <p:spPr>
          <a:xfrm>
            <a:off x="6553200" y="6356350"/>
            <a:ext cx="2133600" cy="365125"/>
          </a:xfrm>
          <a:prstGeom prst="rect">
            <a:avLst/>
          </a:prstGeom>
          <a:noFill/>
          <a:ln>
            <a:noFill/>
          </a:ln>
        </p:spPr>
        <p:txBody>
          <a:bodyPr wrap="square" lIns="91425" tIns="45700" rIns="91425" bIns="45700" anchor="ctr" anchorCtr="0">
            <a:noAutofit/>
          </a:bodyPr>
          <a:lstStyle/>
          <a:p>
            <a:pPr marL="0" marR="0" lvl="0" indent="0" algn="r" rtl="0">
              <a:spcBef>
                <a:spcPts val="0"/>
              </a:spcBef>
              <a:buSzPct val="25000"/>
              <a:buNone/>
            </a:pPr>
            <a:fld id="{00000000-1234-1234-1234-123412341234}" type="slidenum">
              <a:rPr lang="en-US" sz="1200">
                <a:solidFill>
                  <a:srgbClr val="888888"/>
                </a:solidFill>
                <a:latin typeface="Calibri"/>
                <a:ea typeface="Calibri"/>
                <a:cs typeface="Calibri"/>
                <a:sym typeface="Calibri"/>
              </a:rPr>
              <a:t>‹#›</a:t>
            </a:fld>
            <a:endParaRPr lang="en-US" sz="1200">
              <a:solidFill>
                <a:srgbClr val="888888"/>
              </a:solidFill>
              <a:latin typeface="Calibri"/>
              <a:ea typeface="Calibri"/>
              <a:cs typeface="Calibri"/>
              <a:sym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45"/>
        <p:cNvGrpSpPr/>
        <p:nvPr/>
      </p:nvGrpSpPr>
      <p:grpSpPr>
        <a:xfrm>
          <a:off x="0" y="0"/>
          <a:ext cx="0" cy="0"/>
          <a:chOff x="0" y="0"/>
          <a:chExt cx="0" cy="0"/>
        </a:xfrm>
      </p:grpSpPr>
      <p:sp>
        <p:nvSpPr>
          <p:cNvPr id="46" name="Shape 46"/>
          <p:cNvSpPr txBox="1">
            <a:spLocks noGrp="1"/>
          </p:cNvSpPr>
          <p:nvPr>
            <p:ph type="title"/>
          </p:nvPr>
        </p:nvSpPr>
        <p:spPr>
          <a:xfrm>
            <a:off x="457200" y="274638"/>
            <a:ext cx="8229600" cy="1143000"/>
          </a:xfrm>
          <a:prstGeom prst="rect">
            <a:avLst/>
          </a:prstGeom>
          <a:noFill/>
          <a:ln>
            <a:noFill/>
          </a:ln>
        </p:spPr>
        <p:txBody>
          <a:bodyPr wrap="square" lIns="91425" tIns="91425" rIns="91425" bIns="91425" anchor="ctr" anchorCtr="0"/>
          <a:lstStyle>
            <a:lvl1pPr marL="0" marR="0" lvl="0" indent="0" algn="ctr" rtl="0">
              <a:spcBef>
                <a:spcPts val="0"/>
              </a:spcBef>
              <a:buClr>
                <a:schemeClr val="dk1"/>
              </a:buClr>
              <a:buSzPct val="100000"/>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47" name="Shape 47"/>
          <p:cNvSpPr txBox="1">
            <a:spLocks noGrp="1"/>
          </p:cNvSpPr>
          <p:nvPr>
            <p:ph type="dt" idx="10"/>
          </p:nvPr>
        </p:nvSpPr>
        <p:spPr>
          <a:xfrm>
            <a:off x="457200" y="6356350"/>
            <a:ext cx="2133600" cy="365125"/>
          </a:xfrm>
          <a:prstGeom prst="rect">
            <a:avLst/>
          </a:prstGeom>
          <a:noFill/>
          <a:ln>
            <a:noFill/>
          </a:ln>
        </p:spPr>
        <p:txBody>
          <a:bodyPr wrap="square" lIns="91425" tIns="91425" rIns="91425" bIns="91425" anchor="ctr" anchorCtr="0"/>
          <a:lstStyle>
            <a:lvl1pPr marL="0" marR="0" lvl="0" indent="0" algn="l"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48" name="Shape 48"/>
          <p:cNvSpPr txBox="1">
            <a:spLocks noGrp="1"/>
          </p:cNvSpPr>
          <p:nvPr>
            <p:ph type="ftr" idx="11"/>
          </p:nvPr>
        </p:nvSpPr>
        <p:spPr>
          <a:xfrm>
            <a:off x="3124200" y="6356350"/>
            <a:ext cx="2895600" cy="365125"/>
          </a:xfrm>
          <a:prstGeom prst="rect">
            <a:avLst/>
          </a:prstGeom>
          <a:noFill/>
          <a:ln>
            <a:noFill/>
          </a:ln>
        </p:spPr>
        <p:txBody>
          <a:bodyPr wrap="square" lIns="91425" tIns="91425" rIns="91425" bIns="91425" anchor="ctr" anchorCtr="0"/>
          <a:lstStyle>
            <a:lvl1pPr marL="0" marR="0" lvl="0" indent="0" algn="ctr"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49" name="Shape 49"/>
          <p:cNvSpPr txBox="1">
            <a:spLocks noGrp="1"/>
          </p:cNvSpPr>
          <p:nvPr>
            <p:ph type="sldNum" idx="12"/>
          </p:nvPr>
        </p:nvSpPr>
        <p:spPr>
          <a:xfrm>
            <a:off x="6553200" y="6356350"/>
            <a:ext cx="2133600" cy="365125"/>
          </a:xfrm>
          <a:prstGeom prst="rect">
            <a:avLst/>
          </a:prstGeom>
          <a:noFill/>
          <a:ln>
            <a:noFill/>
          </a:ln>
        </p:spPr>
        <p:txBody>
          <a:bodyPr wrap="square" lIns="91425" tIns="45700" rIns="91425" bIns="45700" anchor="ctr" anchorCtr="0">
            <a:noAutofit/>
          </a:bodyPr>
          <a:lstStyle/>
          <a:p>
            <a:pPr marL="0" marR="0" lvl="0" indent="0" algn="r" rtl="0">
              <a:spcBef>
                <a:spcPts val="0"/>
              </a:spcBef>
              <a:buSzPct val="25000"/>
              <a:buNone/>
            </a:pPr>
            <a:fld id="{00000000-1234-1234-1234-123412341234}" type="slidenum">
              <a:rPr lang="en-US" sz="1200">
                <a:solidFill>
                  <a:srgbClr val="888888"/>
                </a:solidFill>
                <a:latin typeface="Calibri"/>
                <a:ea typeface="Calibri"/>
                <a:cs typeface="Calibri"/>
                <a:sym typeface="Calibri"/>
              </a:rPr>
              <a:t>‹#›</a:t>
            </a:fld>
            <a:endParaRPr lang="en-US" sz="1200">
              <a:solidFill>
                <a:srgbClr val="888888"/>
              </a:solidFill>
              <a:latin typeface="Calibri"/>
              <a:ea typeface="Calibri"/>
              <a:cs typeface="Calibri"/>
              <a:sym typeface="Calibri"/>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50"/>
        <p:cNvGrpSpPr/>
        <p:nvPr/>
      </p:nvGrpSpPr>
      <p:grpSpPr>
        <a:xfrm>
          <a:off x="0" y="0"/>
          <a:ext cx="0" cy="0"/>
          <a:chOff x="0" y="0"/>
          <a:chExt cx="0" cy="0"/>
        </a:xfrm>
      </p:grpSpPr>
      <p:sp>
        <p:nvSpPr>
          <p:cNvPr id="51" name="Shape 51"/>
          <p:cNvSpPr txBox="1">
            <a:spLocks noGrp="1"/>
          </p:cNvSpPr>
          <p:nvPr>
            <p:ph type="dt" idx="10"/>
          </p:nvPr>
        </p:nvSpPr>
        <p:spPr>
          <a:xfrm>
            <a:off x="457200" y="6356350"/>
            <a:ext cx="2133600" cy="365125"/>
          </a:xfrm>
          <a:prstGeom prst="rect">
            <a:avLst/>
          </a:prstGeom>
          <a:noFill/>
          <a:ln>
            <a:noFill/>
          </a:ln>
        </p:spPr>
        <p:txBody>
          <a:bodyPr wrap="square" lIns="91425" tIns="91425" rIns="91425" bIns="91425" anchor="ctr" anchorCtr="0"/>
          <a:lstStyle>
            <a:lvl1pPr marL="0" marR="0" lvl="0" indent="0" algn="l"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2" name="Shape 52"/>
          <p:cNvSpPr txBox="1">
            <a:spLocks noGrp="1"/>
          </p:cNvSpPr>
          <p:nvPr>
            <p:ph type="ftr" idx="11"/>
          </p:nvPr>
        </p:nvSpPr>
        <p:spPr>
          <a:xfrm>
            <a:off x="3124200" y="6356350"/>
            <a:ext cx="2895600" cy="365125"/>
          </a:xfrm>
          <a:prstGeom prst="rect">
            <a:avLst/>
          </a:prstGeom>
          <a:noFill/>
          <a:ln>
            <a:noFill/>
          </a:ln>
        </p:spPr>
        <p:txBody>
          <a:bodyPr wrap="square" lIns="91425" tIns="91425" rIns="91425" bIns="91425" anchor="ctr" anchorCtr="0"/>
          <a:lstStyle>
            <a:lvl1pPr marL="0" marR="0" lvl="0" indent="0" algn="ctr"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3" name="Shape 53"/>
          <p:cNvSpPr txBox="1">
            <a:spLocks noGrp="1"/>
          </p:cNvSpPr>
          <p:nvPr>
            <p:ph type="sldNum" idx="12"/>
          </p:nvPr>
        </p:nvSpPr>
        <p:spPr>
          <a:xfrm>
            <a:off x="6553200" y="6356350"/>
            <a:ext cx="2133600" cy="365125"/>
          </a:xfrm>
          <a:prstGeom prst="rect">
            <a:avLst/>
          </a:prstGeom>
          <a:noFill/>
          <a:ln>
            <a:noFill/>
          </a:ln>
        </p:spPr>
        <p:txBody>
          <a:bodyPr wrap="square" lIns="91425" tIns="45700" rIns="91425" bIns="45700" anchor="ctr" anchorCtr="0">
            <a:noAutofit/>
          </a:bodyPr>
          <a:lstStyle/>
          <a:p>
            <a:pPr marL="0" marR="0" lvl="0" indent="0" algn="r" rtl="0">
              <a:spcBef>
                <a:spcPts val="0"/>
              </a:spcBef>
              <a:buSzPct val="25000"/>
              <a:buNone/>
            </a:pPr>
            <a:fld id="{00000000-1234-1234-1234-123412341234}" type="slidenum">
              <a:rPr lang="en-US" sz="1200">
                <a:solidFill>
                  <a:srgbClr val="888888"/>
                </a:solidFill>
                <a:latin typeface="Calibri"/>
                <a:ea typeface="Calibri"/>
                <a:cs typeface="Calibri"/>
                <a:sym typeface="Calibri"/>
              </a:rPr>
              <a:t>‹#›</a:t>
            </a:fld>
            <a:endParaRPr lang="en-US" sz="1200">
              <a:solidFill>
                <a:srgbClr val="888888"/>
              </a:solidFill>
              <a:latin typeface="Calibri"/>
              <a:ea typeface="Calibri"/>
              <a:cs typeface="Calibri"/>
              <a:sym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54"/>
        <p:cNvGrpSpPr/>
        <p:nvPr/>
      </p:nvGrpSpPr>
      <p:grpSpPr>
        <a:xfrm>
          <a:off x="0" y="0"/>
          <a:ext cx="0" cy="0"/>
          <a:chOff x="0" y="0"/>
          <a:chExt cx="0" cy="0"/>
        </a:xfrm>
      </p:grpSpPr>
      <p:sp>
        <p:nvSpPr>
          <p:cNvPr id="55" name="Shape 55"/>
          <p:cNvSpPr txBox="1">
            <a:spLocks noGrp="1"/>
          </p:cNvSpPr>
          <p:nvPr>
            <p:ph type="title"/>
          </p:nvPr>
        </p:nvSpPr>
        <p:spPr>
          <a:xfrm>
            <a:off x="457200" y="273050"/>
            <a:ext cx="3008313" cy="1162050"/>
          </a:xfrm>
          <a:prstGeom prst="rect">
            <a:avLst/>
          </a:prstGeom>
          <a:noFill/>
          <a:ln>
            <a:noFill/>
          </a:ln>
        </p:spPr>
        <p:txBody>
          <a:bodyPr wrap="square" lIns="91425" tIns="91425" rIns="91425" bIns="91425" anchor="b" anchorCtr="0"/>
          <a:lstStyle>
            <a:lvl1pPr marL="0" marR="0" lvl="0" indent="0" algn="l" rtl="0">
              <a:spcBef>
                <a:spcPts val="0"/>
              </a:spcBef>
              <a:buClr>
                <a:schemeClr val="dk1"/>
              </a:buClr>
              <a:buSzPct val="100000"/>
              <a:buFont typeface="Calibri"/>
              <a:buNone/>
              <a:defRPr sz="2000" b="1"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6" name="Shape 56"/>
          <p:cNvSpPr txBox="1">
            <a:spLocks noGrp="1"/>
          </p:cNvSpPr>
          <p:nvPr>
            <p:ph type="body" idx="1"/>
          </p:nvPr>
        </p:nvSpPr>
        <p:spPr>
          <a:xfrm>
            <a:off x="3575050" y="273050"/>
            <a:ext cx="5111750" cy="5853113"/>
          </a:xfrm>
          <a:prstGeom prst="rect">
            <a:avLst/>
          </a:prstGeom>
          <a:noFill/>
          <a:ln>
            <a:noFill/>
          </a:ln>
        </p:spPr>
        <p:txBody>
          <a:bodyPr wrap="square" lIns="91425" tIns="91425" rIns="91425" bIns="91425" anchor="t" anchorCtr="0"/>
          <a:lstStyle>
            <a:lvl1pPr marL="342900" marR="0" lvl="0" indent="-139700" algn="l" rtl="0">
              <a:spcBef>
                <a:spcPts val="640"/>
              </a:spcBef>
              <a:buClr>
                <a:schemeClr val="dk1"/>
              </a:buClr>
              <a:buSzPct val="100000"/>
              <a:buFont typeface="Arial"/>
              <a:buChar char="•"/>
              <a:defRPr sz="3200" b="0" i="0" u="none" strike="noStrike" cap="none">
                <a:solidFill>
                  <a:schemeClr val="dk1"/>
                </a:solidFill>
                <a:latin typeface="Calibri"/>
                <a:ea typeface="Calibri"/>
                <a:cs typeface="Calibri"/>
                <a:sym typeface="Calibri"/>
              </a:defRPr>
            </a:lvl1pPr>
            <a:lvl2pPr marL="742950" marR="0" lvl="1" indent="-107950" algn="l" rtl="0">
              <a:spcBef>
                <a:spcPts val="56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2pPr>
            <a:lvl3pPr marL="1143000" marR="0" lvl="2" indent="-76200" algn="l" rtl="0">
              <a:spcBef>
                <a:spcPts val="48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57" name="Shape 57"/>
          <p:cNvSpPr txBox="1">
            <a:spLocks noGrp="1"/>
          </p:cNvSpPr>
          <p:nvPr>
            <p:ph type="body" idx="2"/>
          </p:nvPr>
        </p:nvSpPr>
        <p:spPr>
          <a:xfrm>
            <a:off x="457200" y="1435100"/>
            <a:ext cx="3008313" cy="4691063"/>
          </a:xfrm>
          <a:prstGeom prst="rect">
            <a:avLst/>
          </a:prstGeom>
          <a:noFill/>
          <a:ln>
            <a:noFill/>
          </a:ln>
        </p:spPr>
        <p:txBody>
          <a:bodyPr wrap="square" lIns="91425" tIns="91425" rIns="91425" bIns="91425" anchor="t" anchorCtr="0"/>
          <a:lstStyle>
            <a:lvl1pPr marL="0" marR="0" lvl="0" indent="0" algn="l" rtl="0">
              <a:spcBef>
                <a:spcPts val="280"/>
              </a:spcBef>
              <a:buClr>
                <a:schemeClr val="dk1"/>
              </a:buClr>
              <a:buSzPct val="100000"/>
              <a:buFont typeface="Arial"/>
              <a:buNone/>
              <a:defRPr sz="1400" b="0" i="0" u="none" strike="noStrike" cap="none">
                <a:solidFill>
                  <a:schemeClr val="dk1"/>
                </a:solidFill>
                <a:latin typeface="Calibri"/>
                <a:ea typeface="Calibri"/>
                <a:cs typeface="Calibri"/>
                <a:sym typeface="Calibri"/>
              </a:defRPr>
            </a:lvl1pPr>
            <a:lvl2pPr marL="457200" marR="0" lvl="1" indent="0" algn="l" rtl="0">
              <a:spcBef>
                <a:spcPts val="240"/>
              </a:spcBef>
              <a:buClr>
                <a:schemeClr val="dk1"/>
              </a:buClr>
              <a:buSzPct val="100000"/>
              <a:buFont typeface="Arial"/>
              <a:buNone/>
              <a:defRPr sz="1200" b="0" i="0" u="none" strike="noStrike" cap="none">
                <a:solidFill>
                  <a:schemeClr val="dk1"/>
                </a:solidFill>
                <a:latin typeface="Calibri"/>
                <a:ea typeface="Calibri"/>
                <a:cs typeface="Calibri"/>
                <a:sym typeface="Calibri"/>
              </a:defRPr>
            </a:lvl2pPr>
            <a:lvl3pPr marL="914400" marR="0" lvl="2" indent="0" algn="l" rtl="0">
              <a:spcBef>
                <a:spcPts val="200"/>
              </a:spcBef>
              <a:buClr>
                <a:schemeClr val="dk1"/>
              </a:buClr>
              <a:buSzPct val="100000"/>
              <a:buFont typeface="Arial"/>
              <a:buNone/>
              <a:defRPr sz="1000" b="0" i="0" u="none" strike="noStrike" cap="none">
                <a:solidFill>
                  <a:schemeClr val="dk1"/>
                </a:solidFill>
                <a:latin typeface="Calibri"/>
                <a:ea typeface="Calibri"/>
                <a:cs typeface="Calibri"/>
                <a:sym typeface="Calibri"/>
              </a:defRPr>
            </a:lvl3pPr>
            <a:lvl4pPr marL="1371600" marR="0" lvl="3" indent="0" algn="l" rtl="0">
              <a:spcBef>
                <a:spcPts val="180"/>
              </a:spcBef>
              <a:buClr>
                <a:schemeClr val="dk1"/>
              </a:buClr>
              <a:buSzPct val="100000"/>
              <a:buFont typeface="Arial"/>
              <a:buNone/>
              <a:defRPr sz="900" b="0" i="0" u="none" strike="noStrike" cap="none">
                <a:solidFill>
                  <a:schemeClr val="dk1"/>
                </a:solidFill>
                <a:latin typeface="Calibri"/>
                <a:ea typeface="Calibri"/>
                <a:cs typeface="Calibri"/>
                <a:sym typeface="Calibri"/>
              </a:defRPr>
            </a:lvl4pPr>
            <a:lvl5pPr marL="1828800" marR="0" lvl="4" indent="0" algn="l" rtl="0">
              <a:spcBef>
                <a:spcPts val="180"/>
              </a:spcBef>
              <a:buClr>
                <a:schemeClr val="dk1"/>
              </a:buClr>
              <a:buSzPct val="100000"/>
              <a:buFont typeface="Arial"/>
              <a:buNone/>
              <a:defRPr sz="900" b="0" i="0" u="none" strike="noStrike" cap="none">
                <a:solidFill>
                  <a:schemeClr val="dk1"/>
                </a:solidFill>
                <a:latin typeface="Calibri"/>
                <a:ea typeface="Calibri"/>
                <a:cs typeface="Calibri"/>
                <a:sym typeface="Calibri"/>
              </a:defRPr>
            </a:lvl5pPr>
            <a:lvl6pPr marL="2286000" marR="0" lvl="5" indent="0" algn="l" rtl="0">
              <a:spcBef>
                <a:spcPts val="180"/>
              </a:spcBef>
              <a:buClr>
                <a:schemeClr val="dk1"/>
              </a:buClr>
              <a:buSzPct val="100000"/>
              <a:buFont typeface="Arial"/>
              <a:buNone/>
              <a:defRPr sz="900" b="0" i="0" u="none" strike="noStrike" cap="none">
                <a:solidFill>
                  <a:schemeClr val="dk1"/>
                </a:solidFill>
                <a:latin typeface="Calibri"/>
                <a:ea typeface="Calibri"/>
                <a:cs typeface="Calibri"/>
                <a:sym typeface="Calibri"/>
              </a:defRPr>
            </a:lvl6pPr>
            <a:lvl7pPr marL="2743200" marR="0" lvl="6" indent="0" algn="l" rtl="0">
              <a:spcBef>
                <a:spcPts val="180"/>
              </a:spcBef>
              <a:buClr>
                <a:schemeClr val="dk1"/>
              </a:buClr>
              <a:buSzPct val="100000"/>
              <a:buFont typeface="Arial"/>
              <a:buNone/>
              <a:defRPr sz="900" b="0" i="0" u="none" strike="noStrike" cap="none">
                <a:solidFill>
                  <a:schemeClr val="dk1"/>
                </a:solidFill>
                <a:latin typeface="Calibri"/>
                <a:ea typeface="Calibri"/>
                <a:cs typeface="Calibri"/>
                <a:sym typeface="Calibri"/>
              </a:defRPr>
            </a:lvl7pPr>
            <a:lvl8pPr marL="3200400" marR="0" lvl="7" indent="0" algn="l" rtl="0">
              <a:spcBef>
                <a:spcPts val="180"/>
              </a:spcBef>
              <a:buClr>
                <a:schemeClr val="dk1"/>
              </a:buClr>
              <a:buSzPct val="100000"/>
              <a:buFont typeface="Arial"/>
              <a:buNone/>
              <a:defRPr sz="900" b="0" i="0" u="none" strike="noStrike" cap="none">
                <a:solidFill>
                  <a:schemeClr val="dk1"/>
                </a:solidFill>
                <a:latin typeface="Calibri"/>
                <a:ea typeface="Calibri"/>
                <a:cs typeface="Calibri"/>
                <a:sym typeface="Calibri"/>
              </a:defRPr>
            </a:lvl8pPr>
            <a:lvl9pPr marL="3657600" marR="0" lvl="8" indent="0" algn="l" rtl="0">
              <a:spcBef>
                <a:spcPts val="180"/>
              </a:spcBef>
              <a:buClr>
                <a:schemeClr val="dk1"/>
              </a:buClr>
              <a:buSzPct val="1000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58" name="Shape 58"/>
          <p:cNvSpPr txBox="1">
            <a:spLocks noGrp="1"/>
          </p:cNvSpPr>
          <p:nvPr>
            <p:ph type="dt" idx="10"/>
          </p:nvPr>
        </p:nvSpPr>
        <p:spPr>
          <a:xfrm>
            <a:off x="457200" y="6356350"/>
            <a:ext cx="2133600" cy="365125"/>
          </a:xfrm>
          <a:prstGeom prst="rect">
            <a:avLst/>
          </a:prstGeom>
          <a:noFill/>
          <a:ln>
            <a:noFill/>
          </a:ln>
        </p:spPr>
        <p:txBody>
          <a:bodyPr wrap="square" lIns="91425" tIns="91425" rIns="91425" bIns="91425" anchor="ctr" anchorCtr="0"/>
          <a:lstStyle>
            <a:lvl1pPr marL="0" marR="0" lvl="0" indent="0" algn="l"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9" name="Shape 59"/>
          <p:cNvSpPr txBox="1">
            <a:spLocks noGrp="1"/>
          </p:cNvSpPr>
          <p:nvPr>
            <p:ph type="ftr" idx="11"/>
          </p:nvPr>
        </p:nvSpPr>
        <p:spPr>
          <a:xfrm>
            <a:off x="3124200" y="6356350"/>
            <a:ext cx="2895600" cy="365125"/>
          </a:xfrm>
          <a:prstGeom prst="rect">
            <a:avLst/>
          </a:prstGeom>
          <a:noFill/>
          <a:ln>
            <a:noFill/>
          </a:ln>
        </p:spPr>
        <p:txBody>
          <a:bodyPr wrap="square" lIns="91425" tIns="91425" rIns="91425" bIns="91425" anchor="ctr" anchorCtr="0"/>
          <a:lstStyle>
            <a:lvl1pPr marL="0" marR="0" lvl="0" indent="0" algn="ctr"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60" name="Shape 60"/>
          <p:cNvSpPr txBox="1">
            <a:spLocks noGrp="1"/>
          </p:cNvSpPr>
          <p:nvPr>
            <p:ph type="sldNum" idx="12"/>
          </p:nvPr>
        </p:nvSpPr>
        <p:spPr>
          <a:xfrm>
            <a:off x="6553200" y="6356350"/>
            <a:ext cx="2133600" cy="365125"/>
          </a:xfrm>
          <a:prstGeom prst="rect">
            <a:avLst/>
          </a:prstGeom>
          <a:noFill/>
          <a:ln>
            <a:noFill/>
          </a:ln>
        </p:spPr>
        <p:txBody>
          <a:bodyPr wrap="square" lIns="91425" tIns="45700" rIns="91425" bIns="45700" anchor="ctr" anchorCtr="0">
            <a:noAutofit/>
          </a:bodyPr>
          <a:lstStyle/>
          <a:p>
            <a:pPr marL="0" marR="0" lvl="0" indent="0" algn="r" rtl="0">
              <a:spcBef>
                <a:spcPts val="0"/>
              </a:spcBef>
              <a:buSzPct val="25000"/>
              <a:buNone/>
            </a:pPr>
            <a:fld id="{00000000-1234-1234-1234-123412341234}" type="slidenum">
              <a:rPr lang="en-US" sz="1200">
                <a:solidFill>
                  <a:srgbClr val="888888"/>
                </a:solidFill>
                <a:latin typeface="Calibri"/>
                <a:ea typeface="Calibri"/>
                <a:cs typeface="Calibri"/>
                <a:sym typeface="Calibri"/>
              </a:rPr>
              <a:t>‹#›</a:t>
            </a:fld>
            <a:endParaRPr lang="en-US" sz="1200">
              <a:solidFill>
                <a:srgbClr val="888888"/>
              </a:solidFill>
              <a:latin typeface="Calibri"/>
              <a:ea typeface="Calibri"/>
              <a:cs typeface="Calibri"/>
              <a:sym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1792288" y="4800600"/>
            <a:ext cx="5486400" cy="566738"/>
          </a:xfrm>
          <a:prstGeom prst="rect">
            <a:avLst/>
          </a:prstGeom>
          <a:noFill/>
          <a:ln>
            <a:noFill/>
          </a:ln>
        </p:spPr>
        <p:txBody>
          <a:bodyPr wrap="square" lIns="91425" tIns="91425" rIns="91425" bIns="91425" anchor="b" anchorCtr="0"/>
          <a:lstStyle>
            <a:lvl1pPr marL="0" marR="0" lvl="0" indent="0" algn="l" rtl="0">
              <a:spcBef>
                <a:spcPts val="0"/>
              </a:spcBef>
              <a:buClr>
                <a:schemeClr val="dk1"/>
              </a:buClr>
              <a:buSzPct val="100000"/>
              <a:buFont typeface="Calibri"/>
              <a:buNone/>
              <a:defRPr sz="2000" b="1"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3" name="Shape 63"/>
          <p:cNvSpPr>
            <a:spLocks noGrp="1"/>
          </p:cNvSpPr>
          <p:nvPr>
            <p:ph type="pic" idx="2"/>
          </p:nvPr>
        </p:nvSpPr>
        <p:spPr>
          <a:xfrm>
            <a:off x="1792288" y="612775"/>
            <a:ext cx="5486400" cy="4114800"/>
          </a:xfrm>
          <a:prstGeom prst="rect">
            <a:avLst/>
          </a:prstGeom>
          <a:noFill/>
          <a:ln>
            <a:noFill/>
          </a:ln>
        </p:spPr>
        <p:txBody>
          <a:bodyPr wrap="square" lIns="91425" tIns="91425" rIns="91425" bIns="91425" anchor="t" anchorCtr="0"/>
          <a:lstStyle>
            <a:lvl1pPr marL="0" marR="0" lvl="0" indent="0" algn="l" rtl="0">
              <a:spcBef>
                <a:spcPts val="640"/>
              </a:spcBef>
              <a:buClr>
                <a:schemeClr val="dk1"/>
              </a:buClr>
              <a:buSzPct val="100000"/>
              <a:buFont typeface="Arial"/>
              <a:buNone/>
              <a:defRPr sz="3200" b="0" i="0" u="none" strike="noStrike" cap="none">
                <a:solidFill>
                  <a:schemeClr val="dk1"/>
                </a:solidFill>
                <a:latin typeface="Calibri"/>
                <a:ea typeface="Calibri"/>
                <a:cs typeface="Calibri"/>
                <a:sym typeface="Calibri"/>
              </a:defRPr>
            </a:lvl1pPr>
            <a:lvl2pPr marL="457200" marR="0" lvl="1" indent="0" algn="l" rtl="0">
              <a:spcBef>
                <a:spcPts val="560"/>
              </a:spcBef>
              <a:buClr>
                <a:schemeClr val="dk1"/>
              </a:buClr>
              <a:buSzPct val="100000"/>
              <a:buFont typeface="Arial"/>
              <a:buNone/>
              <a:defRPr sz="2800" b="0" i="0" u="none" strike="noStrike" cap="none">
                <a:solidFill>
                  <a:schemeClr val="dk1"/>
                </a:solidFill>
                <a:latin typeface="Calibri"/>
                <a:ea typeface="Calibri"/>
                <a:cs typeface="Calibri"/>
                <a:sym typeface="Calibri"/>
              </a:defRPr>
            </a:lvl2pPr>
            <a:lvl3pPr marL="914400" marR="0" lvl="2" indent="0" algn="l" rtl="0">
              <a:spcBef>
                <a:spcPts val="480"/>
              </a:spcBef>
              <a:buClr>
                <a:schemeClr val="dk1"/>
              </a:buClr>
              <a:buSzPct val="100000"/>
              <a:buFont typeface="Arial"/>
              <a:buNone/>
              <a:defRPr sz="2400" b="0" i="0" u="none" strike="noStrike" cap="none">
                <a:solidFill>
                  <a:schemeClr val="dk1"/>
                </a:solidFill>
                <a:latin typeface="Calibri"/>
                <a:ea typeface="Calibri"/>
                <a:cs typeface="Calibri"/>
                <a:sym typeface="Calibri"/>
              </a:defRPr>
            </a:lvl3pPr>
            <a:lvl4pPr marL="1371600" marR="0" lvl="3" indent="0" algn="l" rtl="0">
              <a:spcBef>
                <a:spcPts val="400"/>
              </a:spcBef>
              <a:buClr>
                <a:schemeClr val="dk1"/>
              </a:buClr>
              <a:buSzPct val="100000"/>
              <a:buFont typeface="Arial"/>
              <a:buNone/>
              <a:defRPr sz="2000" b="0" i="0" u="none" strike="noStrike" cap="none">
                <a:solidFill>
                  <a:schemeClr val="dk1"/>
                </a:solidFill>
                <a:latin typeface="Calibri"/>
                <a:ea typeface="Calibri"/>
                <a:cs typeface="Calibri"/>
                <a:sym typeface="Calibri"/>
              </a:defRPr>
            </a:lvl4pPr>
            <a:lvl5pPr marL="1828800" marR="0" lvl="4" indent="0" algn="l" rtl="0">
              <a:spcBef>
                <a:spcPts val="400"/>
              </a:spcBef>
              <a:buClr>
                <a:schemeClr val="dk1"/>
              </a:buClr>
              <a:buSzPct val="100000"/>
              <a:buFont typeface="Arial"/>
              <a:buNone/>
              <a:defRPr sz="2000" b="0" i="0" u="none" strike="noStrike" cap="none">
                <a:solidFill>
                  <a:schemeClr val="dk1"/>
                </a:solidFill>
                <a:latin typeface="Calibri"/>
                <a:ea typeface="Calibri"/>
                <a:cs typeface="Calibri"/>
                <a:sym typeface="Calibri"/>
              </a:defRPr>
            </a:lvl5pPr>
            <a:lvl6pPr marL="2286000" marR="0" lvl="5" indent="0" algn="l" rtl="0">
              <a:spcBef>
                <a:spcPts val="400"/>
              </a:spcBef>
              <a:buClr>
                <a:schemeClr val="dk1"/>
              </a:buClr>
              <a:buSzPct val="100000"/>
              <a:buFont typeface="Arial"/>
              <a:buNone/>
              <a:defRPr sz="2000" b="0" i="0" u="none" strike="noStrike" cap="none">
                <a:solidFill>
                  <a:schemeClr val="dk1"/>
                </a:solidFill>
                <a:latin typeface="Calibri"/>
                <a:ea typeface="Calibri"/>
                <a:cs typeface="Calibri"/>
                <a:sym typeface="Calibri"/>
              </a:defRPr>
            </a:lvl6pPr>
            <a:lvl7pPr marL="2743200" marR="0" lvl="6" indent="0" algn="l" rtl="0">
              <a:spcBef>
                <a:spcPts val="400"/>
              </a:spcBef>
              <a:buClr>
                <a:schemeClr val="dk1"/>
              </a:buClr>
              <a:buSzPct val="100000"/>
              <a:buFont typeface="Arial"/>
              <a:buNone/>
              <a:defRPr sz="2000" b="0" i="0" u="none" strike="noStrike" cap="none">
                <a:solidFill>
                  <a:schemeClr val="dk1"/>
                </a:solidFill>
                <a:latin typeface="Calibri"/>
                <a:ea typeface="Calibri"/>
                <a:cs typeface="Calibri"/>
                <a:sym typeface="Calibri"/>
              </a:defRPr>
            </a:lvl7pPr>
            <a:lvl8pPr marL="3200400" marR="0" lvl="7" indent="0" algn="l" rtl="0">
              <a:spcBef>
                <a:spcPts val="400"/>
              </a:spcBef>
              <a:buClr>
                <a:schemeClr val="dk1"/>
              </a:buClr>
              <a:buSzPct val="100000"/>
              <a:buFont typeface="Arial"/>
              <a:buNone/>
              <a:defRPr sz="2000" b="0" i="0" u="none" strike="noStrike" cap="none">
                <a:solidFill>
                  <a:schemeClr val="dk1"/>
                </a:solidFill>
                <a:latin typeface="Calibri"/>
                <a:ea typeface="Calibri"/>
                <a:cs typeface="Calibri"/>
                <a:sym typeface="Calibri"/>
              </a:defRPr>
            </a:lvl8pPr>
            <a:lvl9pPr marL="3657600" marR="0" lvl="8" indent="0" algn="l" rtl="0">
              <a:spcBef>
                <a:spcPts val="400"/>
              </a:spcBef>
              <a:buClr>
                <a:schemeClr val="dk1"/>
              </a:buClr>
              <a:buSzPct val="100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4" name="Shape 64"/>
          <p:cNvSpPr txBox="1">
            <a:spLocks noGrp="1"/>
          </p:cNvSpPr>
          <p:nvPr>
            <p:ph type="body" idx="1"/>
          </p:nvPr>
        </p:nvSpPr>
        <p:spPr>
          <a:xfrm>
            <a:off x="1792288" y="5367338"/>
            <a:ext cx="5486400" cy="804862"/>
          </a:xfrm>
          <a:prstGeom prst="rect">
            <a:avLst/>
          </a:prstGeom>
          <a:noFill/>
          <a:ln>
            <a:noFill/>
          </a:ln>
        </p:spPr>
        <p:txBody>
          <a:bodyPr wrap="square" lIns="91425" tIns="91425" rIns="91425" bIns="91425" anchor="t" anchorCtr="0"/>
          <a:lstStyle>
            <a:lvl1pPr marL="0" marR="0" lvl="0" indent="0" algn="l" rtl="0">
              <a:spcBef>
                <a:spcPts val="280"/>
              </a:spcBef>
              <a:buClr>
                <a:schemeClr val="dk1"/>
              </a:buClr>
              <a:buSzPct val="100000"/>
              <a:buFont typeface="Arial"/>
              <a:buNone/>
              <a:defRPr sz="1400" b="0" i="0" u="none" strike="noStrike" cap="none">
                <a:solidFill>
                  <a:schemeClr val="dk1"/>
                </a:solidFill>
                <a:latin typeface="Calibri"/>
                <a:ea typeface="Calibri"/>
                <a:cs typeface="Calibri"/>
                <a:sym typeface="Calibri"/>
              </a:defRPr>
            </a:lvl1pPr>
            <a:lvl2pPr marL="457200" marR="0" lvl="1" indent="0" algn="l" rtl="0">
              <a:spcBef>
                <a:spcPts val="240"/>
              </a:spcBef>
              <a:buClr>
                <a:schemeClr val="dk1"/>
              </a:buClr>
              <a:buSzPct val="100000"/>
              <a:buFont typeface="Arial"/>
              <a:buNone/>
              <a:defRPr sz="1200" b="0" i="0" u="none" strike="noStrike" cap="none">
                <a:solidFill>
                  <a:schemeClr val="dk1"/>
                </a:solidFill>
                <a:latin typeface="Calibri"/>
                <a:ea typeface="Calibri"/>
                <a:cs typeface="Calibri"/>
                <a:sym typeface="Calibri"/>
              </a:defRPr>
            </a:lvl2pPr>
            <a:lvl3pPr marL="914400" marR="0" lvl="2" indent="0" algn="l" rtl="0">
              <a:spcBef>
                <a:spcPts val="200"/>
              </a:spcBef>
              <a:buClr>
                <a:schemeClr val="dk1"/>
              </a:buClr>
              <a:buSzPct val="100000"/>
              <a:buFont typeface="Arial"/>
              <a:buNone/>
              <a:defRPr sz="1000" b="0" i="0" u="none" strike="noStrike" cap="none">
                <a:solidFill>
                  <a:schemeClr val="dk1"/>
                </a:solidFill>
                <a:latin typeface="Calibri"/>
                <a:ea typeface="Calibri"/>
                <a:cs typeface="Calibri"/>
                <a:sym typeface="Calibri"/>
              </a:defRPr>
            </a:lvl3pPr>
            <a:lvl4pPr marL="1371600" marR="0" lvl="3" indent="0" algn="l" rtl="0">
              <a:spcBef>
                <a:spcPts val="180"/>
              </a:spcBef>
              <a:buClr>
                <a:schemeClr val="dk1"/>
              </a:buClr>
              <a:buSzPct val="100000"/>
              <a:buFont typeface="Arial"/>
              <a:buNone/>
              <a:defRPr sz="900" b="0" i="0" u="none" strike="noStrike" cap="none">
                <a:solidFill>
                  <a:schemeClr val="dk1"/>
                </a:solidFill>
                <a:latin typeface="Calibri"/>
                <a:ea typeface="Calibri"/>
                <a:cs typeface="Calibri"/>
                <a:sym typeface="Calibri"/>
              </a:defRPr>
            </a:lvl4pPr>
            <a:lvl5pPr marL="1828800" marR="0" lvl="4" indent="0" algn="l" rtl="0">
              <a:spcBef>
                <a:spcPts val="180"/>
              </a:spcBef>
              <a:buClr>
                <a:schemeClr val="dk1"/>
              </a:buClr>
              <a:buSzPct val="100000"/>
              <a:buFont typeface="Arial"/>
              <a:buNone/>
              <a:defRPr sz="900" b="0" i="0" u="none" strike="noStrike" cap="none">
                <a:solidFill>
                  <a:schemeClr val="dk1"/>
                </a:solidFill>
                <a:latin typeface="Calibri"/>
                <a:ea typeface="Calibri"/>
                <a:cs typeface="Calibri"/>
                <a:sym typeface="Calibri"/>
              </a:defRPr>
            </a:lvl5pPr>
            <a:lvl6pPr marL="2286000" marR="0" lvl="5" indent="0" algn="l" rtl="0">
              <a:spcBef>
                <a:spcPts val="180"/>
              </a:spcBef>
              <a:buClr>
                <a:schemeClr val="dk1"/>
              </a:buClr>
              <a:buSzPct val="100000"/>
              <a:buFont typeface="Arial"/>
              <a:buNone/>
              <a:defRPr sz="900" b="0" i="0" u="none" strike="noStrike" cap="none">
                <a:solidFill>
                  <a:schemeClr val="dk1"/>
                </a:solidFill>
                <a:latin typeface="Calibri"/>
                <a:ea typeface="Calibri"/>
                <a:cs typeface="Calibri"/>
                <a:sym typeface="Calibri"/>
              </a:defRPr>
            </a:lvl6pPr>
            <a:lvl7pPr marL="2743200" marR="0" lvl="6" indent="0" algn="l" rtl="0">
              <a:spcBef>
                <a:spcPts val="180"/>
              </a:spcBef>
              <a:buClr>
                <a:schemeClr val="dk1"/>
              </a:buClr>
              <a:buSzPct val="100000"/>
              <a:buFont typeface="Arial"/>
              <a:buNone/>
              <a:defRPr sz="900" b="0" i="0" u="none" strike="noStrike" cap="none">
                <a:solidFill>
                  <a:schemeClr val="dk1"/>
                </a:solidFill>
                <a:latin typeface="Calibri"/>
                <a:ea typeface="Calibri"/>
                <a:cs typeface="Calibri"/>
                <a:sym typeface="Calibri"/>
              </a:defRPr>
            </a:lvl7pPr>
            <a:lvl8pPr marL="3200400" marR="0" lvl="7" indent="0" algn="l" rtl="0">
              <a:spcBef>
                <a:spcPts val="180"/>
              </a:spcBef>
              <a:buClr>
                <a:schemeClr val="dk1"/>
              </a:buClr>
              <a:buSzPct val="100000"/>
              <a:buFont typeface="Arial"/>
              <a:buNone/>
              <a:defRPr sz="900" b="0" i="0" u="none" strike="noStrike" cap="none">
                <a:solidFill>
                  <a:schemeClr val="dk1"/>
                </a:solidFill>
                <a:latin typeface="Calibri"/>
                <a:ea typeface="Calibri"/>
                <a:cs typeface="Calibri"/>
                <a:sym typeface="Calibri"/>
              </a:defRPr>
            </a:lvl8pPr>
            <a:lvl9pPr marL="3657600" marR="0" lvl="8" indent="0" algn="l" rtl="0">
              <a:spcBef>
                <a:spcPts val="180"/>
              </a:spcBef>
              <a:buClr>
                <a:schemeClr val="dk1"/>
              </a:buClr>
              <a:buSzPct val="1000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65" name="Shape 65"/>
          <p:cNvSpPr txBox="1">
            <a:spLocks noGrp="1"/>
          </p:cNvSpPr>
          <p:nvPr>
            <p:ph type="dt" idx="10"/>
          </p:nvPr>
        </p:nvSpPr>
        <p:spPr>
          <a:xfrm>
            <a:off x="457200" y="6356350"/>
            <a:ext cx="2133600" cy="365125"/>
          </a:xfrm>
          <a:prstGeom prst="rect">
            <a:avLst/>
          </a:prstGeom>
          <a:noFill/>
          <a:ln>
            <a:noFill/>
          </a:ln>
        </p:spPr>
        <p:txBody>
          <a:bodyPr wrap="square" lIns="91425" tIns="91425" rIns="91425" bIns="91425" anchor="ctr" anchorCtr="0"/>
          <a:lstStyle>
            <a:lvl1pPr marL="0" marR="0" lvl="0" indent="0" algn="l"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66" name="Shape 66"/>
          <p:cNvSpPr txBox="1">
            <a:spLocks noGrp="1"/>
          </p:cNvSpPr>
          <p:nvPr>
            <p:ph type="ftr" idx="11"/>
          </p:nvPr>
        </p:nvSpPr>
        <p:spPr>
          <a:xfrm>
            <a:off x="3124200" y="6356350"/>
            <a:ext cx="2895600" cy="365125"/>
          </a:xfrm>
          <a:prstGeom prst="rect">
            <a:avLst/>
          </a:prstGeom>
          <a:noFill/>
          <a:ln>
            <a:noFill/>
          </a:ln>
        </p:spPr>
        <p:txBody>
          <a:bodyPr wrap="square" lIns="91425" tIns="91425" rIns="91425" bIns="91425" anchor="ctr" anchorCtr="0"/>
          <a:lstStyle>
            <a:lvl1pPr marL="0" marR="0" lvl="0" indent="0" algn="ctr"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67" name="Shape 67"/>
          <p:cNvSpPr txBox="1">
            <a:spLocks noGrp="1"/>
          </p:cNvSpPr>
          <p:nvPr>
            <p:ph type="sldNum" idx="12"/>
          </p:nvPr>
        </p:nvSpPr>
        <p:spPr>
          <a:xfrm>
            <a:off x="6553200" y="6356350"/>
            <a:ext cx="2133600" cy="365125"/>
          </a:xfrm>
          <a:prstGeom prst="rect">
            <a:avLst/>
          </a:prstGeom>
          <a:noFill/>
          <a:ln>
            <a:noFill/>
          </a:ln>
        </p:spPr>
        <p:txBody>
          <a:bodyPr wrap="square" lIns="91425" tIns="45700" rIns="91425" bIns="45700" anchor="ctr" anchorCtr="0">
            <a:noAutofit/>
          </a:bodyPr>
          <a:lstStyle/>
          <a:p>
            <a:pPr marL="0" marR="0" lvl="0" indent="0" algn="r" rtl="0">
              <a:spcBef>
                <a:spcPts val="0"/>
              </a:spcBef>
              <a:buSzPct val="25000"/>
              <a:buNone/>
            </a:pPr>
            <a:fld id="{00000000-1234-1234-1234-123412341234}" type="slidenum">
              <a:rPr lang="en-US" sz="1200">
                <a:solidFill>
                  <a:srgbClr val="888888"/>
                </a:solidFill>
                <a:latin typeface="Calibri"/>
                <a:ea typeface="Calibri"/>
                <a:cs typeface="Calibri"/>
                <a:sym typeface="Calibri"/>
              </a:rPr>
              <a:t>‹#›</a:t>
            </a:fld>
            <a:endParaRPr lang="en-US" sz="1200">
              <a:solidFill>
                <a:srgbClr val="888888"/>
              </a:solidFill>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457200" y="274638"/>
            <a:ext cx="8229600" cy="1143000"/>
          </a:xfrm>
          <a:prstGeom prst="rect">
            <a:avLst/>
          </a:prstGeom>
          <a:noFill/>
          <a:ln>
            <a:noFill/>
          </a:ln>
        </p:spPr>
        <p:txBody>
          <a:bodyPr wrap="square" lIns="91425" tIns="91425" rIns="91425" bIns="91425" anchor="ctr" anchorCtr="0"/>
          <a:lstStyle>
            <a:lvl1pPr marL="0" marR="0" lvl="0" indent="0" algn="ctr" rtl="0">
              <a:spcBef>
                <a:spcPts val="0"/>
              </a:spcBef>
              <a:buClr>
                <a:schemeClr val="dk1"/>
              </a:buClr>
              <a:buSzPct val="100000"/>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 name="Shape 7"/>
          <p:cNvSpPr txBox="1">
            <a:spLocks noGrp="1"/>
          </p:cNvSpPr>
          <p:nvPr>
            <p:ph type="body" idx="1"/>
          </p:nvPr>
        </p:nvSpPr>
        <p:spPr>
          <a:xfrm>
            <a:off x="457200" y="1600200"/>
            <a:ext cx="8229600" cy="4525963"/>
          </a:xfrm>
          <a:prstGeom prst="rect">
            <a:avLst/>
          </a:prstGeom>
          <a:noFill/>
          <a:ln>
            <a:noFill/>
          </a:ln>
        </p:spPr>
        <p:txBody>
          <a:bodyPr wrap="square" lIns="91425" tIns="91425" rIns="91425" bIns="91425" anchor="t" anchorCtr="0"/>
          <a:lstStyle>
            <a:lvl1pPr marL="342900" marR="0" lvl="0" indent="-139700" algn="l" rtl="0">
              <a:spcBef>
                <a:spcPts val="640"/>
              </a:spcBef>
              <a:buClr>
                <a:schemeClr val="dk1"/>
              </a:buClr>
              <a:buSzPct val="100000"/>
              <a:buFont typeface="Arial"/>
              <a:buChar char="•"/>
              <a:defRPr sz="3200" b="0" i="0" u="none" strike="noStrike" cap="none">
                <a:solidFill>
                  <a:schemeClr val="dk1"/>
                </a:solidFill>
                <a:latin typeface="Calibri"/>
                <a:ea typeface="Calibri"/>
                <a:cs typeface="Calibri"/>
                <a:sym typeface="Calibri"/>
              </a:defRPr>
            </a:lvl1pPr>
            <a:lvl2pPr marL="742950" marR="0" lvl="1" indent="-107950" algn="l" rtl="0">
              <a:spcBef>
                <a:spcPts val="56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2pPr>
            <a:lvl3pPr marL="1143000" marR="0" lvl="2" indent="-76200" algn="l" rtl="0">
              <a:spcBef>
                <a:spcPts val="48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dt" idx="10"/>
          </p:nvPr>
        </p:nvSpPr>
        <p:spPr>
          <a:xfrm>
            <a:off x="457200" y="6356350"/>
            <a:ext cx="2133600" cy="365125"/>
          </a:xfrm>
          <a:prstGeom prst="rect">
            <a:avLst/>
          </a:prstGeom>
          <a:noFill/>
          <a:ln>
            <a:noFill/>
          </a:ln>
        </p:spPr>
        <p:txBody>
          <a:bodyPr wrap="square"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9" name="Shape 9"/>
          <p:cNvSpPr txBox="1">
            <a:spLocks noGrp="1"/>
          </p:cNvSpPr>
          <p:nvPr>
            <p:ph type="ftr" idx="11"/>
          </p:nvPr>
        </p:nvSpPr>
        <p:spPr>
          <a:xfrm>
            <a:off x="3124200" y="6356350"/>
            <a:ext cx="2895600" cy="365125"/>
          </a:xfrm>
          <a:prstGeom prst="rect">
            <a:avLst/>
          </a:prstGeom>
          <a:noFill/>
          <a:ln>
            <a:noFill/>
          </a:ln>
        </p:spPr>
        <p:txBody>
          <a:bodyPr wrap="square"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0" name="Shape 10"/>
          <p:cNvSpPr txBox="1">
            <a:spLocks noGrp="1"/>
          </p:cNvSpPr>
          <p:nvPr>
            <p:ph type="sldNum" idx="12"/>
          </p:nvPr>
        </p:nvSpPr>
        <p:spPr>
          <a:xfrm>
            <a:off x="6553200" y="6356350"/>
            <a:ext cx="2133600" cy="365125"/>
          </a:xfrm>
          <a:prstGeom prst="rect">
            <a:avLst/>
          </a:prstGeom>
          <a:noFill/>
          <a:ln>
            <a:noFill/>
          </a:ln>
        </p:spPr>
        <p:txBody>
          <a:bodyPr wrap="square"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slide" Target="slide15.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hemeOverride" Target="../theme/themeOverride2.xml"/><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3"/>
        <p:cNvGrpSpPr/>
        <p:nvPr/>
      </p:nvGrpSpPr>
      <p:grpSpPr>
        <a:xfrm>
          <a:off x="0" y="0"/>
          <a:ext cx="0" cy="0"/>
          <a:chOff x="0" y="0"/>
          <a:chExt cx="0" cy="0"/>
        </a:xfrm>
      </p:grpSpPr>
      <p:sp>
        <p:nvSpPr>
          <p:cNvPr id="84" name="Shape 84"/>
          <p:cNvSpPr txBox="1">
            <a:spLocks noGrp="1"/>
          </p:cNvSpPr>
          <p:nvPr>
            <p:ph type="ctrTitle"/>
          </p:nvPr>
        </p:nvSpPr>
        <p:spPr>
          <a:xfrm>
            <a:off x="762000" y="214313"/>
            <a:ext cx="7772400" cy="1470025"/>
          </a:xfrm>
          <a:prstGeom prst="rect">
            <a:avLst/>
          </a:prstGeom>
          <a:noFill/>
          <a:ln>
            <a:noFill/>
          </a:ln>
        </p:spPr>
        <p:txBody>
          <a:bodyPr wrap="square" lIns="91425" tIns="45700" rIns="91425" bIns="45700" anchor="ctr" anchorCtr="0">
            <a:noAutofit/>
          </a:bodyPr>
          <a:lstStyle/>
          <a:p>
            <a:pPr marL="0" marR="0" lvl="0" indent="-279400" algn="ctr" rtl="0">
              <a:spcBef>
                <a:spcPts val="0"/>
              </a:spcBef>
              <a:buClr>
                <a:schemeClr val="dk1"/>
              </a:buClr>
              <a:buSzPct val="100000"/>
              <a:buFont typeface="Calibri"/>
              <a:buNone/>
            </a:pPr>
            <a:r>
              <a:rPr lang="en-US" sz="4400" b="0" i="0" u="none" strike="noStrike" cap="none" dirty="0">
                <a:solidFill>
                  <a:schemeClr val="dk1"/>
                </a:solidFill>
                <a:latin typeface="Calibri"/>
                <a:ea typeface="Calibri"/>
                <a:cs typeface="Calibri"/>
                <a:sym typeface="Calibri"/>
              </a:rPr>
              <a:t>Query Capability Milestone3</a:t>
            </a:r>
          </a:p>
        </p:txBody>
      </p:sp>
      <p:sp>
        <p:nvSpPr>
          <p:cNvPr id="85" name="Shape 85"/>
          <p:cNvSpPr txBox="1">
            <a:spLocks noGrp="1"/>
          </p:cNvSpPr>
          <p:nvPr>
            <p:ph type="subTitle" idx="1"/>
          </p:nvPr>
        </p:nvSpPr>
        <p:spPr>
          <a:xfrm>
            <a:off x="1052559" y="1797525"/>
            <a:ext cx="7397749" cy="4212658"/>
          </a:xfrm>
          <a:prstGeom prst="rect">
            <a:avLst/>
          </a:prstGeom>
          <a:noFill/>
          <a:ln>
            <a:noFill/>
          </a:ln>
        </p:spPr>
        <p:txBody>
          <a:bodyPr wrap="square" lIns="91425" tIns="45700" rIns="91425" bIns="45700" anchor="t" anchorCtr="0">
            <a:noAutofit/>
          </a:bodyPr>
          <a:lstStyle/>
          <a:p>
            <a:pPr algn="l"/>
            <a:r>
              <a:rPr lang="en-US" altLang="zh-CN" sz="2800" b="1" dirty="0">
                <a:solidFill>
                  <a:schemeClr val="tx1"/>
                </a:solidFill>
              </a:rPr>
              <a:t>Contents</a:t>
            </a:r>
            <a:endParaRPr lang="en-US" altLang="zh-CN" sz="1800" b="1" dirty="0">
              <a:solidFill>
                <a:schemeClr val="tx1"/>
              </a:solidFill>
            </a:endParaRPr>
          </a:p>
          <a:p>
            <a:pPr marL="285750" indent="-285750" algn="l">
              <a:buFont typeface="Arial" panose="020B0604020202020204" pitchFamily="34" charset="0"/>
              <a:buChar char="•"/>
            </a:pPr>
            <a:r>
              <a:rPr lang="en-US" altLang="zh-CN" sz="1800" dirty="0">
                <a:solidFill>
                  <a:schemeClr val="tx1">
                    <a:lumMod val="65000"/>
                    <a:lumOff val="35000"/>
                  </a:schemeClr>
                </a:solidFill>
              </a:rPr>
              <a:t>As the interface is formalized between query team and integration team, query team now focus on designing the wrapper which takes in the reformulated </a:t>
            </a:r>
            <a:r>
              <a:rPr lang="en-US" altLang="zh-CN" sz="1800" dirty="0" err="1">
                <a:solidFill>
                  <a:schemeClr val="tx1">
                    <a:lumMod val="65000"/>
                    <a:lumOff val="35000"/>
                  </a:schemeClr>
                </a:solidFill>
              </a:rPr>
              <a:t>datalog</a:t>
            </a:r>
            <a:r>
              <a:rPr lang="en-US" altLang="zh-CN" sz="1800" dirty="0">
                <a:solidFill>
                  <a:schemeClr val="tx1">
                    <a:lumMod val="65000"/>
                    <a:lumOff val="35000"/>
                  </a:schemeClr>
                </a:solidFill>
              </a:rPr>
              <a:t> queries against each source database and translate them into native query language on source database or various views.</a:t>
            </a:r>
          </a:p>
          <a:p>
            <a:pPr marL="285750" indent="-285750" algn="l">
              <a:buFont typeface="Arial" panose="020B0604020202020204" pitchFamily="34" charset="0"/>
              <a:buChar char="•"/>
            </a:pPr>
            <a:r>
              <a:rPr lang="en-US" altLang="zh-CN" sz="1800" dirty="0">
                <a:solidFill>
                  <a:schemeClr val="tx1">
                    <a:lumMod val="65000"/>
                    <a:lumOff val="35000"/>
                  </a:schemeClr>
                </a:solidFill>
              </a:rPr>
              <a:t>We also update on query processing architecture to reflect the interface, newly added views as well as new capabilities like writeback path.</a:t>
            </a:r>
          </a:p>
          <a:p>
            <a:pPr marL="285750" indent="-285750" algn="l">
              <a:buFont typeface="Arial" panose="020B0604020202020204" pitchFamily="34" charset="0"/>
              <a:buChar char="•"/>
            </a:pPr>
            <a:r>
              <a:rPr lang="en-US" altLang="zh-CN" sz="1800" dirty="0">
                <a:solidFill>
                  <a:schemeClr val="tx1">
                    <a:lumMod val="65000"/>
                    <a:lumOff val="35000"/>
                  </a:schemeClr>
                </a:solidFill>
              </a:rPr>
              <a:t>Last part focus on analysis of the 5 questions and potential impact on query processing and how we support them with updated query architecture.</a:t>
            </a:r>
          </a:p>
          <a:p>
            <a:pPr marL="285750" indent="-285750" algn="l">
              <a:buFont typeface="Arial" panose="020B0604020202020204" pitchFamily="34" charset="0"/>
              <a:buChar char="•"/>
            </a:pPr>
            <a:endParaRPr lang="en-US" sz="1800" dirty="0">
              <a:solidFill>
                <a:schemeClr val="tx1">
                  <a:lumMod val="65000"/>
                  <a:lumOff val="35000"/>
                </a:schemeClr>
              </a:solidFill>
            </a:endParaRPr>
          </a:p>
        </p:txBody>
      </p:sp>
      <p:cxnSp>
        <p:nvCxnSpPr>
          <p:cNvPr id="86" name="Shape 86"/>
          <p:cNvCxnSpPr/>
          <p:nvPr/>
        </p:nvCxnSpPr>
        <p:spPr>
          <a:xfrm>
            <a:off x="195309" y="1475080"/>
            <a:ext cx="9112250" cy="0"/>
          </a:xfrm>
          <a:prstGeom prst="straightConnector1">
            <a:avLst/>
          </a:prstGeom>
          <a:noFill/>
          <a:ln w="38100" cap="flat" cmpd="sng">
            <a:solidFill>
              <a:srgbClr val="000090"/>
            </a:solidFill>
            <a:prstDash val="solid"/>
            <a:round/>
            <a:headEnd type="none" w="med" len="med"/>
            <a:tailEnd type="none" w="med" len="med"/>
          </a:ln>
          <a:effectLst>
            <a:outerShdw blurRad="50800" dist="38100" dir="2700000" algn="tl" rotWithShape="0">
              <a:srgbClr val="000000">
                <a:alpha val="40000"/>
              </a:srgbClr>
            </a:outerShdw>
          </a:effectLst>
        </p:spPr>
      </p:cxnSp>
      <p:sp>
        <p:nvSpPr>
          <p:cNvPr id="87" name="Shape 87"/>
          <p:cNvSpPr/>
          <p:nvPr/>
        </p:nvSpPr>
        <p:spPr>
          <a:xfrm>
            <a:off x="7197014" y="6357938"/>
            <a:ext cx="1780299" cy="373062"/>
          </a:xfrm>
          <a:prstGeom prst="bevel">
            <a:avLst>
              <a:gd name="adj" fmla="val 12500"/>
            </a:avLst>
          </a:prstGeom>
          <a:solidFill>
            <a:srgbClr val="0000FF"/>
          </a:solidFill>
          <a:ln w="9525" cap="flat" cmpd="sng">
            <a:solidFill>
              <a:srgbClr val="800000"/>
            </a:solidFill>
            <a:prstDash val="solid"/>
            <a:round/>
            <a:headEnd type="none" w="med" len="med"/>
            <a:tailEnd type="none" w="med" len="med"/>
          </a:ln>
          <a:effectLst>
            <a:outerShdw blurRad="76200" sy="23000" kx="1200000" ky="1200000" algn="br" rotWithShape="0">
              <a:srgbClr val="000000">
                <a:alpha val="20000"/>
              </a:srgbClr>
            </a:outerShdw>
          </a:effectLst>
        </p:spPr>
        <p:txBody>
          <a:bodyPr wrap="square" lIns="91425" tIns="45700" rIns="91425" bIns="45700" anchor="ctr" anchorCtr="0">
            <a:noAutofit/>
          </a:bodyPr>
          <a:lstStyle/>
          <a:p>
            <a:pPr marL="0" marR="0" lvl="0" indent="0" algn="ctr" rtl="0">
              <a:spcBef>
                <a:spcPts val="0"/>
              </a:spcBef>
              <a:buSzPct val="25000"/>
              <a:buNone/>
            </a:pPr>
            <a:r>
              <a:rPr lang="en-US" sz="1400" b="1" i="1" u="none" strike="noStrike" cap="none">
                <a:solidFill>
                  <a:schemeClr val="lt1"/>
                </a:solidFill>
                <a:latin typeface="Calibri"/>
                <a:ea typeface="Calibri"/>
                <a:cs typeface="Calibri"/>
                <a:sym typeface="Calibri"/>
              </a:rPr>
              <a:t>Recommendation</a:t>
            </a:r>
          </a:p>
        </p:txBody>
      </p:sp>
    </p:spTree>
    <p:extLst>
      <p:ext uri="{BB962C8B-B14F-4D97-AF65-F5344CB8AC3E}">
        <p14:creationId xmlns:p14="http://schemas.microsoft.com/office/powerpoint/2010/main" val="2332542551"/>
      </p:ext>
    </p:extLst>
  </p:cSld>
  <p:clrMapOvr>
    <a:overrideClrMapping bg1="lt1" tx1="dk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Shape 137"/>
          <p:cNvSpPr txBox="1">
            <a:spLocks noGrp="1"/>
          </p:cNvSpPr>
          <p:nvPr>
            <p:ph type="title"/>
          </p:nvPr>
        </p:nvSpPr>
        <p:spPr>
          <a:xfrm>
            <a:off x="457200" y="274638"/>
            <a:ext cx="8229600" cy="1143000"/>
          </a:xfrm>
          <a:prstGeom prst="rect">
            <a:avLst/>
          </a:prstGeom>
          <a:noFill/>
          <a:ln>
            <a:noFill/>
          </a:ln>
        </p:spPr>
        <p:txBody>
          <a:bodyPr wrap="square" lIns="91425" tIns="45700" rIns="91425" bIns="45700" anchor="ctr" anchorCtr="0">
            <a:noAutofit/>
          </a:bodyPr>
          <a:lstStyle/>
          <a:p>
            <a:pPr lvl="0" indent="-279400"/>
            <a:r>
              <a:rPr lang="en-US" sz="3200" dirty="0"/>
              <a:t>Problem 1 - Cont.</a:t>
            </a:r>
            <a:endParaRPr lang="en-US" sz="4400" b="0" i="0" u="none" strike="noStrike" cap="none" dirty="0">
              <a:solidFill>
                <a:schemeClr val="dk1"/>
              </a:solidFill>
              <a:latin typeface="Calibri"/>
              <a:ea typeface="Calibri"/>
              <a:cs typeface="Calibri"/>
              <a:sym typeface="Calibri"/>
            </a:endParaRPr>
          </a:p>
        </p:txBody>
      </p:sp>
      <p:cxnSp>
        <p:nvCxnSpPr>
          <p:cNvPr id="138" name="Shape 138"/>
          <p:cNvCxnSpPr/>
          <p:nvPr/>
        </p:nvCxnSpPr>
        <p:spPr>
          <a:xfrm>
            <a:off x="31750" y="1417638"/>
            <a:ext cx="9112250" cy="0"/>
          </a:xfrm>
          <a:prstGeom prst="straightConnector1">
            <a:avLst/>
          </a:prstGeom>
          <a:noFill/>
          <a:ln w="38100" cap="flat" cmpd="sng">
            <a:solidFill>
              <a:srgbClr val="000090"/>
            </a:solidFill>
            <a:prstDash val="solid"/>
            <a:round/>
            <a:headEnd type="none" w="med" len="med"/>
            <a:tailEnd type="none" w="med" len="med"/>
          </a:ln>
          <a:effectLst>
            <a:outerShdw blurRad="50800" dist="38100" dir="2700000" algn="tl" rotWithShape="0">
              <a:srgbClr val="000000">
                <a:alpha val="40000"/>
              </a:srgbClr>
            </a:outerShdw>
          </a:effectLst>
        </p:spPr>
      </p:cxnSp>
      <p:sp>
        <p:nvSpPr>
          <p:cNvPr id="2" name="Rectangle 1"/>
          <p:cNvSpPr/>
          <p:nvPr/>
        </p:nvSpPr>
        <p:spPr>
          <a:xfrm>
            <a:off x="79374" y="1610510"/>
            <a:ext cx="3262313" cy="3313300"/>
          </a:xfrm>
          <a:prstGeom prst="rect">
            <a:avLst/>
          </a:prstGeom>
          <a:ln>
            <a:solidFill>
              <a:schemeClr val="tx1"/>
            </a:solidFill>
            <a:prstDash val="dot"/>
          </a:ln>
        </p:spPr>
        <p:txBody>
          <a:bodyPr wrap="square">
            <a:spAutoFit/>
          </a:bodyPr>
          <a:lstStyle/>
          <a:p>
            <a:pPr marL="342900" indent="-342900">
              <a:buAutoNum type="arabicPeriod"/>
            </a:pPr>
            <a:r>
              <a:rPr lang="en-US" dirty="0"/>
              <a:t>Create review subset</a:t>
            </a:r>
          </a:p>
          <a:p>
            <a:endParaRPr lang="en-US" dirty="0"/>
          </a:p>
          <a:p>
            <a:pPr>
              <a:lnSpc>
                <a:spcPts val="1820"/>
              </a:lnSpc>
            </a:pPr>
            <a:r>
              <a:rPr lang="en-US" sz="1100" dirty="0"/>
              <a:t>CREATE VIEW </a:t>
            </a:r>
            <a:r>
              <a:rPr lang="en-US" sz="1100" dirty="0" err="1"/>
              <a:t>review_subset</a:t>
            </a:r>
            <a:r>
              <a:rPr lang="en-US" sz="1100" dirty="0"/>
              <a:t> AS </a:t>
            </a:r>
          </a:p>
          <a:p>
            <a:pPr>
              <a:lnSpc>
                <a:spcPts val="1820"/>
              </a:lnSpc>
            </a:pPr>
            <a:r>
              <a:rPr lang="en-US" sz="1100" dirty="0"/>
              <a:t>SELECT </a:t>
            </a:r>
            <a:r>
              <a:rPr lang="en-US" sz="1100" dirty="0" err="1"/>
              <a:t>reviewtext</a:t>
            </a:r>
            <a:r>
              <a:rPr lang="en-US" sz="1100" dirty="0"/>
              <a:t>, </a:t>
            </a:r>
            <a:r>
              <a:rPr lang="en-US" sz="1100" dirty="0" err="1"/>
              <a:t>asin</a:t>
            </a:r>
            <a:r>
              <a:rPr lang="en-US" sz="1100" dirty="0"/>
              <a:t>, count(</a:t>
            </a:r>
            <a:r>
              <a:rPr lang="en-US" sz="1100" dirty="0" err="1"/>
              <a:t>asin</a:t>
            </a:r>
            <a:r>
              <a:rPr lang="en-US" sz="1100" dirty="0"/>
              <a:t>) </a:t>
            </a:r>
            <a:r>
              <a:rPr lang="en-US" sz="1100" dirty="0" err="1"/>
              <a:t>asin_count</a:t>
            </a:r>
            <a:endParaRPr lang="en-US" sz="1100" dirty="0"/>
          </a:p>
          <a:p>
            <a:pPr>
              <a:lnSpc>
                <a:spcPts val="1820"/>
              </a:lnSpc>
            </a:pPr>
            <a:r>
              <a:rPr lang="en-US" sz="1100" dirty="0"/>
              <a:t>FROM reviews</a:t>
            </a:r>
          </a:p>
          <a:p>
            <a:pPr>
              <a:lnSpc>
                <a:spcPts val="1820"/>
              </a:lnSpc>
            </a:pPr>
            <a:r>
              <a:rPr lang="en-US" sz="1100" dirty="0"/>
              <a:t>WHERE </a:t>
            </a:r>
            <a:r>
              <a:rPr lang="en-US" sz="1100" dirty="0" err="1"/>
              <a:t>reviewtext</a:t>
            </a:r>
            <a:r>
              <a:rPr lang="en-US" sz="1100" dirty="0"/>
              <a:t> LIKE '%kid%'</a:t>
            </a:r>
          </a:p>
          <a:p>
            <a:pPr>
              <a:lnSpc>
                <a:spcPts val="1820"/>
              </a:lnSpc>
            </a:pPr>
            <a:r>
              <a:rPr lang="en-US" sz="1100" dirty="0"/>
              <a:t>   OR </a:t>
            </a:r>
            <a:r>
              <a:rPr lang="en-US" sz="1100" dirty="0" err="1"/>
              <a:t>reviewtext</a:t>
            </a:r>
            <a:r>
              <a:rPr lang="en-US" sz="1100" dirty="0"/>
              <a:t> LIKE '%Kid%'</a:t>
            </a:r>
          </a:p>
          <a:p>
            <a:pPr>
              <a:lnSpc>
                <a:spcPts val="1820"/>
              </a:lnSpc>
            </a:pPr>
            <a:r>
              <a:rPr lang="en-US" sz="1100" dirty="0"/>
              <a:t>   OR </a:t>
            </a:r>
            <a:r>
              <a:rPr lang="en-US" sz="1100" dirty="0" err="1"/>
              <a:t>reviewtext</a:t>
            </a:r>
            <a:r>
              <a:rPr lang="en-US" sz="1100" dirty="0"/>
              <a:t> LIKE ’%child%’</a:t>
            </a:r>
          </a:p>
          <a:p>
            <a:pPr>
              <a:lnSpc>
                <a:spcPts val="1820"/>
              </a:lnSpc>
            </a:pPr>
            <a:r>
              <a:rPr lang="en-US" sz="1100" dirty="0"/>
              <a:t>   OR </a:t>
            </a:r>
            <a:r>
              <a:rPr lang="en-US" sz="1100" dirty="0" err="1"/>
              <a:t>reviewtext</a:t>
            </a:r>
            <a:r>
              <a:rPr lang="en-US" sz="1100" dirty="0"/>
              <a:t> LIKE '%Child%'</a:t>
            </a:r>
          </a:p>
          <a:p>
            <a:pPr>
              <a:lnSpc>
                <a:spcPts val="1820"/>
              </a:lnSpc>
            </a:pPr>
            <a:r>
              <a:rPr lang="en-US" sz="1100" dirty="0"/>
              <a:t>   OR </a:t>
            </a:r>
            <a:r>
              <a:rPr lang="en-US" sz="1100" dirty="0" err="1"/>
              <a:t>reviewtext</a:t>
            </a:r>
            <a:r>
              <a:rPr lang="en-US" sz="1100" dirty="0"/>
              <a:t> LIKE ’%daughter%’</a:t>
            </a:r>
          </a:p>
          <a:p>
            <a:pPr>
              <a:lnSpc>
                <a:spcPts val="1820"/>
              </a:lnSpc>
            </a:pPr>
            <a:r>
              <a:rPr lang="en-US" sz="1100" dirty="0"/>
              <a:t>   OR </a:t>
            </a:r>
            <a:r>
              <a:rPr lang="en-US" sz="1100" dirty="0" err="1"/>
              <a:t>reviewtext</a:t>
            </a:r>
            <a:r>
              <a:rPr lang="en-US" sz="1100" dirty="0"/>
              <a:t> LIKE ’%Daughter%'</a:t>
            </a:r>
          </a:p>
          <a:p>
            <a:pPr>
              <a:lnSpc>
                <a:spcPts val="1820"/>
              </a:lnSpc>
            </a:pPr>
            <a:r>
              <a:rPr lang="en-US" sz="1100" dirty="0"/>
              <a:t>   OR </a:t>
            </a:r>
            <a:r>
              <a:rPr lang="en-US" sz="1100" dirty="0" err="1"/>
              <a:t>reviewtext</a:t>
            </a:r>
            <a:r>
              <a:rPr lang="en-US" sz="1100" dirty="0"/>
              <a:t> LIKE ’%son%’</a:t>
            </a:r>
          </a:p>
          <a:p>
            <a:pPr>
              <a:lnSpc>
                <a:spcPts val="1820"/>
              </a:lnSpc>
            </a:pPr>
            <a:r>
              <a:rPr lang="en-US" sz="1100" dirty="0"/>
              <a:t>   OR </a:t>
            </a:r>
            <a:r>
              <a:rPr lang="en-US" sz="1100" dirty="0" err="1"/>
              <a:t>reviewtext</a:t>
            </a:r>
            <a:r>
              <a:rPr lang="en-US" sz="1100" dirty="0"/>
              <a:t> LIKE '%Son%’</a:t>
            </a:r>
          </a:p>
          <a:p>
            <a:pPr>
              <a:lnSpc>
                <a:spcPts val="1820"/>
              </a:lnSpc>
            </a:pPr>
            <a:r>
              <a:rPr lang="en-US" sz="1100" dirty="0"/>
              <a:t>ORDERBY </a:t>
            </a:r>
            <a:r>
              <a:rPr lang="en-US" sz="1100" dirty="0" err="1"/>
              <a:t>asin_count</a:t>
            </a:r>
            <a:endParaRPr lang="en-US" sz="1100" dirty="0"/>
          </a:p>
        </p:txBody>
      </p:sp>
      <p:sp>
        <p:nvSpPr>
          <p:cNvPr id="6" name="Rectangle 5"/>
          <p:cNvSpPr/>
          <p:nvPr/>
        </p:nvSpPr>
        <p:spPr>
          <a:xfrm>
            <a:off x="3730624" y="1556534"/>
            <a:ext cx="3619501" cy="1679519"/>
          </a:xfrm>
          <a:prstGeom prst="rect">
            <a:avLst/>
          </a:prstGeom>
          <a:ln>
            <a:solidFill>
              <a:schemeClr val="tx1"/>
            </a:solidFill>
            <a:prstDash val="dot"/>
          </a:ln>
        </p:spPr>
        <p:txBody>
          <a:bodyPr wrap="square">
            <a:spAutoFit/>
          </a:bodyPr>
          <a:lstStyle/>
          <a:p>
            <a:pPr marL="342900" indent="-342900">
              <a:buFont typeface="+mj-lt"/>
              <a:buAutoNum type="arabicPeriod" startAt="2"/>
            </a:pPr>
            <a:r>
              <a:rPr lang="en-US" dirty="0"/>
              <a:t>Create product and review</a:t>
            </a:r>
          </a:p>
          <a:p>
            <a:endParaRPr lang="en-US" dirty="0"/>
          </a:p>
          <a:p>
            <a:pPr>
              <a:lnSpc>
                <a:spcPts val="1820"/>
              </a:lnSpc>
            </a:pPr>
            <a:r>
              <a:rPr lang="en-US" sz="1100" dirty="0"/>
              <a:t>CREATE VIEW </a:t>
            </a:r>
            <a:r>
              <a:rPr lang="en-US" sz="1100" dirty="0" err="1"/>
              <a:t>product_review</a:t>
            </a:r>
            <a:r>
              <a:rPr lang="en-US" sz="1100" dirty="0"/>
              <a:t> AS </a:t>
            </a:r>
          </a:p>
          <a:p>
            <a:pPr>
              <a:lnSpc>
                <a:spcPts val="1820"/>
              </a:lnSpc>
            </a:pPr>
            <a:r>
              <a:rPr lang="en-US" sz="1100" dirty="0"/>
              <a:t>SELECT </a:t>
            </a:r>
            <a:r>
              <a:rPr lang="en-US" sz="1100" dirty="0" err="1"/>
              <a:t>productid</a:t>
            </a:r>
            <a:r>
              <a:rPr lang="en-US" sz="1100" dirty="0"/>
              <a:t>, name, </a:t>
            </a:r>
            <a:r>
              <a:rPr lang="en-US" sz="1100" dirty="0" err="1"/>
              <a:t>asin</a:t>
            </a:r>
            <a:r>
              <a:rPr lang="en-US" sz="1100" dirty="0"/>
              <a:t>, </a:t>
            </a:r>
            <a:r>
              <a:rPr lang="en-US" sz="1100" dirty="0" err="1"/>
              <a:t>reviewtext</a:t>
            </a:r>
            <a:r>
              <a:rPr lang="en-US" sz="1100" dirty="0"/>
              <a:t>, category</a:t>
            </a:r>
          </a:p>
          <a:p>
            <a:pPr>
              <a:lnSpc>
                <a:spcPts val="1820"/>
              </a:lnSpc>
            </a:pPr>
            <a:r>
              <a:rPr lang="en-US" sz="1100" dirty="0"/>
              <a:t>FROM products as </a:t>
            </a:r>
            <a:r>
              <a:rPr lang="en-US" sz="1100" dirty="0" err="1"/>
              <a:t>pr</a:t>
            </a:r>
            <a:endParaRPr lang="en-US" sz="1100" dirty="0"/>
          </a:p>
          <a:p>
            <a:pPr>
              <a:lnSpc>
                <a:spcPts val="1820"/>
              </a:lnSpc>
            </a:pPr>
            <a:r>
              <a:rPr lang="en-US" sz="1100" dirty="0"/>
              <a:t>                  inner join </a:t>
            </a:r>
            <a:r>
              <a:rPr lang="en-US" sz="1100" dirty="0" err="1"/>
              <a:t>review_subset</a:t>
            </a:r>
            <a:r>
              <a:rPr lang="en-US" sz="1100" dirty="0"/>
              <a:t> as </a:t>
            </a:r>
            <a:r>
              <a:rPr lang="en-US" sz="1100" dirty="0" err="1"/>
              <a:t>resu</a:t>
            </a:r>
            <a:endParaRPr lang="en-US" sz="1100" dirty="0"/>
          </a:p>
          <a:p>
            <a:pPr>
              <a:lnSpc>
                <a:spcPts val="1820"/>
              </a:lnSpc>
            </a:pPr>
            <a:r>
              <a:rPr lang="en-US" sz="1100" dirty="0"/>
              <a:t>                  on </a:t>
            </a:r>
            <a:r>
              <a:rPr lang="en-US" sz="1100" dirty="0" err="1"/>
              <a:t>pr.asin</a:t>
            </a:r>
            <a:r>
              <a:rPr lang="en-US" sz="1100" dirty="0"/>
              <a:t> = </a:t>
            </a:r>
            <a:r>
              <a:rPr lang="en-US" sz="1100" dirty="0" err="1"/>
              <a:t>resu.asin</a:t>
            </a:r>
            <a:endParaRPr lang="en-US" sz="1100" dirty="0"/>
          </a:p>
        </p:txBody>
      </p:sp>
      <p:sp>
        <p:nvSpPr>
          <p:cNvPr id="7" name="Rectangle 6"/>
          <p:cNvSpPr/>
          <p:nvPr/>
        </p:nvSpPr>
        <p:spPr>
          <a:xfrm>
            <a:off x="5865812" y="3550434"/>
            <a:ext cx="3278187" cy="1682512"/>
          </a:xfrm>
          <a:prstGeom prst="rect">
            <a:avLst/>
          </a:prstGeom>
          <a:ln>
            <a:solidFill>
              <a:schemeClr val="tx1"/>
            </a:solidFill>
            <a:prstDash val="dot"/>
          </a:ln>
        </p:spPr>
        <p:txBody>
          <a:bodyPr wrap="square">
            <a:spAutoFit/>
          </a:bodyPr>
          <a:lstStyle/>
          <a:p>
            <a:pPr marL="342900" indent="-342900">
              <a:buFont typeface="+mj-lt"/>
              <a:buAutoNum type="arabicPeriod" startAt="3"/>
            </a:pPr>
            <a:r>
              <a:rPr lang="en-US" dirty="0"/>
              <a:t>Create summer order view</a:t>
            </a:r>
          </a:p>
          <a:p>
            <a:pPr>
              <a:lnSpc>
                <a:spcPts val="1820"/>
              </a:lnSpc>
            </a:pPr>
            <a:endParaRPr lang="en-US" dirty="0"/>
          </a:p>
          <a:p>
            <a:pPr>
              <a:lnSpc>
                <a:spcPts val="1820"/>
              </a:lnSpc>
            </a:pPr>
            <a:r>
              <a:rPr lang="en-US" sz="1100" dirty="0"/>
              <a:t>CREATE VIEW </a:t>
            </a:r>
            <a:r>
              <a:rPr lang="en-US" sz="1100" dirty="0" err="1"/>
              <a:t>summer_order</a:t>
            </a:r>
            <a:r>
              <a:rPr lang="en-US" sz="1100" dirty="0"/>
              <a:t> AS </a:t>
            </a:r>
          </a:p>
          <a:p>
            <a:pPr>
              <a:lnSpc>
                <a:spcPts val="1820"/>
              </a:lnSpc>
            </a:pPr>
            <a:r>
              <a:rPr lang="en-US" sz="1100" dirty="0"/>
              <a:t>SELECT </a:t>
            </a:r>
            <a:r>
              <a:rPr lang="en-US" sz="1100" dirty="0" err="1"/>
              <a:t>orderid</a:t>
            </a:r>
            <a:r>
              <a:rPr lang="en-US" sz="1100" dirty="0"/>
              <a:t>, </a:t>
            </a:r>
            <a:r>
              <a:rPr lang="en-US" sz="1100" dirty="0" err="1"/>
              <a:t>productid</a:t>
            </a:r>
            <a:r>
              <a:rPr lang="en-US" sz="1100" dirty="0"/>
              <a:t>, </a:t>
            </a:r>
            <a:r>
              <a:rPr lang="en-US" sz="1100" dirty="0" err="1"/>
              <a:t>orderdate</a:t>
            </a:r>
            <a:endParaRPr lang="en-US" sz="1100" dirty="0"/>
          </a:p>
          <a:p>
            <a:pPr>
              <a:lnSpc>
                <a:spcPts val="1820"/>
              </a:lnSpc>
            </a:pPr>
            <a:r>
              <a:rPr lang="en-US" sz="1100" dirty="0"/>
              <a:t>FROM orders as </a:t>
            </a:r>
            <a:r>
              <a:rPr lang="en-US" sz="1100" dirty="0" err="1"/>
              <a:t>ords</a:t>
            </a:r>
            <a:endParaRPr lang="en-US" sz="1100" dirty="0"/>
          </a:p>
          <a:p>
            <a:pPr>
              <a:lnSpc>
                <a:spcPts val="1820"/>
              </a:lnSpc>
            </a:pPr>
            <a:r>
              <a:rPr lang="en-US" sz="1100" dirty="0"/>
              <a:t>                  inner join </a:t>
            </a:r>
            <a:r>
              <a:rPr lang="en-US" sz="1100" dirty="0" err="1"/>
              <a:t>orderlines</a:t>
            </a:r>
            <a:r>
              <a:rPr lang="en-US" sz="1100" dirty="0"/>
              <a:t> as </a:t>
            </a:r>
            <a:r>
              <a:rPr lang="en-US" sz="1100" dirty="0" err="1"/>
              <a:t>ordlines</a:t>
            </a:r>
            <a:endParaRPr lang="en-US" sz="1100" dirty="0"/>
          </a:p>
          <a:p>
            <a:pPr>
              <a:lnSpc>
                <a:spcPts val="1820"/>
              </a:lnSpc>
            </a:pPr>
            <a:r>
              <a:rPr lang="en-US" sz="1100" dirty="0"/>
              <a:t>                  on </a:t>
            </a:r>
            <a:r>
              <a:rPr lang="en-US" sz="1100" dirty="0" err="1"/>
              <a:t>ords.orderid</a:t>
            </a:r>
            <a:r>
              <a:rPr lang="en-US" sz="1100" dirty="0"/>
              <a:t> = </a:t>
            </a:r>
            <a:r>
              <a:rPr lang="en-US" sz="1100" dirty="0" err="1"/>
              <a:t>ordlines.orderid</a:t>
            </a:r>
            <a:endParaRPr lang="en-US" sz="1100" dirty="0"/>
          </a:p>
        </p:txBody>
      </p:sp>
      <p:sp>
        <p:nvSpPr>
          <p:cNvPr id="8" name="Rectangle 7"/>
          <p:cNvSpPr/>
          <p:nvPr/>
        </p:nvSpPr>
        <p:spPr>
          <a:xfrm>
            <a:off x="2478086" y="5020459"/>
            <a:ext cx="3278187" cy="1682512"/>
          </a:xfrm>
          <a:prstGeom prst="rect">
            <a:avLst/>
          </a:prstGeom>
          <a:ln>
            <a:solidFill>
              <a:schemeClr val="tx1"/>
            </a:solidFill>
            <a:prstDash val="dot"/>
          </a:ln>
        </p:spPr>
        <p:txBody>
          <a:bodyPr wrap="square">
            <a:spAutoFit/>
          </a:bodyPr>
          <a:lstStyle/>
          <a:p>
            <a:pPr marL="342900" indent="-342900">
              <a:buFont typeface="+mj-lt"/>
              <a:buAutoNum type="arabicPeriod" startAt="4"/>
            </a:pPr>
            <a:r>
              <a:rPr lang="en-US" dirty="0"/>
              <a:t>Create summer order view</a:t>
            </a:r>
          </a:p>
          <a:p>
            <a:pPr>
              <a:lnSpc>
                <a:spcPts val="1820"/>
              </a:lnSpc>
            </a:pPr>
            <a:endParaRPr lang="en-US" dirty="0"/>
          </a:p>
          <a:p>
            <a:pPr>
              <a:lnSpc>
                <a:spcPts val="1820"/>
              </a:lnSpc>
            </a:pPr>
            <a:r>
              <a:rPr lang="en-US" sz="1100" dirty="0"/>
              <a:t>CREATE VIEW </a:t>
            </a:r>
            <a:r>
              <a:rPr lang="en-US" sz="1100" dirty="0" err="1"/>
              <a:t>summer_order</a:t>
            </a:r>
            <a:r>
              <a:rPr lang="en-US" sz="1100" dirty="0"/>
              <a:t> AS </a:t>
            </a:r>
          </a:p>
          <a:p>
            <a:pPr>
              <a:lnSpc>
                <a:spcPts val="1820"/>
              </a:lnSpc>
            </a:pPr>
            <a:r>
              <a:rPr lang="en-US" sz="1100" dirty="0"/>
              <a:t>SELECT </a:t>
            </a:r>
            <a:r>
              <a:rPr lang="en-US" sz="1100" dirty="0" err="1"/>
              <a:t>productid</a:t>
            </a:r>
            <a:r>
              <a:rPr lang="en-US" sz="1100" dirty="0"/>
              <a:t>, name, category, </a:t>
            </a:r>
            <a:r>
              <a:rPr lang="en-US" sz="1100" dirty="0" err="1"/>
              <a:t>asin</a:t>
            </a:r>
            <a:endParaRPr lang="en-US" sz="1100" dirty="0"/>
          </a:p>
          <a:p>
            <a:pPr>
              <a:lnSpc>
                <a:spcPts val="1820"/>
              </a:lnSpc>
            </a:pPr>
            <a:r>
              <a:rPr lang="en-US" sz="1100" dirty="0"/>
              <a:t>FROM </a:t>
            </a:r>
            <a:r>
              <a:rPr lang="en-US" sz="1100" dirty="0" err="1"/>
              <a:t>product_review</a:t>
            </a:r>
            <a:r>
              <a:rPr lang="en-US" sz="1100" dirty="0"/>
              <a:t> as </a:t>
            </a:r>
            <a:r>
              <a:rPr lang="en-US" sz="1100" dirty="0" err="1"/>
              <a:t>prres</a:t>
            </a:r>
            <a:endParaRPr lang="en-US" sz="1100" dirty="0"/>
          </a:p>
          <a:p>
            <a:pPr>
              <a:lnSpc>
                <a:spcPts val="1820"/>
              </a:lnSpc>
            </a:pPr>
            <a:r>
              <a:rPr lang="en-US" sz="1100" dirty="0"/>
              <a:t>                  inner join </a:t>
            </a:r>
            <a:r>
              <a:rPr lang="en-US" sz="1100" dirty="0" err="1"/>
              <a:t>summer_order</a:t>
            </a:r>
            <a:r>
              <a:rPr lang="en-US" sz="1100" dirty="0"/>
              <a:t> as </a:t>
            </a:r>
            <a:r>
              <a:rPr lang="en-US" sz="1100" dirty="0" err="1"/>
              <a:t>suors</a:t>
            </a:r>
            <a:endParaRPr lang="en-US" sz="1100" dirty="0"/>
          </a:p>
          <a:p>
            <a:pPr>
              <a:lnSpc>
                <a:spcPts val="1820"/>
              </a:lnSpc>
            </a:pPr>
            <a:r>
              <a:rPr lang="en-US" sz="1100" dirty="0"/>
              <a:t>                  on </a:t>
            </a:r>
            <a:r>
              <a:rPr lang="en-US" sz="1100" dirty="0" err="1"/>
              <a:t>prres.productid</a:t>
            </a:r>
            <a:r>
              <a:rPr lang="en-US" sz="1100" dirty="0"/>
              <a:t> = </a:t>
            </a:r>
            <a:r>
              <a:rPr lang="en-US" sz="1100" dirty="0" err="1"/>
              <a:t>suors.productid</a:t>
            </a:r>
            <a:endParaRPr lang="en-US" sz="1100" dirty="0"/>
          </a:p>
        </p:txBody>
      </p:sp>
    </p:spTree>
    <p:extLst>
      <p:ext uri="{BB962C8B-B14F-4D97-AF65-F5344CB8AC3E}">
        <p14:creationId xmlns:p14="http://schemas.microsoft.com/office/powerpoint/2010/main" val="30398185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Shape 137"/>
          <p:cNvSpPr txBox="1">
            <a:spLocks noGrp="1"/>
          </p:cNvSpPr>
          <p:nvPr>
            <p:ph type="title"/>
          </p:nvPr>
        </p:nvSpPr>
        <p:spPr>
          <a:xfrm>
            <a:off x="457200" y="274638"/>
            <a:ext cx="8229600" cy="1143000"/>
          </a:xfrm>
          <a:prstGeom prst="rect">
            <a:avLst/>
          </a:prstGeom>
          <a:noFill/>
          <a:ln>
            <a:noFill/>
          </a:ln>
        </p:spPr>
        <p:txBody>
          <a:bodyPr wrap="square" lIns="91425" tIns="45700" rIns="91425" bIns="45700" anchor="ctr" anchorCtr="0">
            <a:noAutofit/>
          </a:bodyPr>
          <a:lstStyle/>
          <a:p>
            <a:pPr lvl="0" indent="-279400"/>
            <a:r>
              <a:rPr lang="en-US" sz="3200" dirty="0"/>
              <a:t>Problem 2</a:t>
            </a:r>
            <a:endParaRPr lang="en-US" sz="3200" b="0" i="0" u="none" strike="noStrike" cap="none" dirty="0">
              <a:solidFill>
                <a:schemeClr val="dk1"/>
              </a:solidFill>
              <a:latin typeface="Calibri"/>
              <a:ea typeface="Calibri"/>
              <a:cs typeface="Calibri"/>
              <a:sym typeface="Calibri"/>
            </a:endParaRPr>
          </a:p>
        </p:txBody>
      </p:sp>
      <p:cxnSp>
        <p:nvCxnSpPr>
          <p:cNvPr id="138" name="Shape 138"/>
          <p:cNvCxnSpPr>
            <a:cxnSpLocks/>
          </p:cNvCxnSpPr>
          <p:nvPr/>
        </p:nvCxnSpPr>
        <p:spPr>
          <a:xfrm>
            <a:off x="31750" y="1417638"/>
            <a:ext cx="9112250" cy="0"/>
          </a:xfrm>
          <a:prstGeom prst="straightConnector1">
            <a:avLst/>
          </a:prstGeom>
          <a:noFill/>
          <a:ln w="38100" cap="flat" cmpd="sng">
            <a:solidFill>
              <a:srgbClr val="000090"/>
            </a:solidFill>
            <a:prstDash val="solid"/>
            <a:round/>
            <a:headEnd type="none" w="med" len="med"/>
            <a:tailEnd type="none" w="med" len="med"/>
          </a:ln>
          <a:effectLst>
            <a:outerShdw blurRad="50800" dist="38100" dir="2700000" algn="tl" rotWithShape="0">
              <a:srgbClr val="000000">
                <a:alpha val="40000"/>
              </a:srgbClr>
            </a:outerShdw>
          </a:effectLst>
        </p:spPr>
      </p:cxnSp>
      <p:sp>
        <p:nvSpPr>
          <p:cNvPr id="139" name="Shape 139"/>
          <p:cNvSpPr/>
          <p:nvPr/>
        </p:nvSpPr>
        <p:spPr>
          <a:xfrm>
            <a:off x="7197014" y="6357938"/>
            <a:ext cx="1780299" cy="373062"/>
          </a:xfrm>
          <a:prstGeom prst="bevel">
            <a:avLst>
              <a:gd name="adj" fmla="val 12500"/>
            </a:avLst>
          </a:prstGeom>
          <a:solidFill>
            <a:srgbClr val="0000FF"/>
          </a:solidFill>
          <a:ln w="9525" cap="flat" cmpd="sng">
            <a:solidFill>
              <a:srgbClr val="800000"/>
            </a:solidFill>
            <a:prstDash val="solid"/>
            <a:round/>
            <a:headEnd type="none" w="med" len="med"/>
            <a:tailEnd type="none" w="med" len="med"/>
          </a:ln>
          <a:effectLst>
            <a:outerShdw blurRad="76200" sy="23000" kx="1200000" ky="1200000" algn="br" rotWithShape="0">
              <a:srgbClr val="000000">
                <a:alpha val="20000"/>
              </a:srgbClr>
            </a:outerShdw>
          </a:effectLst>
        </p:spPr>
        <p:txBody>
          <a:bodyPr wrap="square" lIns="91425" tIns="45700" rIns="91425" bIns="45700" anchor="ctr" anchorCtr="0">
            <a:noAutofit/>
          </a:bodyPr>
          <a:lstStyle/>
          <a:p>
            <a:pPr marL="0" marR="0" lvl="0" indent="0" algn="ctr" rtl="0">
              <a:spcBef>
                <a:spcPts val="0"/>
              </a:spcBef>
              <a:buSzPct val="25000"/>
              <a:buNone/>
            </a:pPr>
            <a:r>
              <a:rPr lang="en-US" sz="1050" b="1" i="1" u="none" strike="noStrike" cap="none">
                <a:solidFill>
                  <a:schemeClr val="lt1"/>
                </a:solidFill>
                <a:latin typeface="Calibri"/>
                <a:ea typeface="Calibri"/>
                <a:cs typeface="Calibri"/>
                <a:sym typeface="Calibri"/>
              </a:rPr>
              <a:t>Recommendation</a:t>
            </a:r>
          </a:p>
        </p:txBody>
      </p:sp>
      <p:sp>
        <p:nvSpPr>
          <p:cNvPr id="140" name="Shape 140"/>
          <p:cNvSpPr/>
          <p:nvPr/>
        </p:nvSpPr>
        <p:spPr>
          <a:xfrm>
            <a:off x="7197014" y="6357938"/>
            <a:ext cx="1780299" cy="373062"/>
          </a:xfrm>
          <a:prstGeom prst="bevel">
            <a:avLst>
              <a:gd name="adj" fmla="val 12500"/>
            </a:avLst>
          </a:prstGeom>
          <a:solidFill>
            <a:srgbClr val="0000FF"/>
          </a:solidFill>
          <a:ln w="9525" cap="flat" cmpd="sng">
            <a:solidFill>
              <a:srgbClr val="800000"/>
            </a:solidFill>
            <a:prstDash val="solid"/>
            <a:round/>
            <a:headEnd type="none" w="med" len="med"/>
            <a:tailEnd type="none" w="med" len="med"/>
          </a:ln>
          <a:effectLst>
            <a:outerShdw blurRad="76200" sy="23000" kx="1200000" ky="1200000" algn="br" rotWithShape="0">
              <a:srgbClr val="000000">
                <a:alpha val="20000"/>
              </a:srgbClr>
            </a:outerShdw>
          </a:effectLst>
        </p:spPr>
        <p:txBody>
          <a:bodyPr wrap="square" lIns="91425" tIns="45700" rIns="91425" bIns="45700" anchor="ctr" anchorCtr="0">
            <a:noAutofit/>
          </a:bodyPr>
          <a:lstStyle/>
          <a:p>
            <a:pPr marL="0" marR="0" lvl="0" indent="0" algn="ctr" rtl="0">
              <a:spcBef>
                <a:spcPts val="0"/>
              </a:spcBef>
              <a:buSzPct val="25000"/>
              <a:buNone/>
            </a:pPr>
            <a:r>
              <a:rPr lang="en-US" sz="1050" b="1" i="1" u="none" strike="noStrike" cap="none">
                <a:solidFill>
                  <a:schemeClr val="lt1"/>
                </a:solidFill>
                <a:latin typeface="Calibri"/>
                <a:ea typeface="Calibri"/>
                <a:cs typeface="Calibri"/>
                <a:sym typeface="Calibri"/>
              </a:rPr>
              <a:t>Recommendation</a:t>
            </a:r>
          </a:p>
        </p:txBody>
      </p:sp>
      <p:sp>
        <p:nvSpPr>
          <p:cNvPr id="32" name="TextBox 31">
            <a:extLst>
              <a:ext uri="{FF2B5EF4-FFF2-40B4-BE49-F238E27FC236}">
                <a16:creationId xmlns:a16="http://schemas.microsoft.com/office/drawing/2014/main" id="{AA01077D-DF30-4091-9B70-42EA1E785BBF}"/>
              </a:ext>
            </a:extLst>
          </p:cNvPr>
          <p:cNvSpPr txBox="1"/>
          <p:nvPr/>
        </p:nvSpPr>
        <p:spPr>
          <a:xfrm>
            <a:off x="693297" y="1595021"/>
            <a:ext cx="6981986" cy="5047536"/>
          </a:xfrm>
          <a:prstGeom prst="rect">
            <a:avLst/>
          </a:prstGeom>
          <a:noFill/>
        </p:spPr>
        <p:txBody>
          <a:bodyPr wrap="square" rtlCol="0">
            <a:spAutoFit/>
          </a:bodyPr>
          <a:lstStyle/>
          <a:p>
            <a:r>
              <a:rPr lang="en-US" b="1" dirty="0"/>
              <a:t>Problem</a:t>
            </a:r>
            <a:r>
              <a:rPr lang="en-US" dirty="0"/>
              <a:t>: [Cold-start problem] A new customer comes in as a first time user. Which books would you recommend to him/her?</a:t>
            </a:r>
          </a:p>
          <a:p>
            <a:endParaRPr lang="en-US" dirty="0"/>
          </a:p>
          <a:p>
            <a:r>
              <a:rPr lang="en-US" b="1" dirty="0"/>
              <a:t>Strategy</a:t>
            </a:r>
            <a:r>
              <a:rPr lang="en-US" dirty="0"/>
              <a:t>: </a:t>
            </a:r>
          </a:p>
          <a:p>
            <a:pPr marL="285750" indent="-285750">
              <a:buFont typeface="Arial" panose="020B0604020202020204" pitchFamily="34" charset="0"/>
              <a:buChar char="•"/>
            </a:pPr>
            <a:r>
              <a:rPr lang="en-US" dirty="0"/>
              <a:t>Strategy 1- Assuming that we know something about the new customer, with hidden assumption that we received additional information about the customer, such as a new dataset that include the customer’s favorite type of book (novel, science, art, etc.), favorite way of receiving discounts/coupons, etc., do they care about free-shipping, etc.</a:t>
            </a:r>
          </a:p>
          <a:p>
            <a:pPr marL="285750" indent="-285750">
              <a:buFont typeface="Arial" panose="020B0604020202020204" pitchFamily="34" charset="0"/>
              <a:buChar char="•"/>
            </a:pPr>
            <a:r>
              <a:rPr lang="en-US" dirty="0"/>
              <a:t>Approach </a:t>
            </a:r>
            <a:r>
              <a:rPr lang="mr-IN" dirty="0"/>
              <a:t>–</a:t>
            </a:r>
            <a:r>
              <a:rPr lang="en-US" dirty="0"/>
              <a:t> </a:t>
            </a:r>
          </a:p>
          <a:p>
            <a:pPr marL="285750" indent="-285750">
              <a:buFont typeface="Wingdings" charset="2"/>
              <a:buChar char="ü"/>
            </a:pPr>
            <a:r>
              <a:rPr lang="en-US" dirty="0"/>
              <a:t>Step 1 Extracting the best selling books from each category </a:t>
            </a:r>
          </a:p>
          <a:p>
            <a:pPr marL="285750" indent="-285750">
              <a:buFont typeface="Wingdings" charset="2"/>
              <a:buChar char="ü"/>
            </a:pPr>
            <a:r>
              <a:rPr lang="en-US" dirty="0"/>
              <a:t>Step 2 Extracting new customers’ features: favorite type of book, free-shipping, preference over email/mail/inserts to receive discounts/coupons</a:t>
            </a:r>
          </a:p>
          <a:p>
            <a:pPr marL="285750" indent="-285750">
              <a:buFont typeface="Wingdings" charset="2"/>
              <a:buChar char="ü"/>
            </a:pPr>
            <a:r>
              <a:rPr lang="en-US" dirty="0"/>
              <a:t>Step 3 Extracting information from Campaigns to collect free-shipping and channel information</a:t>
            </a:r>
          </a:p>
          <a:p>
            <a:pPr marL="285750" indent="-285750">
              <a:buFont typeface="Wingdings" charset="2"/>
              <a:buChar char="ü"/>
            </a:pPr>
            <a:r>
              <a:rPr lang="en-US" dirty="0"/>
              <a:t>Step 4 Join Step 1 with Campaigns to see if the best selling book in each category has the correlated campaign factors that the customer cares about</a:t>
            </a:r>
          </a:p>
          <a:p>
            <a:pPr marL="285750" indent="-285750">
              <a:buFont typeface="Wingdings" charset="2"/>
              <a:buChar char="ü"/>
            </a:pPr>
            <a:r>
              <a:rPr lang="en-US" dirty="0"/>
              <a:t>Step 5 Match the result of step4 with the result of step2</a:t>
            </a:r>
          </a:p>
          <a:p>
            <a:pPr marL="285750" indent="-285750">
              <a:buFont typeface="Wingdings" charset="2"/>
              <a:buChar char="ü"/>
            </a:pPr>
            <a:endParaRPr lang="en-US" dirty="0"/>
          </a:p>
          <a:p>
            <a:pPr marL="285750" indent="-285750">
              <a:buFont typeface="Arial" panose="020B0604020202020204" pitchFamily="34" charset="0"/>
              <a:buChar char="•"/>
            </a:pPr>
            <a:r>
              <a:rPr lang="en-US" dirty="0"/>
              <a:t>Strategy 2- Assuming that we don’t know anything about the new customer</a:t>
            </a:r>
          </a:p>
          <a:p>
            <a:pPr marL="285750" indent="-285750">
              <a:buFont typeface="Arial" panose="020B0604020202020204" pitchFamily="34" charset="0"/>
              <a:buChar char="•"/>
            </a:pPr>
            <a:r>
              <a:rPr lang="en-US" dirty="0"/>
              <a:t>Approach </a:t>
            </a:r>
            <a:r>
              <a:rPr lang="mr-IN" dirty="0"/>
              <a:t>–</a:t>
            </a:r>
            <a:r>
              <a:rPr lang="en-US" dirty="0"/>
              <a:t> simply recommend the best selling book of the season</a:t>
            </a:r>
          </a:p>
          <a:p>
            <a:endParaRPr lang="en-US" dirty="0"/>
          </a:p>
          <a:p>
            <a:endParaRPr lang="en-US" dirty="0"/>
          </a:p>
        </p:txBody>
      </p:sp>
    </p:spTree>
    <p:extLst>
      <p:ext uri="{BB962C8B-B14F-4D97-AF65-F5344CB8AC3E}">
        <p14:creationId xmlns:p14="http://schemas.microsoft.com/office/powerpoint/2010/main" val="29766180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Shape 137"/>
          <p:cNvSpPr txBox="1">
            <a:spLocks noGrp="1"/>
          </p:cNvSpPr>
          <p:nvPr>
            <p:ph type="title"/>
          </p:nvPr>
        </p:nvSpPr>
        <p:spPr>
          <a:xfrm>
            <a:off x="457200" y="274638"/>
            <a:ext cx="8229600" cy="526640"/>
          </a:xfrm>
          <a:prstGeom prst="rect">
            <a:avLst/>
          </a:prstGeom>
          <a:noFill/>
          <a:ln>
            <a:noFill/>
          </a:ln>
        </p:spPr>
        <p:txBody>
          <a:bodyPr wrap="square" lIns="91425" tIns="45700" rIns="91425" bIns="45700" anchor="ctr" anchorCtr="0">
            <a:noAutofit/>
          </a:bodyPr>
          <a:lstStyle/>
          <a:p>
            <a:pPr lvl="0" indent="-279400"/>
            <a:r>
              <a:rPr lang="en-US" sz="3200" dirty="0"/>
              <a:t>Problem 2 - Cont.</a:t>
            </a:r>
            <a:endParaRPr lang="en-US" sz="3200" b="0" i="0" u="none" strike="noStrike" cap="none" dirty="0">
              <a:solidFill>
                <a:schemeClr val="dk1"/>
              </a:solidFill>
              <a:latin typeface="Calibri"/>
              <a:ea typeface="Calibri"/>
              <a:cs typeface="Calibri"/>
              <a:sym typeface="Calibri"/>
            </a:endParaRPr>
          </a:p>
        </p:txBody>
      </p:sp>
      <p:cxnSp>
        <p:nvCxnSpPr>
          <p:cNvPr id="138" name="Shape 138"/>
          <p:cNvCxnSpPr>
            <a:cxnSpLocks/>
          </p:cNvCxnSpPr>
          <p:nvPr/>
        </p:nvCxnSpPr>
        <p:spPr>
          <a:xfrm>
            <a:off x="281397" y="790571"/>
            <a:ext cx="9112250" cy="0"/>
          </a:xfrm>
          <a:prstGeom prst="straightConnector1">
            <a:avLst/>
          </a:prstGeom>
          <a:noFill/>
          <a:ln w="38100" cap="flat" cmpd="sng">
            <a:solidFill>
              <a:srgbClr val="000090"/>
            </a:solidFill>
            <a:prstDash val="solid"/>
            <a:round/>
            <a:headEnd type="none" w="med" len="med"/>
            <a:tailEnd type="none" w="med" len="med"/>
          </a:ln>
          <a:effectLst>
            <a:outerShdw blurRad="50800" dist="38100" dir="2700000" algn="tl" rotWithShape="0">
              <a:srgbClr val="000000">
                <a:alpha val="40000"/>
              </a:srgbClr>
            </a:outerShdw>
          </a:effectLst>
        </p:spPr>
      </p:cxnSp>
      <p:sp>
        <p:nvSpPr>
          <p:cNvPr id="139" name="Shape 139"/>
          <p:cNvSpPr/>
          <p:nvPr/>
        </p:nvSpPr>
        <p:spPr>
          <a:xfrm>
            <a:off x="7134281" y="6052243"/>
            <a:ext cx="1780299" cy="373062"/>
          </a:xfrm>
          <a:prstGeom prst="bevel">
            <a:avLst>
              <a:gd name="adj" fmla="val 12500"/>
            </a:avLst>
          </a:prstGeom>
          <a:solidFill>
            <a:srgbClr val="0000FF"/>
          </a:solidFill>
          <a:ln w="9525" cap="flat" cmpd="sng">
            <a:solidFill>
              <a:srgbClr val="800000"/>
            </a:solidFill>
            <a:prstDash val="solid"/>
            <a:round/>
            <a:headEnd type="none" w="med" len="med"/>
            <a:tailEnd type="none" w="med" len="med"/>
          </a:ln>
          <a:effectLst>
            <a:outerShdw blurRad="76200" sy="23000" kx="1200000" ky="1200000" algn="br" rotWithShape="0">
              <a:srgbClr val="000000">
                <a:alpha val="20000"/>
              </a:srgbClr>
            </a:outerShdw>
          </a:effectLst>
        </p:spPr>
        <p:txBody>
          <a:bodyPr wrap="square" lIns="91425" tIns="45700" rIns="91425" bIns="45700" anchor="ctr" anchorCtr="0">
            <a:noAutofit/>
          </a:bodyPr>
          <a:lstStyle/>
          <a:p>
            <a:pPr marL="0" marR="0" lvl="0" indent="0" algn="ctr" rtl="0">
              <a:spcBef>
                <a:spcPts val="0"/>
              </a:spcBef>
              <a:buSzPct val="25000"/>
              <a:buNone/>
            </a:pPr>
            <a:r>
              <a:rPr lang="en-US" sz="1050" b="1" i="1" u="none" strike="noStrike" cap="none">
                <a:solidFill>
                  <a:schemeClr val="lt1"/>
                </a:solidFill>
                <a:latin typeface="Calibri"/>
                <a:ea typeface="Calibri"/>
                <a:cs typeface="Calibri"/>
                <a:sym typeface="Calibri"/>
              </a:rPr>
              <a:t>Recommendation</a:t>
            </a:r>
          </a:p>
        </p:txBody>
      </p:sp>
      <p:sp>
        <p:nvSpPr>
          <p:cNvPr id="140" name="Shape 140"/>
          <p:cNvSpPr/>
          <p:nvPr/>
        </p:nvSpPr>
        <p:spPr>
          <a:xfrm>
            <a:off x="7134281" y="6052243"/>
            <a:ext cx="1780299" cy="373062"/>
          </a:xfrm>
          <a:prstGeom prst="bevel">
            <a:avLst>
              <a:gd name="adj" fmla="val 12500"/>
            </a:avLst>
          </a:prstGeom>
          <a:solidFill>
            <a:srgbClr val="0000FF"/>
          </a:solidFill>
          <a:ln w="9525" cap="flat" cmpd="sng">
            <a:solidFill>
              <a:srgbClr val="800000"/>
            </a:solidFill>
            <a:prstDash val="solid"/>
            <a:round/>
            <a:headEnd type="none" w="med" len="med"/>
            <a:tailEnd type="none" w="med" len="med"/>
          </a:ln>
          <a:effectLst>
            <a:outerShdw blurRad="76200" sy="23000" kx="1200000" ky="1200000" algn="br" rotWithShape="0">
              <a:srgbClr val="000000">
                <a:alpha val="20000"/>
              </a:srgbClr>
            </a:outerShdw>
          </a:effectLst>
        </p:spPr>
        <p:txBody>
          <a:bodyPr wrap="square" lIns="91425" tIns="45700" rIns="91425" bIns="45700" anchor="ctr" anchorCtr="0">
            <a:noAutofit/>
          </a:bodyPr>
          <a:lstStyle/>
          <a:p>
            <a:pPr marL="0" marR="0" lvl="0" indent="0" algn="ctr" rtl="0">
              <a:spcBef>
                <a:spcPts val="0"/>
              </a:spcBef>
              <a:buSzPct val="25000"/>
              <a:buNone/>
            </a:pPr>
            <a:r>
              <a:rPr lang="en-US" sz="1050" b="1" i="1" u="none" strike="noStrike" cap="none">
                <a:solidFill>
                  <a:schemeClr val="lt1"/>
                </a:solidFill>
                <a:latin typeface="Calibri"/>
                <a:ea typeface="Calibri"/>
                <a:cs typeface="Calibri"/>
                <a:sym typeface="Calibri"/>
              </a:rPr>
              <a:t>Recommendation</a:t>
            </a:r>
          </a:p>
        </p:txBody>
      </p:sp>
      <p:grpSp>
        <p:nvGrpSpPr>
          <p:cNvPr id="13" name="Group 12"/>
          <p:cNvGrpSpPr/>
          <p:nvPr/>
        </p:nvGrpSpPr>
        <p:grpSpPr>
          <a:xfrm>
            <a:off x="716354" y="801278"/>
            <a:ext cx="8323869" cy="5533485"/>
            <a:chOff x="179109" y="980387"/>
            <a:chExt cx="8323869" cy="5533485"/>
          </a:xfrm>
        </p:grpSpPr>
        <p:sp>
          <p:nvSpPr>
            <p:cNvPr id="3" name="TextBox 2"/>
            <p:cNvSpPr txBox="1"/>
            <p:nvPr/>
          </p:nvSpPr>
          <p:spPr>
            <a:xfrm>
              <a:off x="414780" y="980387"/>
              <a:ext cx="1489435" cy="276999"/>
            </a:xfrm>
            <a:prstGeom prst="rect">
              <a:avLst/>
            </a:prstGeom>
            <a:noFill/>
          </p:spPr>
          <p:txBody>
            <a:bodyPr wrap="square" rtlCol="0">
              <a:spAutoFit/>
            </a:bodyPr>
            <a:lstStyle/>
            <a:p>
              <a:r>
                <a:rPr lang="en-US" sz="1200" b="1" i="1" dirty="0"/>
                <a:t>Scenario 1</a:t>
              </a:r>
            </a:p>
          </p:txBody>
        </p:sp>
        <p:sp>
          <p:nvSpPr>
            <p:cNvPr id="34" name="TextBox 33"/>
            <p:cNvSpPr txBox="1"/>
            <p:nvPr/>
          </p:nvSpPr>
          <p:spPr>
            <a:xfrm>
              <a:off x="4837522" y="981958"/>
              <a:ext cx="1489435" cy="276999"/>
            </a:xfrm>
            <a:prstGeom prst="rect">
              <a:avLst/>
            </a:prstGeom>
            <a:noFill/>
          </p:spPr>
          <p:txBody>
            <a:bodyPr wrap="square" rtlCol="0">
              <a:spAutoFit/>
            </a:bodyPr>
            <a:lstStyle/>
            <a:p>
              <a:r>
                <a:rPr lang="en-US" sz="1200" b="1" i="1" dirty="0"/>
                <a:t>Scenario 2</a:t>
              </a:r>
            </a:p>
          </p:txBody>
        </p:sp>
        <p:grpSp>
          <p:nvGrpSpPr>
            <p:cNvPr id="72" name="Group 71"/>
            <p:cNvGrpSpPr/>
            <p:nvPr/>
          </p:nvGrpSpPr>
          <p:grpSpPr>
            <a:xfrm>
              <a:off x="179109" y="1509859"/>
              <a:ext cx="8084283" cy="2392838"/>
              <a:chOff x="128034" y="1255335"/>
              <a:chExt cx="8084283" cy="2392838"/>
            </a:xfrm>
          </p:grpSpPr>
          <p:sp>
            <p:nvSpPr>
              <p:cNvPr id="141" name="Shape 141"/>
              <p:cNvSpPr/>
              <p:nvPr/>
            </p:nvSpPr>
            <p:spPr>
              <a:xfrm>
                <a:off x="128034" y="2853879"/>
                <a:ext cx="4104602" cy="794294"/>
              </a:xfrm>
              <a:prstGeom prst="roundRect">
                <a:avLst>
                  <a:gd name="adj" fmla="val 16667"/>
                </a:avLst>
              </a:prstGeom>
              <a:gradFill>
                <a:gsLst>
                  <a:gs pos="0">
                    <a:srgbClr val="9FC3FF"/>
                  </a:gs>
                  <a:gs pos="35000">
                    <a:srgbClr val="BDD5FF"/>
                  </a:gs>
                  <a:gs pos="100000">
                    <a:srgbClr val="E4EEFF"/>
                  </a:gs>
                </a:gsLst>
                <a:lin ang="16200000" scaled="0"/>
              </a:gradFill>
              <a:ln w="9525" cap="flat" cmpd="sng">
                <a:solidFill>
                  <a:srgbClr val="4A7DBA"/>
                </a:solidFill>
                <a:prstDash val="solid"/>
                <a:round/>
                <a:headEnd type="none" w="med" len="med"/>
                <a:tailEnd type="none" w="med" len="med"/>
              </a:ln>
              <a:effectLst>
                <a:outerShdw blurRad="40000" dist="20000" dir="5400000" rotWithShape="0">
                  <a:srgbClr val="000000">
                    <a:alpha val="37647"/>
                  </a:srgbClr>
                </a:outerShdw>
              </a:effectLst>
            </p:spPr>
            <p:txBody>
              <a:bodyPr wrap="square" lIns="91425" tIns="91425" rIns="91425" bIns="91425" anchor="ctr" anchorCtr="0">
                <a:noAutofit/>
              </a:bodyPr>
              <a:lstStyle/>
              <a:p>
                <a:pPr marL="0" marR="0" lvl="0" indent="-114300" algn="l" rtl="0">
                  <a:spcBef>
                    <a:spcPts val="0"/>
                  </a:spcBef>
                  <a:spcAft>
                    <a:spcPts val="0"/>
                  </a:spcAft>
                  <a:buClr>
                    <a:schemeClr val="dk1"/>
                  </a:buClr>
                  <a:buFont typeface="Calibri"/>
                  <a:buNone/>
                </a:pPr>
                <a:endParaRPr sz="1200" b="0" i="0" u="none" strike="noStrike" cap="none" dirty="0">
                  <a:solidFill>
                    <a:schemeClr val="lt1"/>
                  </a:solidFill>
                  <a:latin typeface="Calibri"/>
                  <a:ea typeface="Calibri"/>
                  <a:cs typeface="Calibri"/>
                  <a:sym typeface="Calibri"/>
                </a:endParaRPr>
              </a:p>
              <a:p>
                <a:pPr marL="0" marR="0" lvl="0" indent="-127000" algn="l" rtl="0">
                  <a:spcBef>
                    <a:spcPts val="0"/>
                  </a:spcBef>
                  <a:spcAft>
                    <a:spcPts val="0"/>
                  </a:spcAft>
                  <a:buClr>
                    <a:srgbClr val="002060"/>
                  </a:buClr>
                  <a:buSzPct val="100000"/>
                  <a:buFont typeface="Calibri"/>
                  <a:buNone/>
                </a:pPr>
                <a:endParaRPr lang="en-US" sz="1200" dirty="0">
                  <a:solidFill>
                    <a:schemeClr val="lt1"/>
                  </a:solidFill>
                  <a:latin typeface="Calibri"/>
                  <a:ea typeface="Calibri"/>
                  <a:cs typeface="Calibri"/>
                  <a:sym typeface="Calibri"/>
                </a:endParaRPr>
              </a:p>
              <a:p>
                <a:pPr marL="0" marR="0" lvl="0" indent="-127000" algn="l" rtl="0">
                  <a:spcBef>
                    <a:spcPts val="0"/>
                  </a:spcBef>
                  <a:spcAft>
                    <a:spcPts val="0"/>
                  </a:spcAft>
                  <a:buClr>
                    <a:srgbClr val="002060"/>
                  </a:buClr>
                  <a:buSzPct val="100000"/>
                  <a:buFont typeface="Calibri"/>
                  <a:buNone/>
                </a:pPr>
                <a:endParaRPr lang="en-US" sz="1200" b="1" i="0" u="none" strike="noStrike" cap="none" dirty="0">
                  <a:solidFill>
                    <a:schemeClr val="lt1"/>
                  </a:solidFill>
                  <a:latin typeface="Calibri"/>
                  <a:ea typeface="Calibri"/>
                  <a:cs typeface="Calibri"/>
                  <a:sym typeface="Calibri"/>
                </a:endParaRPr>
              </a:p>
              <a:p>
                <a:pPr marL="0" marR="0" lvl="0" indent="-127000" algn="l" rtl="0">
                  <a:spcBef>
                    <a:spcPts val="0"/>
                  </a:spcBef>
                  <a:spcAft>
                    <a:spcPts val="0"/>
                  </a:spcAft>
                  <a:buClr>
                    <a:srgbClr val="002060"/>
                  </a:buClr>
                  <a:buSzPct val="100000"/>
                  <a:buFont typeface="Calibri"/>
                  <a:buNone/>
                </a:pPr>
                <a:r>
                  <a:rPr lang="en-US" b="1" i="0" u="none" strike="noStrike" cap="none" dirty="0">
                    <a:solidFill>
                      <a:srgbClr val="002060"/>
                    </a:solidFill>
                    <a:latin typeface="Calibri"/>
                    <a:ea typeface="Calibri"/>
                    <a:cs typeface="Calibri"/>
                    <a:sym typeface="Calibri"/>
                  </a:rPr>
                  <a:t>Postgres</a:t>
                </a:r>
              </a:p>
              <a:p>
                <a:pPr marL="0" marR="0" lvl="0" indent="-114300" algn="l" rtl="0">
                  <a:spcBef>
                    <a:spcPts val="0"/>
                  </a:spcBef>
                  <a:buClr>
                    <a:schemeClr val="dk1"/>
                  </a:buClr>
                  <a:buFont typeface="Calibri"/>
                  <a:buNone/>
                </a:pPr>
                <a:endParaRPr sz="1200" b="0" i="0" u="none" strike="noStrike" cap="none" dirty="0">
                  <a:solidFill>
                    <a:schemeClr val="dk1"/>
                  </a:solidFill>
                  <a:latin typeface="Calibri"/>
                  <a:ea typeface="Calibri"/>
                  <a:cs typeface="Calibri"/>
                  <a:sym typeface="Calibri"/>
                </a:endParaRPr>
              </a:p>
            </p:txBody>
          </p:sp>
          <p:sp>
            <p:nvSpPr>
              <p:cNvPr id="149" name="Shape 149"/>
              <p:cNvSpPr/>
              <p:nvPr/>
            </p:nvSpPr>
            <p:spPr>
              <a:xfrm>
                <a:off x="368444" y="2941161"/>
                <a:ext cx="838187" cy="405353"/>
              </a:xfrm>
              <a:prstGeom prst="roundRect">
                <a:avLst>
                  <a:gd name="adj" fmla="val 16667"/>
                </a:avLst>
              </a:prstGeom>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wrap="square" lIns="91425" tIns="91425" rIns="91425" bIns="91425" anchor="ctr" anchorCtr="0">
                <a:noAutofit/>
              </a:bodyPr>
              <a:lstStyle/>
              <a:p>
                <a:pPr marL="0" marR="0" lvl="0" indent="-114300" algn="l" rtl="0">
                  <a:spcBef>
                    <a:spcPts val="0"/>
                  </a:spcBef>
                  <a:buClr>
                    <a:schemeClr val="lt1"/>
                  </a:buClr>
                  <a:buSzPct val="100000"/>
                  <a:buFont typeface="Calibri"/>
                  <a:buNone/>
                </a:pPr>
                <a:r>
                  <a:rPr lang="en-US" sz="1200" b="1" i="0" u="none" strike="noStrike" cap="none" dirty="0">
                    <a:solidFill>
                      <a:schemeClr val="accent5">
                        <a:lumMod val="50000"/>
                      </a:schemeClr>
                    </a:solidFill>
                    <a:latin typeface="Calibri"/>
                    <a:ea typeface="Calibri"/>
                    <a:cs typeface="Calibri"/>
                    <a:sym typeface="Calibri"/>
                  </a:rPr>
                  <a:t>CustomerFeature</a:t>
                </a:r>
              </a:p>
            </p:txBody>
          </p:sp>
          <p:sp>
            <p:nvSpPr>
              <p:cNvPr id="152" name="Shape 152"/>
              <p:cNvSpPr/>
              <p:nvPr/>
            </p:nvSpPr>
            <p:spPr>
              <a:xfrm>
                <a:off x="494778" y="1272618"/>
                <a:ext cx="2663201" cy="339365"/>
              </a:xfrm>
              <a:prstGeom prst="roundRect">
                <a:avLst>
                  <a:gd name="adj" fmla="val 16667"/>
                </a:avLst>
              </a:prstGeom>
              <a:gradFill>
                <a:gsLst>
                  <a:gs pos="0">
                    <a:srgbClr val="9FC3FF"/>
                  </a:gs>
                  <a:gs pos="35000">
                    <a:srgbClr val="BDD5FF"/>
                  </a:gs>
                  <a:gs pos="100000">
                    <a:srgbClr val="E4EEFF"/>
                  </a:gs>
                </a:gsLst>
                <a:lin ang="16200000" scaled="0"/>
              </a:gradFill>
              <a:ln w="9525" cap="flat" cmpd="sng">
                <a:solidFill>
                  <a:srgbClr val="4A7DBA"/>
                </a:solidFill>
                <a:prstDash val="solid"/>
                <a:round/>
                <a:headEnd type="none" w="med" len="med"/>
                <a:tailEnd type="none" w="med" len="med"/>
              </a:ln>
              <a:effectLst>
                <a:outerShdw blurRad="40000" dist="20000" dir="5400000" rotWithShape="0">
                  <a:srgbClr val="000000">
                    <a:alpha val="37647"/>
                  </a:srgbClr>
                </a:outerShdw>
              </a:effectLst>
            </p:spPr>
            <p:txBody>
              <a:bodyPr wrap="square" lIns="91425" tIns="91425" rIns="91425" bIns="91425" anchor="ctr" anchorCtr="0">
                <a:noAutofit/>
              </a:bodyPr>
              <a:lstStyle/>
              <a:p>
                <a:pPr marL="0" marR="0" lvl="0" indent="-114300" algn="l" rtl="0">
                  <a:spcBef>
                    <a:spcPts val="0"/>
                  </a:spcBef>
                  <a:spcAft>
                    <a:spcPts val="0"/>
                  </a:spcAft>
                  <a:buClr>
                    <a:srgbClr val="002060"/>
                  </a:buClr>
                  <a:buSzPct val="100000"/>
                  <a:buFont typeface="Calibri"/>
                  <a:buNone/>
                </a:pPr>
                <a:endParaRPr lang="en-US" sz="1200" b="1" i="0" u="none" strike="noStrike" cap="none" dirty="0">
                  <a:solidFill>
                    <a:srgbClr val="002060"/>
                  </a:solidFill>
                  <a:latin typeface="Calibri"/>
                  <a:ea typeface="Calibri"/>
                  <a:cs typeface="Calibri"/>
                  <a:sym typeface="Calibri"/>
                </a:endParaRPr>
              </a:p>
              <a:p>
                <a:pPr marL="0" marR="0" lvl="0" indent="-114300" algn="l" rtl="0">
                  <a:spcBef>
                    <a:spcPts val="0"/>
                  </a:spcBef>
                  <a:spcAft>
                    <a:spcPts val="0"/>
                  </a:spcAft>
                  <a:buClr>
                    <a:srgbClr val="002060"/>
                  </a:buClr>
                  <a:buSzPct val="100000"/>
                  <a:buFont typeface="Calibri"/>
                  <a:buNone/>
                </a:pPr>
                <a:endParaRPr lang="en-US" sz="1200" b="1" dirty="0">
                  <a:solidFill>
                    <a:srgbClr val="002060"/>
                  </a:solidFill>
                  <a:latin typeface="Calibri"/>
                  <a:ea typeface="Calibri"/>
                  <a:cs typeface="Calibri"/>
                  <a:sym typeface="Calibri"/>
                </a:endParaRPr>
              </a:p>
              <a:p>
                <a:pPr marL="0" marR="0" lvl="0" indent="-114300" algn="l" rtl="0">
                  <a:spcBef>
                    <a:spcPts val="0"/>
                  </a:spcBef>
                  <a:spcAft>
                    <a:spcPts val="0"/>
                  </a:spcAft>
                  <a:buClr>
                    <a:srgbClr val="002060"/>
                  </a:buClr>
                  <a:buSzPct val="100000"/>
                  <a:buFont typeface="Calibri"/>
                  <a:buNone/>
                </a:pPr>
                <a:r>
                  <a:rPr lang="en-US" sz="1200" b="1" i="0" u="none" strike="noStrike" cap="none" dirty="0">
                    <a:solidFill>
                      <a:srgbClr val="002060"/>
                    </a:solidFill>
                    <a:latin typeface="Calibri"/>
                    <a:ea typeface="Calibri"/>
                    <a:cs typeface="Calibri"/>
                    <a:sym typeface="Calibri"/>
                  </a:rPr>
                  <a:t>If knowing something about customer</a:t>
                </a:r>
              </a:p>
              <a:p>
                <a:pPr marL="0" marR="0" lvl="0" indent="-114300" algn="l" rtl="0">
                  <a:spcBef>
                    <a:spcPts val="0"/>
                  </a:spcBef>
                  <a:spcAft>
                    <a:spcPts val="0"/>
                  </a:spcAft>
                  <a:buClr>
                    <a:schemeClr val="dk1"/>
                  </a:buClr>
                  <a:buFont typeface="Calibri"/>
                  <a:buNone/>
                </a:pPr>
                <a:endParaRPr sz="1200" b="0" i="0" u="none" strike="noStrike" cap="none" dirty="0">
                  <a:solidFill>
                    <a:schemeClr val="lt1"/>
                  </a:solidFill>
                  <a:latin typeface="Calibri"/>
                  <a:ea typeface="Calibri"/>
                  <a:cs typeface="Calibri"/>
                  <a:sym typeface="Calibri"/>
                </a:endParaRPr>
              </a:p>
              <a:p>
                <a:pPr marL="0" marR="0" lvl="0" indent="-114300" algn="l" rtl="0">
                  <a:spcBef>
                    <a:spcPts val="0"/>
                  </a:spcBef>
                  <a:buClr>
                    <a:schemeClr val="dk1"/>
                  </a:buClr>
                  <a:buFont typeface="Calibri"/>
                  <a:buNone/>
                </a:pPr>
                <a:endParaRPr sz="1200" b="0" i="0" u="none" strike="noStrike" cap="none" dirty="0">
                  <a:solidFill>
                    <a:schemeClr val="dk1"/>
                  </a:solidFill>
                  <a:latin typeface="Calibri"/>
                  <a:ea typeface="Calibri"/>
                  <a:cs typeface="Calibri"/>
                  <a:sym typeface="Calibri"/>
                </a:endParaRPr>
              </a:p>
            </p:txBody>
          </p:sp>
          <p:cxnSp>
            <p:nvCxnSpPr>
              <p:cNvPr id="154" name="Shape 154"/>
              <p:cNvCxnSpPr>
                <a:cxnSpLocks/>
                <a:stCxn id="149" idx="0"/>
              </p:cNvCxnSpPr>
              <p:nvPr/>
            </p:nvCxnSpPr>
            <p:spPr>
              <a:xfrm flipV="1">
                <a:off x="787538" y="2677212"/>
                <a:ext cx="824446" cy="263949"/>
              </a:xfrm>
              <a:prstGeom prst="straightConnector1">
                <a:avLst/>
              </a:prstGeom>
              <a:noFill/>
              <a:ln w="25400" cap="flat" cmpd="sng">
                <a:solidFill>
                  <a:schemeClr val="accent5">
                    <a:lumMod val="60000"/>
                    <a:lumOff val="40000"/>
                  </a:schemeClr>
                </a:solidFill>
                <a:prstDash val="solid"/>
                <a:round/>
                <a:headEnd type="none" w="med" len="med"/>
                <a:tailEnd type="triangle" w="lg" len="lg"/>
              </a:ln>
              <a:effectLst>
                <a:outerShdw blurRad="40000" dist="20000" dir="5400000" rotWithShape="0">
                  <a:srgbClr val="000000">
                    <a:alpha val="37647"/>
                  </a:srgbClr>
                </a:outerShdw>
              </a:effectLst>
            </p:spPr>
          </p:cxnSp>
          <p:sp>
            <p:nvSpPr>
              <p:cNvPr id="47" name="Shape 149">
                <a:extLst>
                  <a:ext uri="{FF2B5EF4-FFF2-40B4-BE49-F238E27FC236}">
                    <a16:creationId xmlns:a16="http://schemas.microsoft.com/office/drawing/2014/main" id="{B60C6985-936E-4710-A95A-47CC0FBCA91F}"/>
                  </a:ext>
                </a:extLst>
              </p:cNvPr>
              <p:cNvSpPr/>
              <p:nvPr/>
            </p:nvSpPr>
            <p:spPr>
              <a:xfrm>
                <a:off x="1274559" y="2928000"/>
                <a:ext cx="959962" cy="456221"/>
              </a:xfrm>
              <a:prstGeom prst="roundRect">
                <a:avLst>
                  <a:gd name="adj" fmla="val 16667"/>
                </a:avLst>
              </a:prstGeom>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wrap="square" lIns="91425" tIns="91425" rIns="91425" bIns="91425" anchor="ctr" anchorCtr="0">
                <a:noAutofit/>
              </a:bodyPr>
              <a:lstStyle/>
              <a:p>
                <a:pPr marL="0" marR="0" lvl="0" indent="-114300" algn="l" rtl="0">
                  <a:spcBef>
                    <a:spcPts val="0"/>
                  </a:spcBef>
                  <a:buClr>
                    <a:schemeClr val="lt1"/>
                  </a:buClr>
                  <a:buSzPct val="100000"/>
                  <a:buFont typeface="Calibri"/>
                  <a:buNone/>
                </a:pPr>
                <a:r>
                  <a:rPr lang="en-US" sz="1200" b="1" i="0" u="none" strike="noStrike" cap="none" dirty="0">
                    <a:solidFill>
                      <a:schemeClr val="accent5">
                        <a:lumMod val="50000"/>
                      </a:schemeClr>
                    </a:solidFill>
                    <a:latin typeface="Calibri"/>
                    <a:ea typeface="Calibri"/>
                    <a:cs typeface="Calibri"/>
                    <a:sym typeface="Calibri"/>
                  </a:rPr>
                  <a:t>Campaigns</a:t>
                </a:r>
              </a:p>
            </p:txBody>
          </p:sp>
          <p:cxnSp>
            <p:nvCxnSpPr>
              <p:cNvPr id="65" name="Shape 155">
                <a:extLst>
                  <a:ext uri="{FF2B5EF4-FFF2-40B4-BE49-F238E27FC236}">
                    <a16:creationId xmlns:a16="http://schemas.microsoft.com/office/drawing/2014/main" id="{70A51230-77AF-4D57-9E74-02EC8F053FD5}"/>
                  </a:ext>
                </a:extLst>
              </p:cNvPr>
              <p:cNvCxnSpPr>
                <a:cxnSpLocks/>
              </p:cNvCxnSpPr>
              <p:nvPr/>
            </p:nvCxnSpPr>
            <p:spPr>
              <a:xfrm flipV="1">
                <a:off x="5524107" y="2177593"/>
                <a:ext cx="644539" cy="791851"/>
              </a:xfrm>
              <a:prstGeom prst="straightConnector1">
                <a:avLst/>
              </a:prstGeom>
              <a:noFill/>
              <a:ln w="25400" cap="flat" cmpd="sng">
                <a:solidFill>
                  <a:srgbClr val="92D050"/>
                </a:solidFill>
                <a:prstDash val="solid"/>
                <a:round/>
                <a:headEnd type="none" w="med" len="med"/>
                <a:tailEnd type="triangle" w="lg" len="lg"/>
              </a:ln>
              <a:effectLst>
                <a:outerShdw blurRad="40000" dist="20000" dir="5400000" rotWithShape="0">
                  <a:srgbClr val="000000">
                    <a:alpha val="37647"/>
                  </a:srgbClr>
                </a:outerShdw>
              </a:effectLst>
            </p:spPr>
          </p:cxnSp>
          <p:cxnSp>
            <p:nvCxnSpPr>
              <p:cNvPr id="69" name="Shape 154">
                <a:extLst>
                  <a:ext uri="{FF2B5EF4-FFF2-40B4-BE49-F238E27FC236}">
                    <a16:creationId xmlns:a16="http://schemas.microsoft.com/office/drawing/2014/main" id="{0DB48700-F55A-4EA5-846A-AEE73A2EFCBD}"/>
                  </a:ext>
                </a:extLst>
              </p:cNvPr>
              <p:cNvCxnSpPr>
                <a:cxnSpLocks/>
                <a:stCxn id="47" idx="0"/>
                <a:endCxn id="24" idx="2"/>
              </p:cNvCxnSpPr>
              <p:nvPr/>
            </p:nvCxnSpPr>
            <p:spPr>
              <a:xfrm flipV="1">
                <a:off x="1754540" y="2648932"/>
                <a:ext cx="97827" cy="279068"/>
              </a:xfrm>
              <a:prstGeom prst="straightConnector1">
                <a:avLst/>
              </a:prstGeom>
              <a:noFill/>
              <a:ln w="25400" cap="flat" cmpd="sng">
                <a:solidFill>
                  <a:schemeClr val="accent5">
                    <a:lumMod val="60000"/>
                    <a:lumOff val="40000"/>
                  </a:schemeClr>
                </a:solidFill>
                <a:prstDash val="solid"/>
                <a:round/>
                <a:headEnd type="none" w="med" len="med"/>
                <a:tailEnd type="triangle" w="lg" len="lg"/>
              </a:ln>
              <a:effectLst>
                <a:outerShdw blurRad="40000" dist="20000" dir="5400000" rotWithShape="0">
                  <a:srgbClr val="000000">
                    <a:alpha val="37647"/>
                  </a:srgbClr>
                </a:outerShdw>
              </a:effectLst>
            </p:spPr>
          </p:cxnSp>
          <p:cxnSp>
            <p:nvCxnSpPr>
              <p:cNvPr id="90" name="Shape 159">
                <a:extLst>
                  <a:ext uri="{FF2B5EF4-FFF2-40B4-BE49-F238E27FC236}">
                    <a16:creationId xmlns:a16="http://schemas.microsoft.com/office/drawing/2014/main" id="{1F571A08-DE6B-4693-9C08-6597917B9749}"/>
                  </a:ext>
                </a:extLst>
              </p:cNvPr>
              <p:cNvCxnSpPr>
                <a:cxnSpLocks/>
              </p:cNvCxnSpPr>
              <p:nvPr/>
            </p:nvCxnSpPr>
            <p:spPr>
              <a:xfrm flipH="1" flipV="1">
                <a:off x="6262914" y="2158739"/>
                <a:ext cx="694067" cy="1018094"/>
              </a:xfrm>
              <a:prstGeom prst="straightConnector1">
                <a:avLst/>
              </a:prstGeom>
              <a:noFill/>
              <a:ln w="25400" cap="flat" cmpd="sng">
                <a:solidFill>
                  <a:srgbClr val="92D050"/>
                </a:solidFill>
                <a:prstDash val="solid"/>
                <a:round/>
                <a:headEnd type="none" w="med" len="med"/>
                <a:tailEnd type="triangle" w="lg" len="lg"/>
              </a:ln>
              <a:effectLst>
                <a:outerShdw blurRad="40000" dist="20000" dir="5400000" rotWithShape="0">
                  <a:srgbClr val="000000">
                    <a:alpha val="37647"/>
                  </a:srgbClr>
                </a:outerShdw>
              </a:effectLst>
            </p:spPr>
          </p:cxnSp>
          <p:sp>
            <p:nvSpPr>
              <p:cNvPr id="54" name="Shape 152"/>
              <p:cNvSpPr/>
              <p:nvPr/>
            </p:nvSpPr>
            <p:spPr>
              <a:xfrm>
                <a:off x="4870386" y="1255335"/>
                <a:ext cx="2663201" cy="339365"/>
              </a:xfrm>
              <a:prstGeom prst="roundRect">
                <a:avLst>
                  <a:gd name="adj" fmla="val 16667"/>
                </a:avLst>
              </a:prstGeom>
              <a:gradFill>
                <a:gsLst>
                  <a:gs pos="0">
                    <a:srgbClr val="9FC3FF"/>
                  </a:gs>
                  <a:gs pos="35000">
                    <a:srgbClr val="BDD5FF"/>
                  </a:gs>
                  <a:gs pos="100000">
                    <a:srgbClr val="E4EEFF"/>
                  </a:gs>
                </a:gsLst>
                <a:lin ang="16200000" scaled="0"/>
              </a:gradFill>
              <a:ln w="9525" cap="flat" cmpd="sng">
                <a:solidFill>
                  <a:srgbClr val="4A7DBA"/>
                </a:solidFill>
                <a:prstDash val="solid"/>
                <a:round/>
                <a:headEnd type="none" w="med" len="med"/>
                <a:tailEnd type="none" w="med" len="med"/>
              </a:ln>
              <a:effectLst>
                <a:outerShdw blurRad="40000" dist="20000" dir="5400000" rotWithShape="0">
                  <a:srgbClr val="000000">
                    <a:alpha val="37647"/>
                  </a:srgbClr>
                </a:outerShdw>
              </a:effectLst>
            </p:spPr>
            <p:txBody>
              <a:bodyPr wrap="square" lIns="91425" tIns="91425" rIns="91425" bIns="91425" anchor="ctr" anchorCtr="0">
                <a:noAutofit/>
              </a:bodyPr>
              <a:lstStyle/>
              <a:p>
                <a:pPr marL="0" marR="0" lvl="0" indent="-114300" algn="l" rtl="0">
                  <a:spcBef>
                    <a:spcPts val="0"/>
                  </a:spcBef>
                  <a:spcAft>
                    <a:spcPts val="0"/>
                  </a:spcAft>
                  <a:buClr>
                    <a:srgbClr val="002060"/>
                  </a:buClr>
                  <a:buSzPct val="100000"/>
                  <a:buFont typeface="Calibri"/>
                  <a:buNone/>
                </a:pPr>
                <a:endParaRPr lang="en-US" sz="1200" b="1" i="0" u="none" strike="noStrike" cap="none" dirty="0">
                  <a:solidFill>
                    <a:srgbClr val="002060"/>
                  </a:solidFill>
                  <a:latin typeface="Calibri"/>
                  <a:ea typeface="Calibri"/>
                  <a:cs typeface="Calibri"/>
                  <a:sym typeface="Calibri"/>
                </a:endParaRPr>
              </a:p>
              <a:p>
                <a:pPr marL="0" marR="0" lvl="0" indent="-114300" algn="l" rtl="0">
                  <a:spcBef>
                    <a:spcPts val="0"/>
                  </a:spcBef>
                  <a:spcAft>
                    <a:spcPts val="0"/>
                  </a:spcAft>
                  <a:buClr>
                    <a:srgbClr val="002060"/>
                  </a:buClr>
                  <a:buSzPct val="100000"/>
                  <a:buFont typeface="Calibri"/>
                  <a:buNone/>
                </a:pPr>
                <a:endParaRPr lang="en-US" sz="1200" b="1" dirty="0">
                  <a:solidFill>
                    <a:srgbClr val="002060"/>
                  </a:solidFill>
                  <a:latin typeface="Calibri"/>
                  <a:ea typeface="Calibri"/>
                  <a:cs typeface="Calibri"/>
                  <a:sym typeface="Calibri"/>
                </a:endParaRPr>
              </a:p>
              <a:p>
                <a:pPr marL="0" marR="0" lvl="0" indent="-114300" algn="l" rtl="0">
                  <a:spcBef>
                    <a:spcPts val="0"/>
                  </a:spcBef>
                  <a:spcAft>
                    <a:spcPts val="0"/>
                  </a:spcAft>
                  <a:buClr>
                    <a:srgbClr val="002060"/>
                  </a:buClr>
                  <a:buSzPct val="100000"/>
                  <a:buFont typeface="Calibri"/>
                  <a:buNone/>
                </a:pPr>
                <a:r>
                  <a:rPr lang="en-US" sz="1200" b="1" i="0" u="none" strike="noStrike" cap="none" dirty="0">
                    <a:solidFill>
                      <a:srgbClr val="002060"/>
                    </a:solidFill>
                    <a:latin typeface="Calibri"/>
                    <a:ea typeface="Calibri"/>
                    <a:cs typeface="Calibri"/>
                    <a:sym typeface="Calibri"/>
                  </a:rPr>
                  <a:t>If knowing nothing about customer</a:t>
                </a:r>
              </a:p>
              <a:p>
                <a:pPr marL="0" marR="0" lvl="0" indent="-114300" algn="l" rtl="0">
                  <a:spcBef>
                    <a:spcPts val="0"/>
                  </a:spcBef>
                  <a:spcAft>
                    <a:spcPts val="0"/>
                  </a:spcAft>
                  <a:buClr>
                    <a:schemeClr val="dk1"/>
                  </a:buClr>
                  <a:buFont typeface="Calibri"/>
                  <a:buNone/>
                </a:pPr>
                <a:endParaRPr sz="1200" b="0" i="0" u="none" strike="noStrike" cap="none" dirty="0">
                  <a:solidFill>
                    <a:schemeClr val="lt1"/>
                  </a:solidFill>
                  <a:latin typeface="Calibri"/>
                  <a:ea typeface="Calibri"/>
                  <a:cs typeface="Calibri"/>
                  <a:sym typeface="Calibri"/>
                </a:endParaRPr>
              </a:p>
              <a:p>
                <a:pPr marL="0" marR="0" lvl="0" indent="-114300" algn="l" rtl="0">
                  <a:spcBef>
                    <a:spcPts val="0"/>
                  </a:spcBef>
                  <a:buClr>
                    <a:schemeClr val="dk1"/>
                  </a:buClr>
                  <a:buFont typeface="Calibri"/>
                  <a:buNone/>
                </a:pPr>
                <a:endParaRPr sz="1200" b="0" i="0" u="none" strike="noStrike" cap="none" dirty="0">
                  <a:solidFill>
                    <a:schemeClr val="dk1"/>
                  </a:solidFill>
                  <a:latin typeface="Calibri"/>
                  <a:ea typeface="Calibri"/>
                  <a:cs typeface="Calibri"/>
                  <a:sym typeface="Calibri"/>
                </a:endParaRPr>
              </a:p>
            </p:txBody>
          </p:sp>
          <p:sp>
            <p:nvSpPr>
              <p:cNvPr id="23" name="TextBox 22"/>
              <p:cNvSpPr txBox="1"/>
              <p:nvPr/>
            </p:nvSpPr>
            <p:spPr>
              <a:xfrm>
                <a:off x="433633" y="1640264"/>
                <a:ext cx="2733773" cy="600164"/>
              </a:xfrm>
              <a:prstGeom prst="rect">
                <a:avLst/>
              </a:prstGeom>
              <a:noFill/>
            </p:spPr>
            <p:txBody>
              <a:bodyPr wrap="square" rtlCol="0">
                <a:spAutoFit/>
              </a:bodyPr>
              <a:lstStyle/>
              <a:p>
                <a:r>
                  <a:rPr lang="en-US" sz="1100" i="1" dirty="0">
                    <a:solidFill>
                      <a:schemeClr val="bg1">
                        <a:lumMod val="50000"/>
                      </a:schemeClr>
                    </a:solidFill>
                  </a:rPr>
                  <a:t>Hidden Assumption:</a:t>
                </a:r>
              </a:p>
              <a:p>
                <a:r>
                  <a:rPr lang="en-US" sz="1100" i="1" dirty="0">
                    <a:solidFill>
                      <a:schemeClr val="bg1">
                        <a:lumMod val="50000"/>
                      </a:schemeClr>
                    </a:solidFill>
                  </a:rPr>
                  <a:t>We are given additional fields that Customer filled out survey, etc.</a:t>
                </a:r>
              </a:p>
            </p:txBody>
          </p:sp>
          <p:sp>
            <p:nvSpPr>
              <p:cNvPr id="24" name="Rectangle 23"/>
              <p:cNvSpPr/>
              <p:nvPr/>
            </p:nvSpPr>
            <p:spPr>
              <a:xfrm>
                <a:off x="527901" y="2234152"/>
                <a:ext cx="2648932" cy="41478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200" b="1" dirty="0"/>
                  <a:t>Strategy: Parsing additional Customer features</a:t>
                </a:r>
              </a:p>
            </p:txBody>
          </p:sp>
          <p:sp>
            <p:nvSpPr>
              <p:cNvPr id="78" name="Rectangle 77"/>
              <p:cNvSpPr/>
              <p:nvPr/>
            </p:nvSpPr>
            <p:spPr>
              <a:xfrm>
                <a:off x="4903509" y="1754956"/>
                <a:ext cx="2648932" cy="41478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200" b="1" dirty="0"/>
                  <a:t>Strategy: Simply Query on product and orders</a:t>
                </a:r>
              </a:p>
            </p:txBody>
          </p:sp>
          <p:sp>
            <p:nvSpPr>
              <p:cNvPr id="97" name="Shape 149">
                <a:extLst>
                  <a:ext uri="{FF2B5EF4-FFF2-40B4-BE49-F238E27FC236}">
                    <a16:creationId xmlns:a16="http://schemas.microsoft.com/office/drawing/2014/main" id="{B60C6985-936E-4710-A95A-47CC0FBCA91F}"/>
                  </a:ext>
                </a:extLst>
              </p:cNvPr>
              <p:cNvSpPr/>
              <p:nvPr/>
            </p:nvSpPr>
            <p:spPr>
              <a:xfrm>
                <a:off x="2237664" y="2929571"/>
                <a:ext cx="1325668" cy="456221"/>
              </a:xfrm>
              <a:prstGeom prst="roundRect">
                <a:avLst>
                  <a:gd name="adj" fmla="val 16667"/>
                </a:avLst>
              </a:prstGeom>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wrap="square" lIns="91425" tIns="91425" rIns="91425" bIns="91425" anchor="ctr" anchorCtr="0">
                <a:noAutofit/>
              </a:bodyPr>
              <a:lstStyle/>
              <a:p>
                <a:pPr marL="0" marR="0" lvl="0" indent="-114300" algn="l" rtl="0">
                  <a:spcBef>
                    <a:spcPts val="0"/>
                  </a:spcBef>
                  <a:buClr>
                    <a:schemeClr val="lt1"/>
                  </a:buClr>
                  <a:buSzPct val="100000"/>
                  <a:buFont typeface="Calibri"/>
                  <a:buNone/>
                </a:pPr>
                <a:r>
                  <a:rPr lang="en-US" sz="1200" b="1" i="0" u="none" strike="noStrike" cap="none" dirty="0">
                    <a:solidFill>
                      <a:schemeClr val="accent5">
                        <a:lumMod val="50000"/>
                      </a:schemeClr>
                    </a:solidFill>
                    <a:latin typeface="Calibri"/>
                    <a:ea typeface="Calibri"/>
                    <a:cs typeface="Calibri"/>
                    <a:sym typeface="Calibri"/>
                  </a:rPr>
                  <a:t>Orders (</a:t>
                </a:r>
                <a:r>
                  <a:rPr lang="en-US" sz="1200" b="1" i="0" u="none" strike="noStrike" cap="none">
                    <a:solidFill>
                      <a:schemeClr val="accent5">
                        <a:lumMod val="50000"/>
                      </a:schemeClr>
                    </a:solidFill>
                    <a:latin typeface="Calibri"/>
                    <a:ea typeface="Calibri"/>
                    <a:cs typeface="Calibri"/>
                    <a:sym typeface="Calibri"/>
                  </a:rPr>
                  <a:t>highest volume)</a:t>
                </a:r>
                <a:endParaRPr lang="en-US" sz="1200" b="1" i="0" u="none" strike="noStrike" cap="none" dirty="0">
                  <a:solidFill>
                    <a:schemeClr val="accent5">
                      <a:lumMod val="50000"/>
                    </a:schemeClr>
                  </a:solidFill>
                  <a:latin typeface="Calibri"/>
                  <a:ea typeface="Calibri"/>
                  <a:cs typeface="Calibri"/>
                  <a:sym typeface="Calibri"/>
                </a:endParaRPr>
              </a:p>
            </p:txBody>
          </p:sp>
          <p:sp>
            <p:nvSpPr>
              <p:cNvPr id="101" name="Shape 141"/>
              <p:cNvSpPr/>
              <p:nvPr/>
            </p:nvSpPr>
            <p:spPr>
              <a:xfrm>
                <a:off x="4456508" y="2864877"/>
                <a:ext cx="2019706" cy="764443"/>
              </a:xfrm>
              <a:prstGeom prst="roundRect">
                <a:avLst>
                  <a:gd name="adj" fmla="val 16667"/>
                </a:avLst>
              </a:prstGeom>
              <a:gradFill>
                <a:gsLst>
                  <a:gs pos="0">
                    <a:srgbClr val="9FC3FF"/>
                  </a:gs>
                  <a:gs pos="35000">
                    <a:srgbClr val="BDD5FF"/>
                  </a:gs>
                  <a:gs pos="100000">
                    <a:srgbClr val="E4EEFF"/>
                  </a:gs>
                </a:gsLst>
                <a:lin ang="16200000" scaled="0"/>
              </a:gradFill>
              <a:ln w="9525" cap="flat" cmpd="sng">
                <a:solidFill>
                  <a:srgbClr val="4A7DBA"/>
                </a:solidFill>
                <a:prstDash val="solid"/>
                <a:round/>
                <a:headEnd type="none" w="med" len="med"/>
                <a:tailEnd type="none" w="med" len="med"/>
              </a:ln>
              <a:effectLst>
                <a:outerShdw blurRad="40000" dist="20000" dir="5400000" rotWithShape="0">
                  <a:srgbClr val="000000">
                    <a:alpha val="37647"/>
                  </a:srgbClr>
                </a:outerShdw>
              </a:effectLst>
            </p:spPr>
            <p:txBody>
              <a:bodyPr wrap="square" lIns="91425" tIns="91425" rIns="91425" bIns="91425" anchor="ctr" anchorCtr="0">
                <a:noAutofit/>
              </a:bodyPr>
              <a:lstStyle/>
              <a:p>
                <a:pPr marL="0" marR="0" lvl="0" indent="-114300" algn="l" rtl="0">
                  <a:spcBef>
                    <a:spcPts val="0"/>
                  </a:spcBef>
                  <a:spcAft>
                    <a:spcPts val="0"/>
                  </a:spcAft>
                  <a:buClr>
                    <a:schemeClr val="dk1"/>
                  </a:buClr>
                  <a:buFont typeface="Calibri"/>
                  <a:buNone/>
                </a:pPr>
                <a:endParaRPr sz="1200" b="0" i="0" u="none" strike="noStrike" cap="none" dirty="0">
                  <a:solidFill>
                    <a:schemeClr val="lt1"/>
                  </a:solidFill>
                  <a:latin typeface="Calibri"/>
                  <a:ea typeface="Calibri"/>
                  <a:cs typeface="Calibri"/>
                  <a:sym typeface="Calibri"/>
                </a:endParaRPr>
              </a:p>
              <a:p>
                <a:pPr marL="0" marR="0" lvl="0" indent="-127000" algn="l" rtl="0">
                  <a:spcBef>
                    <a:spcPts val="0"/>
                  </a:spcBef>
                  <a:spcAft>
                    <a:spcPts val="0"/>
                  </a:spcAft>
                  <a:buClr>
                    <a:srgbClr val="002060"/>
                  </a:buClr>
                  <a:buSzPct val="100000"/>
                  <a:buFont typeface="Calibri"/>
                  <a:buNone/>
                </a:pPr>
                <a:endParaRPr lang="en-US" sz="1200" dirty="0">
                  <a:solidFill>
                    <a:schemeClr val="lt1"/>
                  </a:solidFill>
                  <a:latin typeface="Calibri"/>
                  <a:ea typeface="Calibri"/>
                  <a:cs typeface="Calibri"/>
                  <a:sym typeface="Calibri"/>
                </a:endParaRPr>
              </a:p>
              <a:p>
                <a:pPr marL="0" marR="0" lvl="0" indent="-127000" algn="l" rtl="0">
                  <a:spcBef>
                    <a:spcPts val="0"/>
                  </a:spcBef>
                  <a:spcAft>
                    <a:spcPts val="0"/>
                  </a:spcAft>
                  <a:buClr>
                    <a:srgbClr val="002060"/>
                  </a:buClr>
                  <a:buSzPct val="100000"/>
                  <a:buFont typeface="Calibri"/>
                  <a:buNone/>
                </a:pPr>
                <a:endParaRPr lang="en-US" sz="1200" b="1" i="0" u="none" strike="noStrike" cap="none" dirty="0">
                  <a:solidFill>
                    <a:schemeClr val="lt1"/>
                  </a:solidFill>
                  <a:latin typeface="Calibri"/>
                  <a:ea typeface="Calibri"/>
                  <a:cs typeface="Calibri"/>
                  <a:sym typeface="Calibri"/>
                </a:endParaRPr>
              </a:p>
              <a:p>
                <a:pPr marL="0" marR="0" lvl="0" indent="-127000" algn="l" rtl="0">
                  <a:spcBef>
                    <a:spcPts val="0"/>
                  </a:spcBef>
                  <a:spcAft>
                    <a:spcPts val="0"/>
                  </a:spcAft>
                  <a:buClr>
                    <a:srgbClr val="002060"/>
                  </a:buClr>
                  <a:buSzPct val="100000"/>
                  <a:buFont typeface="Calibri"/>
                  <a:buNone/>
                </a:pPr>
                <a:r>
                  <a:rPr lang="en-US" b="1" i="0" u="none" strike="noStrike" cap="none" dirty="0">
                    <a:solidFill>
                      <a:srgbClr val="002060"/>
                    </a:solidFill>
                    <a:latin typeface="Calibri"/>
                    <a:ea typeface="Calibri"/>
                    <a:cs typeface="Calibri"/>
                    <a:sym typeface="Calibri"/>
                  </a:rPr>
                  <a:t>Postgres</a:t>
                </a:r>
              </a:p>
              <a:p>
                <a:pPr marL="0" marR="0" lvl="0" indent="-114300" algn="l" rtl="0">
                  <a:spcBef>
                    <a:spcPts val="0"/>
                  </a:spcBef>
                  <a:buClr>
                    <a:schemeClr val="dk1"/>
                  </a:buClr>
                  <a:buFont typeface="Calibri"/>
                  <a:buNone/>
                </a:pPr>
                <a:endParaRPr sz="1200" b="0" i="0" u="none" strike="noStrike" cap="none" dirty="0">
                  <a:solidFill>
                    <a:schemeClr val="dk1"/>
                  </a:solidFill>
                  <a:latin typeface="Calibri"/>
                  <a:ea typeface="Calibri"/>
                  <a:cs typeface="Calibri"/>
                  <a:sym typeface="Calibri"/>
                </a:endParaRPr>
              </a:p>
            </p:txBody>
          </p:sp>
          <p:sp>
            <p:nvSpPr>
              <p:cNvPr id="102" name="Shape 141"/>
              <p:cNvSpPr/>
              <p:nvPr/>
            </p:nvSpPr>
            <p:spPr>
              <a:xfrm>
                <a:off x="6569683" y="2828741"/>
                <a:ext cx="1642634" cy="794294"/>
              </a:xfrm>
              <a:prstGeom prst="roundRect">
                <a:avLst>
                  <a:gd name="adj" fmla="val 16667"/>
                </a:avLst>
              </a:prstGeom>
              <a:gradFill>
                <a:gsLst>
                  <a:gs pos="0">
                    <a:srgbClr val="9FC3FF"/>
                  </a:gs>
                  <a:gs pos="35000">
                    <a:srgbClr val="BDD5FF"/>
                  </a:gs>
                  <a:gs pos="100000">
                    <a:srgbClr val="E4EEFF"/>
                  </a:gs>
                </a:gsLst>
                <a:lin ang="16200000" scaled="0"/>
              </a:gradFill>
              <a:ln w="9525" cap="flat" cmpd="sng">
                <a:solidFill>
                  <a:srgbClr val="4A7DBA"/>
                </a:solidFill>
                <a:prstDash val="solid"/>
                <a:round/>
                <a:headEnd type="none" w="med" len="med"/>
                <a:tailEnd type="none" w="med" len="med"/>
              </a:ln>
              <a:effectLst>
                <a:outerShdw blurRad="40000" dist="20000" dir="5400000" rotWithShape="0">
                  <a:srgbClr val="000000">
                    <a:alpha val="37647"/>
                  </a:srgbClr>
                </a:outerShdw>
              </a:effectLst>
            </p:spPr>
            <p:txBody>
              <a:bodyPr wrap="square" lIns="91425" tIns="91425" rIns="91425" bIns="91425" anchor="ctr" anchorCtr="0">
                <a:noAutofit/>
              </a:bodyPr>
              <a:lstStyle/>
              <a:p>
                <a:pPr marL="0" marR="0" lvl="0" indent="-114300" algn="l" rtl="0">
                  <a:spcBef>
                    <a:spcPts val="0"/>
                  </a:spcBef>
                  <a:spcAft>
                    <a:spcPts val="0"/>
                  </a:spcAft>
                  <a:buClr>
                    <a:schemeClr val="dk1"/>
                  </a:buClr>
                  <a:buFont typeface="Calibri"/>
                  <a:buNone/>
                </a:pPr>
                <a:endParaRPr sz="1200" b="0" i="0" u="none" strike="noStrike" cap="none" dirty="0">
                  <a:solidFill>
                    <a:schemeClr val="lt1"/>
                  </a:solidFill>
                  <a:latin typeface="Calibri"/>
                  <a:ea typeface="Calibri"/>
                  <a:cs typeface="Calibri"/>
                  <a:sym typeface="Calibri"/>
                </a:endParaRPr>
              </a:p>
              <a:p>
                <a:pPr marL="0" marR="0" lvl="0" indent="-127000" algn="l" rtl="0">
                  <a:spcBef>
                    <a:spcPts val="0"/>
                  </a:spcBef>
                  <a:spcAft>
                    <a:spcPts val="0"/>
                  </a:spcAft>
                  <a:buClr>
                    <a:srgbClr val="002060"/>
                  </a:buClr>
                  <a:buSzPct val="100000"/>
                  <a:buFont typeface="Calibri"/>
                  <a:buNone/>
                </a:pPr>
                <a:endParaRPr lang="en-US" sz="1200" dirty="0">
                  <a:solidFill>
                    <a:schemeClr val="lt1"/>
                  </a:solidFill>
                  <a:latin typeface="Calibri"/>
                  <a:ea typeface="Calibri"/>
                  <a:cs typeface="Calibri"/>
                  <a:sym typeface="Calibri"/>
                </a:endParaRPr>
              </a:p>
              <a:p>
                <a:pPr marL="0" marR="0" lvl="0" indent="-127000" algn="l" rtl="0">
                  <a:spcBef>
                    <a:spcPts val="0"/>
                  </a:spcBef>
                  <a:spcAft>
                    <a:spcPts val="0"/>
                  </a:spcAft>
                  <a:buClr>
                    <a:srgbClr val="002060"/>
                  </a:buClr>
                  <a:buSzPct val="100000"/>
                  <a:buFont typeface="Calibri"/>
                  <a:buNone/>
                </a:pPr>
                <a:endParaRPr lang="en-US" sz="1200" b="1" i="0" u="none" strike="noStrike" cap="none" dirty="0">
                  <a:solidFill>
                    <a:schemeClr val="lt1"/>
                  </a:solidFill>
                  <a:latin typeface="Calibri"/>
                  <a:ea typeface="Calibri"/>
                  <a:cs typeface="Calibri"/>
                  <a:sym typeface="Calibri"/>
                </a:endParaRPr>
              </a:p>
              <a:p>
                <a:pPr marL="0" marR="0" lvl="0" indent="-127000" algn="l" rtl="0">
                  <a:spcBef>
                    <a:spcPts val="0"/>
                  </a:spcBef>
                  <a:spcAft>
                    <a:spcPts val="0"/>
                  </a:spcAft>
                  <a:buClr>
                    <a:srgbClr val="002060"/>
                  </a:buClr>
                  <a:buSzPct val="100000"/>
                  <a:buFont typeface="Calibri"/>
                  <a:buNone/>
                </a:pPr>
                <a:r>
                  <a:rPr lang="en-US" b="1" i="0" u="none" strike="noStrike" cap="none" dirty="0" err="1">
                    <a:solidFill>
                      <a:srgbClr val="002060"/>
                    </a:solidFill>
                    <a:latin typeface="Calibri"/>
                    <a:ea typeface="Calibri"/>
                    <a:cs typeface="Calibri"/>
                    <a:sym typeface="Calibri"/>
                  </a:rPr>
                  <a:t>Asterx</a:t>
                </a:r>
                <a:endParaRPr lang="en-US" b="1" i="0" u="none" strike="noStrike" cap="none" dirty="0">
                  <a:solidFill>
                    <a:srgbClr val="002060"/>
                  </a:solidFill>
                  <a:latin typeface="Calibri"/>
                  <a:ea typeface="Calibri"/>
                  <a:cs typeface="Calibri"/>
                  <a:sym typeface="Calibri"/>
                </a:endParaRPr>
              </a:p>
              <a:p>
                <a:pPr marL="0" marR="0" lvl="0" indent="-114300" algn="l" rtl="0">
                  <a:spcBef>
                    <a:spcPts val="0"/>
                  </a:spcBef>
                  <a:buClr>
                    <a:schemeClr val="dk1"/>
                  </a:buClr>
                  <a:buFont typeface="Calibri"/>
                  <a:buNone/>
                </a:pPr>
                <a:endParaRPr sz="1200" b="0" i="0" u="none" strike="noStrike" cap="none" dirty="0">
                  <a:solidFill>
                    <a:schemeClr val="dk1"/>
                  </a:solidFill>
                  <a:latin typeface="Calibri"/>
                  <a:ea typeface="Calibri"/>
                  <a:cs typeface="Calibri"/>
                  <a:sym typeface="Calibri"/>
                </a:endParaRPr>
              </a:p>
            </p:txBody>
          </p:sp>
          <p:sp>
            <p:nvSpPr>
              <p:cNvPr id="103" name="Shape 149">
                <a:extLst>
                  <a:ext uri="{FF2B5EF4-FFF2-40B4-BE49-F238E27FC236}">
                    <a16:creationId xmlns:a16="http://schemas.microsoft.com/office/drawing/2014/main" id="{B60C6985-936E-4710-A95A-47CC0FBCA91F}"/>
                  </a:ext>
                </a:extLst>
              </p:cNvPr>
              <p:cNvSpPr/>
              <p:nvPr/>
            </p:nvSpPr>
            <p:spPr>
              <a:xfrm>
                <a:off x="4511096" y="2902861"/>
                <a:ext cx="927318" cy="456221"/>
              </a:xfrm>
              <a:prstGeom prst="roundRect">
                <a:avLst>
                  <a:gd name="adj" fmla="val 16667"/>
                </a:avLst>
              </a:prstGeom>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wrap="square" lIns="91425" tIns="91425" rIns="91425" bIns="91425" anchor="ctr" anchorCtr="0">
                <a:noAutofit/>
              </a:bodyPr>
              <a:lstStyle/>
              <a:p>
                <a:pPr marL="0" marR="0" lvl="0" indent="-114300" algn="l" rtl="0">
                  <a:spcBef>
                    <a:spcPts val="0"/>
                  </a:spcBef>
                  <a:buClr>
                    <a:schemeClr val="lt1"/>
                  </a:buClr>
                  <a:buSzPct val="100000"/>
                  <a:buFont typeface="Calibri"/>
                  <a:buNone/>
                </a:pPr>
                <a:r>
                  <a:rPr lang="en-US" sz="1200" b="1" i="0" u="none" strike="noStrike" cap="none" dirty="0">
                    <a:solidFill>
                      <a:schemeClr val="accent5">
                        <a:lumMod val="50000"/>
                      </a:schemeClr>
                    </a:solidFill>
                    <a:latin typeface="Calibri"/>
                    <a:ea typeface="Calibri"/>
                    <a:cs typeface="Calibri"/>
                    <a:sym typeface="Calibri"/>
                  </a:rPr>
                  <a:t>Orders</a:t>
                </a:r>
              </a:p>
              <a:p>
                <a:pPr marL="0" marR="0" lvl="0" indent="-114300" algn="l" rtl="0">
                  <a:spcBef>
                    <a:spcPts val="0"/>
                  </a:spcBef>
                  <a:buClr>
                    <a:schemeClr val="lt1"/>
                  </a:buClr>
                  <a:buSzPct val="100000"/>
                  <a:buFont typeface="Calibri"/>
                  <a:buNone/>
                </a:pPr>
                <a:r>
                  <a:rPr lang="en-US" sz="1200" b="1" dirty="0">
                    <a:solidFill>
                      <a:schemeClr val="accent5">
                        <a:lumMod val="50000"/>
                      </a:schemeClr>
                    </a:solidFill>
                    <a:latin typeface="Calibri"/>
                    <a:ea typeface="Calibri"/>
                    <a:cs typeface="Calibri"/>
                    <a:sym typeface="Calibri"/>
                  </a:rPr>
                  <a:t>Orderlines</a:t>
                </a:r>
                <a:endParaRPr lang="en-US" sz="1200" b="1" i="0" u="none" strike="noStrike" cap="none" dirty="0">
                  <a:solidFill>
                    <a:schemeClr val="accent5">
                      <a:lumMod val="50000"/>
                    </a:schemeClr>
                  </a:solidFill>
                  <a:latin typeface="Calibri"/>
                  <a:ea typeface="Calibri"/>
                  <a:cs typeface="Calibri"/>
                  <a:sym typeface="Calibri"/>
                </a:endParaRPr>
              </a:p>
            </p:txBody>
          </p:sp>
          <p:sp>
            <p:nvSpPr>
              <p:cNvPr id="104" name="Shape 149">
                <a:extLst>
                  <a:ext uri="{FF2B5EF4-FFF2-40B4-BE49-F238E27FC236}">
                    <a16:creationId xmlns:a16="http://schemas.microsoft.com/office/drawing/2014/main" id="{B60C6985-936E-4710-A95A-47CC0FBCA91F}"/>
                  </a:ext>
                </a:extLst>
              </p:cNvPr>
              <p:cNvSpPr/>
              <p:nvPr/>
            </p:nvSpPr>
            <p:spPr>
              <a:xfrm>
                <a:off x="5502481" y="2904432"/>
                <a:ext cx="860612" cy="456221"/>
              </a:xfrm>
              <a:prstGeom prst="roundRect">
                <a:avLst>
                  <a:gd name="adj" fmla="val 16667"/>
                </a:avLst>
              </a:prstGeom>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wrap="square" lIns="91425" tIns="91425" rIns="91425" bIns="91425" anchor="ctr" anchorCtr="0">
                <a:noAutofit/>
              </a:bodyPr>
              <a:lstStyle/>
              <a:p>
                <a:pPr marL="0" marR="0" lvl="0" indent="-114300" algn="l" rtl="0">
                  <a:spcBef>
                    <a:spcPts val="0"/>
                  </a:spcBef>
                  <a:buClr>
                    <a:schemeClr val="lt1"/>
                  </a:buClr>
                  <a:buSzPct val="100000"/>
                  <a:buFont typeface="Calibri"/>
                  <a:buNone/>
                </a:pPr>
                <a:r>
                  <a:rPr lang="en-US" sz="1200" b="1" i="0" u="none" strike="noStrike" cap="none" dirty="0">
                    <a:solidFill>
                      <a:schemeClr val="accent5">
                        <a:lumMod val="50000"/>
                      </a:schemeClr>
                    </a:solidFill>
                    <a:latin typeface="Calibri"/>
                    <a:ea typeface="Calibri"/>
                    <a:cs typeface="Calibri"/>
                    <a:sym typeface="Calibri"/>
                  </a:rPr>
                  <a:t>Products</a:t>
                </a:r>
              </a:p>
            </p:txBody>
          </p:sp>
          <p:sp>
            <p:nvSpPr>
              <p:cNvPr id="105" name="Shape 149">
                <a:extLst>
                  <a:ext uri="{FF2B5EF4-FFF2-40B4-BE49-F238E27FC236}">
                    <a16:creationId xmlns:a16="http://schemas.microsoft.com/office/drawing/2014/main" id="{B60C6985-936E-4710-A95A-47CC0FBCA91F}"/>
                  </a:ext>
                </a:extLst>
              </p:cNvPr>
              <p:cNvSpPr/>
              <p:nvPr/>
            </p:nvSpPr>
            <p:spPr>
              <a:xfrm>
                <a:off x="6672975" y="2896576"/>
                <a:ext cx="953309" cy="440513"/>
              </a:xfrm>
              <a:prstGeom prst="roundRect">
                <a:avLst>
                  <a:gd name="adj" fmla="val 16667"/>
                </a:avLst>
              </a:prstGeom>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wrap="square" lIns="91425" tIns="91425" rIns="91425" bIns="91425" anchor="ctr" anchorCtr="0">
                <a:noAutofit/>
              </a:bodyPr>
              <a:lstStyle/>
              <a:p>
                <a:pPr marL="0" marR="0" lvl="0" indent="-114300" algn="l" rtl="0">
                  <a:spcBef>
                    <a:spcPts val="0"/>
                  </a:spcBef>
                  <a:buClr>
                    <a:schemeClr val="lt1"/>
                  </a:buClr>
                  <a:buSzPct val="100000"/>
                  <a:buFont typeface="Calibri"/>
                  <a:buNone/>
                </a:pPr>
                <a:r>
                  <a:rPr lang="en-US" sz="1200" b="1" i="0" u="none" strike="noStrike" cap="none" dirty="0">
                    <a:solidFill>
                      <a:schemeClr val="accent5">
                        <a:lumMod val="50000"/>
                      </a:schemeClr>
                    </a:solidFill>
                    <a:latin typeface="Calibri"/>
                    <a:ea typeface="Calibri"/>
                    <a:cs typeface="Calibri"/>
                    <a:sym typeface="Calibri"/>
                  </a:rPr>
                  <a:t>Categories</a:t>
                </a:r>
              </a:p>
            </p:txBody>
          </p:sp>
        </p:grpSp>
        <p:sp>
          <p:nvSpPr>
            <p:cNvPr id="73" name="Rounded Rectangle 72"/>
            <p:cNvSpPr/>
            <p:nvPr/>
          </p:nvSpPr>
          <p:spPr>
            <a:xfrm>
              <a:off x="4524865" y="4015818"/>
              <a:ext cx="2271861" cy="1659118"/>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r>
                <a:rPr lang="en-US" sz="1200" dirty="0">
                  <a:latin typeface="Calibri Light" panose="020F0302020204030204" pitchFamily="34" charset="0"/>
                  <a:cs typeface="Calibri Light" panose="020F0302020204030204" pitchFamily="34" charset="0"/>
                </a:rPr>
                <a:t>Select </a:t>
              </a:r>
              <a:r>
                <a:rPr lang="en-US" sz="1200" dirty="0" err="1">
                  <a:latin typeface="Calibri Light" panose="020F0302020204030204" pitchFamily="34" charset="0"/>
                  <a:cs typeface="Calibri Light" panose="020F0302020204030204" pitchFamily="34" charset="0"/>
                </a:rPr>
                <a:t>NumUnits</a:t>
              </a:r>
              <a:r>
                <a:rPr lang="en-US" sz="1200" dirty="0">
                  <a:latin typeface="Calibri Light" panose="020F0302020204030204" pitchFamily="34" charset="0"/>
                  <a:cs typeface="Calibri Light" panose="020F0302020204030204" pitchFamily="34" charset="0"/>
                </a:rPr>
                <a:t>, </a:t>
              </a:r>
              <a:r>
                <a:rPr lang="en-US" sz="1200" dirty="0" err="1">
                  <a:latin typeface="Calibri Light" panose="020F0302020204030204" pitchFamily="34" charset="0"/>
                  <a:cs typeface="Calibri Light" panose="020F0302020204030204" pitchFamily="34" charset="0"/>
                </a:rPr>
                <a:t>OrderDate</a:t>
              </a:r>
              <a:r>
                <a:rPr lang="en-US" sz="1200" dirty="0">
                  <a:latin typeface="Calibri Light" panose="020F0302020204030204" pitchFamily="34" charset="0"/>
                  <a:cs typeface="Calibri Light" panose="020F0302020204030204" pitchFamily="34" charset="0"/>
                </a:rPr>
                <a:t> </a:t>
              </a:r>
            </a:p>
            <a:p>
              <a:r>
                <a:rPr lang="en-US" sz="1200" dirty="0">
                  <a:latin typeface="Calibri Light" panose="020F0302020204030204" pitchFamily="34" charset="0"/>
                  <a:cs typeface="Calibri Light" panose="020F0302020204030204" pitchFamily="34" charset="0"/>
                </a:rPr>
                <a:t>FROM Products AS </a:t>
              </a:r>
              <a:r>
                <a:rPr lang="en-US" sz="1200" dirty="0" err="1">
                  <a:latin typeface="Calibri Light" panose="020F0302020204030204" pitchFamily="34" charset="0"/>
                  <a:cs typeface="Calibri Light" panose="020F0302020204030204" pitchFamily="34" charset="0"/>
                </a:rPr>
                <a:t>pr</a:t>
              </a:r>
              <a:endParaRPr lang="en-US" sz="1200" dirty="0">
                <a:latin typeface="Calibri Light" panose="020F0302020204030204" pitchFamily="34" charset="0"/>
                <a:cs typeface="Calibri Light" panose="020F0302020204030204" pitchFamily="34" charset="0"/>
              </a:endParaRPr>
            </a:p>
            <a:p>
              <a:r>
                <a:rPr lang="en-US" sz="1200" dirty="0">
                  <a:latin typeface="Calibri Light" panose="020F0302020204030204" pitchFamily="34" charset="0"/>
                  <a:cs typeface="Calibri Light" panose="020F0302020204030204" pitchFamily="34" charset="0"/>
                </a:rPr>
                <a:t>Inner Join </a:t>
              </a:r>
              <a:r>
                <a:rPr lang="en-US" sz="1200" dirty="0" err="1">
                  <a:latin typeface="Calibri Light" panose="020F0302020204030204" pitchFamily="34" charset="0"/>
                  <a:cs typeface="Calibri Light" panose="020F0302020204030204" pitchFamily="34" charset="0"/>
                </a:rPr>
                <a:t>OrderLines</a:t>
              </a:r>
              <a:r>
                <a:rPr lang="en-US" sz="1200" dirty="0">
                  <a:latin typeface="Calibri Light" panose="020F0302020204030204" pitchFamily="34" charset="0"/>
                  <a:cs typeface="Calibri Light" panose="020F0302020204030204" pitchFamily="34" charset="0"/>
                </a:rPr>
                <a:t> AS </a:t>
              </a:r>
              <a:r>
                <a:rPr lang="en-US" sz="1200" dirty="0" err="1">
                  <a:latin typeface="Calibri Light" panose="020F0302020204030204" pitchFamily="34" charset="0"/>
                  <a:cs typeface="Calibri Light" panose="020F0302020204030204" pitchFamily="34" charset="0"/>
                </a:rPr>
                <a:t>orl</a:t>
              </a:r>
              <a:endParaRPr lang="en-US" sz="1200" dirty="0">
                <a:latin typeface="Calibri Light" panose="020F0302020204030204" pitchFamily="34" charset="0"/>
                <a:cs typeface="Calibri Light" panose="020F0302020204030204" pitchFamily="34" charset="0"/>
              </a:endParaRPr>
            </a:p>
            <a:p>
              <a:r>
                <a:rPr lang="en-US" sz="1200" dirty="0">
                  <a:latin typeface="Calibri Light" panose="020F0302020204030204" pitchFamily="34" charset="0"/>
                  <a:cs typeface="Calibri Light" panose="020F0302020204030204" pitchFamily="34" charset="0"/>
                </a:rPr>
                <a:t>On </a:t>
              </a:r>
              <a:r>
                <a:rPr lang="en-US" sz="1200" dirty="0" err="1">
                  <a:latin typeface="Calibri Light" panose="020F0302020204030204" pitchFamily="34" charset="0"/>
                  <a:cs typeface="Calibri Light" panose="020F0302020204030204" pitchFamily="34" charset="0"/>
                </a:rPr>
                <a:t>pr.ProductID</a:t>
              </a:r>
              <a:r>
                <a:rPr lang="en-US" sz="1200" dirty="0">
                  <a:latin typeface="Calibri Light" panose="020F0302020204030204" pitchFamily="34" charset="0"/>
                  <a:cs typeface="Calibri Light" panose="020F0302020204030204" pitchFamily="34" charset="0"/>
                </a:rPr>
                <a:t>=</a:t>
              </a:r>
              <a:r>
                <a:rPr lang="en-US" sz="1200" dirty="0" err="1">
                  <a:latin typeface="Calibri Light" panose="020F0302020204030204" pitchFamily="34" charset="0"/>
                  <a:cs typeface="Calibri Light" panose="020F0302020204030204" pitchFamily="34" charset="0"/>
                </a:rPr>
                <a:t>orl.ProductID</a:t>
              </a:r>
              <a:endParaRPr lang="en-US" sz="1200" dirty="0">
                <a:latin typeface="Calibri Light" panose="020F0302020204030204" pitchFamily="34" charset="0"/>
                <a:cs typeface="Calibri Light" panose="020F0302020204030204" pitchFamily="34" charset="0"/>
              </a:endParaRPr>
            </a:p>
            <a:p>
              <a:r>
                <a:rPr lang="en-US" sz="1200" dirty="0">
                  <a:latin typeface="Calibri Light" panose="020F0302020204030204" pitchFamily="34" charset="0"/>
                  <a:cs typeface="Calibri Light" panose="020F0302020204030204" pitchFamily="34" charset="0"/>
                </a:rPr>
                <a:t>Inner Join Orders AS or</a:t>
              </a:r>
            </a:p>
            <a:p>
              <a:r>
                <a:rPr lang="en-US" sz="1200" dirty="0">
                  <a:latin typeface="Calibri Light" panose="020F0302020204030204" pitchFamily="34" charset="0"/>
                  <a:cs typeface="Calibri Light" panose="020F0302020204030204" pitchFamily="34" charset="0"/>
                </a:rPr>
                <a:t>On </a:t>
              </a:r>
              <a:r>
                <a:rPr lang="en-US" sz="1200" dirty="0" err="1">
                  <a:latin typeface="Calibri Light" panose="020F0302020204030204" pitchFamily="34" charset="0"/>
                  <a:cs typeface="Calibri Light" panose="020F0302020204030204" pitchFamily="34" charset="0"/>
                </a:rPr>
                <a:t>orl.OrderID</a:t>
              </a:r>
              <a:r>
                <a:rPr lang="en-US" sz="1200" dirty="0">
                  <a:latin typeface="Calibri Light" panose="020F0302020204030204" pitchFamily="34" charset="0"/>
                  <a:cs typeface="Calibri Light" panose="020F0302020204030204" pitchFamily="34" charset="0"/>
                </a:rPr>
                <a:t>=</a:t>
              </a:r>
              <a:r>
                <a:rPr lang="en-US" sz="1200" dirty="0" err="1">
                  <a:latin typeface="Calibri Light" panose="020F0302020204030204" pitchFamily="34" charset="0"/>
                  <a:cs typeface="Calibri Light" panose="020F0302020204030204" pitchFamily="34" charset="0"/>
                </a:rPr>
                <a:t>or.OrderID</a:t>
              </a:r>
              <a:endParaRPr lang="en-US" sz="1200" dirty="0">
                <a:latin typeface="Calibri Light" panose="020F0302020204030204" pitchFamily="34" charset="0"/>
                <a:cs typeface="Calibri Light" panose="020F0302020204030204" pitchFamily="34" charset="0"/>
              </a:endParaRPr>
            </a:p>
            <a:p>
              <a:r>
                <a:rPr lang="en-US" sz="1200" dirty="0">
                  <a:latin typeface="Calibri Light" panose="020F0302020204030204" pitchFamily="34" charset="0"/>
                  <a:cs typeface="Calibri Light" panose="020F0302020204030204" pitchFamily="34" charset="0"/>
                </a:rPr>
                <a:t>Group by sum(</a:t>
              </a:r>
              <a:r>
                <a:rPr lang="en-US" sz="1200" dirty="0" err="1">
                  <a:latin typeface="Calibri Light" panose="020F0302020204030204" pitchFamily="34" charset="0"/>
                  <a:cs typeface="Calibri Light" panose="020F0302020204030204" pitchFamily="34" charset="0"/>
                </a:rPr>
                <a:t>NumUnits</a:t>
              </a:r>
              <a:r>
                <a:rPr lang="en-US" sz="1200" dirty="0">
                  <a:latin typeface="Calibri Light" panose="020F0302020204030204" pitchFamily="34" charset="0"/>
                  <a:cs typeface="Calibri Light" panose="020F0302020204030204" pitchFamily="34" charset="0"/>
                </a:rPr>
                <a:t>),</a:t>
              </a:r>
            </a:p>
            <a:p>
              <a:r>
                <a:rPr lang="en-US" sz="1200" dirty="0">
                  <a:latin typeface="Calibri Light" panose="020F0302020204030204" pitchFamily="34" charset="0"/>
                  <a:cs typeface="Calibri Light" panose="020F0302020204030204" pitchFamily="34" charset="0"/>
                </a:rPr>
                <a:t>Order by sum(</a:t>
              </a:r>
              <a:r>
                <a:rPr lang="en-US" sz="1200" dirty="0" err="1">
                  <a:latin typeface="Calibri Light" panose="020F0302020204030204" pitchFamily="34" charset="0"/>
                  <a:cs typeface="Calibri Light" panose="020F0302020204030204" pitchFamily="34" charset="0"/>
                </a:rPr>
                <a:t>NumUnits</a:t>
              </a:r>
              <a:endParaRPr lang="en-US" sz="1200" dirty="0">
                <a:latin typeface="Calibri Light" panose="020F0302020204030204" pitchFamily="34" charset="0"/>
                <a:cs typeface="Calibri Light" panose="020F0302020204030204" pitchFamily="34" charset="0"/>
              </a:endParaRPr>
            </a:p>
          </p:txBody>
        </p:sp>
        <p:sp>
          <p:nvSpPr>
            <p:cNvPr id="75" name="Right Arrow 74"/>
            <p:cNvSpPr/>
            <p:nvPr/>
          </p:nvSpPr>
          <p:spPr>
            <a:xfrm>
              <a:off x="6787300" y="4656841"/>
              <a:ext cx="263950" cy="226243"/>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10" name="Rounded Rectangle 109"/>
            <p:cNvSpPr/>
            <p:nvPr/>
          </p:nvSpPr>
          <p:spPr>
            <a:xfrm>
              <a:off x="7109381" y="4336329"/>
              <a:ext cx="1393597" cy="887691"/>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r>
                <a:rPr lang="en-US" sz="1200" b="1" dirty="0">
                  <a:solidFill>
                    <a:schemeClr val="accent5">
                      <a:lumMod val="50000"/>
                    </a:schemeClr>
                  </a:solidFill>
                  <a:latin typeface="Calibri Light" panose="020F0302020204030204" pitchFamily="34" charset="0"/>
                  <a:cs typeface="Calibri Light" panose="020F0302020204030204" pitchFamily="34" charset="0"/>
                </a:rPr>
                <a:t>Produce the Highest selling volume of books</a:t>
              </a:r>
            </a:p>
          </p:txBody>
        </p:sp>
        <p:sp>
          <p:nvSpPr>
            <p:cNvPr id="111" name="Rounded Rectangle 110"/>
            <p:cNvSpPr/>
            <p:nvPr/>
          </p:nvSpPr>
          <p:spPr>
            <a:xfrm>
              <a:off x="1490744" y="5083782"/>
              <a:ext cx="1473191" cy="527075"/>
            </a:xfrm>
            <a:prstGeom prst="roundRect">
              <a:avLst/>
            </a:prstGeom>
            <a:ln>
              <a:solidFill>
                <a:schemeClr val="accent4">
                  <a:lumMod val="75000"/>
                </a:schemeClr>
              </a:solidFill>
            </a:ln>
          </p:spPr>
          <p:style>
            <a:lnRef idx="2">
              <a:schemeClr val="accent5"/>
            </a:lnRef>
            <a:fillRef idx="1">
              <a:schemeClr val="lt1"/>
            </a:fillRef>
            <a:effectRef idx="0">
              <a:schemeClr val="accent5"/>
            </a:effectRef>
            <a:fontRef idx="minor">
              <a:schemeClr val="dk1"/>
            </a:fontRef>
          </p:style>
          <p:txBody>
            <a:bodyPr rtlCol="0" anchor="ctr"/>
            <a:lstStyle/>
            <a:p>
              <a:r>
                <a:rPr lang="en-US" sz="1200" dirty="0">
                  <a:solidFill>
                    <a:schemeClr val="accent4">
                      <a:lumMod val="75000"/>
                    </a:schemeClr>
                  </a:solidFill>
                  <a:latin typeface="Calibri Light" panose="020F0302020204030204" pitchFamily="34" charset="0"/>
                  <a:cs typeface="Calibri Light" panose="020F0302020204030204" pitchFamily="34" charset="0"/>
                </a:rPr>
                <a:t>If Customer Has Specific interest in XX category</a:t>
              </a:r>
            </a:p>
          </p:txBody>
        </p:sp>
        <p:sp>
          <p:nvSpPr>
            <p:cNvPr id="119" name="Shape 141"/>
            <p:cNvSpPr/>
            <p:nvPr/>
          </p:nvSpPr>
          <p:spPr>
            <a:xfrm>
              <a:off x="1095590" y="5746288"/>
              <a:ext cx="2019706" cy="764443"/>
            </a:xfrm>
            <a:prstGeom prst="roundRect">
              <a:avLst>
                <a:gd name="adj" fmla="val 16667"/>
              </a:avLst>
            </a:prstGeom>
            <a:gradFill>
              <a:gsLst>
                <a:gs pos="0">
                  <a:srgbClr val="9FC3FF"/>
                </a:gs>
                <a:gs pos="35000">
                  <a:srgbClr val="BDD5FF"/>
                </a:gs>
                <a:gs pos="100000">
                  <a:srgbClr val="E4EEFF"/>
                </a:gs>
              </a:gsLst>
              <a:lin ang="16200000" scaled="0"/>
            </a:gradFill>
            <a:ln w="9525" cap="flat" cmpd="sng">
              <a:solidFill>
                <a:srgbClr val="4A7DBA"/>
              </a:solidFill>
              <a:prstDash val="solid"/>
              <a:round/>
              <a:headEnd type="none" w="med" len="med"/>
              <a:tailEnd type="none" w="med" len="med"/>
            </a:ln>
            <a:effectLst>
              <a:outerShdw blurRad="40000" dist="20000" dir="5400000" rotWithShape="0">
                <a:srgbClr val="000000">
                  <a:alpha val="37647"/>
                </a:srgbClr>
              </a:outerShdw>
            </a:effectLst>
          </p:spPr>
          <p:txBody>
            <a:bodyPr wrap="square" lIns="91425" tIns="91425" rIns="91425" bIns="91425" anchor="ctr" anchorCtr="0">
              <a:noAutofit/>
            </a:bodyPr>
            <a:lstStyle/>
            <a:p>
              <a:pPr marL="0" marR="0" lvl="0" indent="-114300" algn="l" rtl="0">
                <a:spcBef>
                  <a:spcPts val="0"/>
                </a:spcBef>
                <a:spcAft>
                  <a:spcPts val="0"/>
                </a:spcAft>
                <a:buClr>
                  <a:schemeClr val="dk1"/>
                </a:buClr>
                <a:buFont typeface="Calibri"/>
                <a:buNone/>
              </a:pPr>
              <a:endParaRPr sz="1200" b="0" i="0" u="none" strike="noStrike" cap="none" dirty="0">
                <a:solidFill>
                  <a:schemeClr val="lt1"/>
                </a:solidFill>
                <a:latin typeface="Calibri"/>
                <a:ea typeface="Calibri"/>
                <a:cs typeface="Calibri"/>
                <a:sym typeface="Calibri"/>
              </a:endParaRPr>
            </a:p>
            <a:p>
              <a:pPr marL="0" marR="0" lvl="0" indent="-127000" algn="l" rtl="0">
                <a:spcBef>
                  <a:spcPts val="0"/>
                </a:spcBef>
                <a:spcAft>
                  <a:spcPts val="0"/>
                </a:spcAft>
                <a:buClr>
                  <a:srgbClr val="002060"/>
                </a:buClr>
                <a:buSzPct val="100000"/>
                <a:buFont typeface="Calibri"/>
                <a:buNone/>
              </a:pPr>
              <a:endParaRPr lang="en-US" sz="1200" dirty="0">
                <a:solidFill>
                  <a:schemeClr val="lt1"/>
                </a:solidFill>
                <a:latin typeface="Calibri"/>
                <a:ea typeface="Calibri"/>
                <a:cs typeface="Calibri"/>
                <a:sym typeface="Calibri"/>
              </a:endParaRPr>
            </a:p>
            <a:p>
              <a:pPr marL="0" marR="0" lvl="0" indent="-127000" algn="l" rtl="0">
                <a:spcBef>
                  <a:spcPts val="0"/>
                </a:spcBef>
                <a:spcAft>
                  <a:spcPts val="0"/>
                </a:spcAft>
                <a:buClr>
                  <a:srgbClr val="002060"/>
                </a:buClr>
                <a:buSzPct val="100000"/>
                <a:buFont typeface="Calibri"/>
                <a:buNone/>
              </a:pPr>
              <a:endParaRPr lang="en-US" sz="1200" b="1" i="0" u="none" strike="noStrike" cap="none" dirty="0">
                <a:solidFill>
                  <a:schemeClr val="lt1"/>
                </a:solidFill>
                <a:latin typeface="Calibri"/>
                <a:ea typeface="Calibri"/>
                <a:cs typeface="Calibri"/>
                <a:sym typeface="Calibri"/>
              </a:endParaRPr>
            </a:p>
            <a:p>
              <a:pPr marL="0" marR="0" lvl="0" indent="-127000" algn="l" rtl="0">
                <a:spcBef>
                  <a:spcPts val="0"/>
                </a:spcBef>
                <a:spcAft>
                  <a:spcPts val="0"/>
                </a:spcAft>
                <a:buClr>
                  <a:srgbClr val="002060"/>
                </a:buClr>
                <a:buSzPct val="100000"/>
                <a:buFont typeface="Calibri"/>
                <a:buNone/>
              </a:pPr>
              <a:r>
                <a:rPr lang="en-US" b="1" i="0" u="none" strike="noStrike" cap="none" dirty="0">
                  <a:solidFill>
                    <a:srgbClr val="002060"/>
                  </a:solidFill>
                  <a:latin typeface="Calibri"/>
                  <a:ea typeface="Calibri"/>
                  <a:cs typeface="Calibri"/>
                  <a:sym typeface="Calibri"/>
                </a:rPr>
                <a:t>Postgres</a:t>
              </a:r>
            </a:p>
            <a:p>
              <a:pPr marL="0" marR="0" lvl="0" indent="-114300" algn="l" rtl="0">
                <a:spcBef>
                  <a:spcPts val="0"/>
                </a:spcBef>
                <a:buClr>
                  <a:schemeClr val="dk1"/>
                </a:buClr>
                <a:buFont typeface="Calibri"/>
                <a:buNone/>
              </a:pPr>
              <a:endParaRPr sz="1200" b="0" i="0" u="none" strike="noStrike" cap="none" dirty="0">
                <a:solidFill>
                  <a:schemeClr val="dk1"/>
                </a:solidFill>
                <a:latin typeface="Calibri"/>
                <a:ea typeface="Calibri"/>
                <a:cs typeface="Calibri"/>
                <a:sym typeface="Calibri"/>
              </a:endParaRPr>
            </a:p>
          </p:txBody>
        </p:sp>
        <p:sp>
          <p:nvSpPr>
            <p:cNvPr id="118" name="Shape 141"/>
            <p:cNvSpPr/>
            <p:nvPr/>
          </p:nvSpPr>
          <p:spPr>
            <a:xfrm>
              <a:off x="2156104" y="5736161"/>
              <a:ext cx="1352748" cy="777711"/>
            </a:xfrm>
            <a:prstGeom prst="roundRect">
              <a:avLst>
                <a:gd name="adj" fmla="val 16667"/>
              </a:avLst>
            </a:prstGeom>
            <a:gradFill>
              <a:gsLst>
                <a:gs pos="0">
                  <a:srgbClr val="9FC3FF"/>
                </a:gs>
                <a:gs pos="35000">
                  <a:srgbClr val="BDD5FF"/>
                </a:gs>
                <a:gs pos="100000">
                  <a:srgbClr val="E4EEFF"/>
                </a:gs>
              </a:gsLst>
              <a:lin ang="16200000" scaled="0"/>
            </a:gradFill>
            <a:ln w="9525" cap="flat" cmpd="sng">
              <a:solidFill>
                <a:srgbClr val="4A7DBA"/>
              </a:solidFill>
              <a:prstDash val="solid"/>
              <a:round/>
              <a:headEnd type="none" w="med" len="med"/>
              <a:tailEnd type="none" w="med" len="med"/>
            </a:ln>
            <a:effectLst>
              <a:outerShdw blurRad="40000" dist="20000" dir="5400000" rotWithShape="0">
                <a:srgbClr val="000000">
                  <a:alpha val="37647"/>
                </a:srgbClr>
              </a:outerShdw>
            </a:effectLst>
          </p:spPr>
          <p:txBody>
            <a:bodyPr wrap="square" lIns="91425" tIns="91425" rIns="91425" bIns="91425" anchor="ctr" anchorCtr="0">
              <a:noAutofit/>
            </a:bodyPr>
            <a:lstStyle/>
            <a:p>
              <a:pPr marL="0" marR="0" lvl="0" indent="-114300" algn="l" rtl="0">
                <a:spcBef>
                  <a:spcPts val="0"/>
                </a:spcBef>
                <a:spcAft>
                  <a:spcPts val="0"/>
                </a:spcAft>
                <a:buClr>
                  <a:schemeClr val="dk1"/>
                </a:buClr>
                <a:buFont typeface="Calibri"/>
                <a:buNone/>
              </a:pPr>
              <a:endParaRPr sz="1200" b="0" i="0" u="none" strike="noStrike" cap="none" dirty="0">
                <a:solidFill>
                  <a:schemeClr val="lt1"/>
                </a:solidFill>
                <a:latin typeface="Calibri"/>
                <a:ea typeface="Calibri"/>
                <a:cs typeface="Calibri"/>
                <a:sym typeface="Calibri"/>
              </a:endParaRPr>
            </a:p>
            <a:p>
              <a:pPr marL="0" marR="0" lvl="0" indent="-127000" algn="l" rtl="0">
                <a:spcBef>
                  <a:spcPts val="0"/>
                </a:spcBef>
                <a:spcAft>
                  <a:spcPts val="0"/>
                </a:spcAft>
                <a:buClr>
                  <a:srgbClr val="002060"/>
                </a:buClr>
                <a:buSzPct val="100000"/>
                <a:buFont typeface="Calibri"/>
                <a:buNone/>
              </a:pPr>
              <a:endParaRPr lang="en-US" sz="1200" dirty="0">
                <a:solidFill>
                  <a:schemeClr val="lt1"/>
                </a:solidFill>
                <a:latin typeface="Calibri"/>
                <a:ea typeface="Calibri"/>
                <a:cs typeface="Calibri"/>
                <a:sym typeface="Calibri"/>
              </a:endParaRPr>
            </a:p>
            <a:p>
              <a:pPr marL="0" marR="0" lvl="0" indent="-127000" algn="l" rtl="0">
                <a:spcBef>
                  <a:spcPts val="0"/>
                </a:spcBef>
                <a:spcAft>
                  <a:spcPts val="0"/>
                </a:spcAft>
                <a:buClr>
                  <a:srgbClr val="002060"/>
                </a:buClr>
                <a:buSzPct val="100000"/>
                <a:buFont typeface="Calibri"/>
                <a:buNone/>
              </a:pPr>
              <a:endParaRPr lang="en-US" sz="1200" b="1" i="0" u="none" strike="noStrike" cap="none" dirty="0">
                <a:solidFill>
                  <a:schemeClr val="lt1"/>
                </a:solidFill>
                <a:latin typeface="Calibri"/>
                <a:ea typeface="Calibri"/>
                <a:cs typeface="Calibri"/>
                <a:sym typeface="Calibri"/>
              </a:endParaRPr>
            </a:p>
            <a:p>
              <a:pPr marL="0" marR="0" lvl="0" indent="-127000" algn="l" rtl="0">
                <a:spcBef>
                  <a:spcPts val="0"/>
                </a:spcBef>
                <a:spcAft>
                  <a:spcPts val="0"/>
                </a:spcAft>
                <a:buClr>
                  <a:srgbClr val="002060"/>
                </a:buClr>
                <a:buSzPct val="100000"/>
                <a:buFont typeface="Calibri"/>
                <a:buNone/>
              </a:pPr>
              <a:r>
                <a:rPr lang="en-US" b="1" i="0" u="none" strike="noStrike" cap="none" dirty="0" err="1">
                  <a:solidFill>
                    <a:srgbClr val="002060"/>
                  </a:solidFill>
                  <a:latin typeface="Calibri"/>
                  <a:ea typeface="Calibri"/>
                  <a:cs typeface="Calibri"/>
                  <a:sym typeface="Calibri"/>
                </a:rPr>
                <a:t>Asterx</a:t>
              </a:r>
              <a:endParaRPr lang="en-US" b="1" i="0" u="none" strike="noStrike" cap="none" dirty="0">
                <a:solidFill>
                  <a:srgbClr val="002060"/>
                </a:solidFill>
                <a:latin typeface="Calibri"/>
                <a:ea typeface="Calibri"/>
                <a:cs typeface="Calibri"/>
                <a:sym typeface="Calibri"/>
              </a:endParaRPr>
            </a:p>
            <a:p>
              <a:pPr marL="0" marR="0" lvl="0" indent="-114300" algn="l" rtl="0">
                <a:spcBef>
                  <a:spcPts val="0"/>
                </a:spcBef>
                <a:buClr>
                  <a:schemeClr val="dk1"/>
                </a:buClr>
                <a:buFont typeface="Calibri"/>
                <a:buNone/>
              </a:pPr>
              <a:endParaRPr sz="1200" b="0" i="0" u="none" strike="noStrike" cap="none" dirty="0">
                <a:solidFill>
                  <a:schemeClr val="dk1"/>
                </a:solidFill>
                <a:latin typeface="Calibri"/>
                <a:ea typeface="Calibri"/>
                <a:cs typeface="Calibri"/>
                <a:sym typeface="Calibri"/>
              </a:endParaRPr>
            </a:p>
          </p:txBody>
        </p:sp>
        <p:sp>
          <p:nvSpPr>
            <p:cNvPr id="120" name="Shape 149"/>
            <p:cNvSpPr/>
            <p:nvPr/>
          </p:nvSpPr>
          <p:spPr>
            <a:xfrm>
              <a:off x="1233876" y="5813146"/>
              <a:ext cx="838187" cy="405353"/>
            </a:xfrm>
            <a:prstGeom prst="roundRect">
              <a:avLst>
                <a:gd name="adj" fmla="val 16667"/>
              </a:avLst>
            </a:prstGeom>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wrap="square" lIns="91425" tIns="91425" rIns="91425" bIns="91425" anchor="ctr" anchorCtr="0">
              <a:noAutofit/>
            </a:bodyPr>
            <a:lstStyle/>
            <a:p>
              <a:pPr marL="0" marR="0" lvl="0" indent="-114300" algn="l" rtl="0">
                <a:spcBef>
                  <a:spcPts val="0"/>
                </a:spcBef>
                <a:buClr>
                  <a:schemeClr val="lt1"/>
                </a:buClr>
                <a:buSzPct val="100000"/>
                <a:buFont typeface="Calibri"/>
                <a:buNone/>
              </a:pPr>
              <a:r>
                <a:rPr lang="en-US" sz="1200" b="1" i="0" u="none" strike="noStrike" cap="none" dirty="0">
                  <a:solidFill>
                    <a:schemeClr val="accent5">
                      <a:lumMod val="50000"/>
                    </a:schemeClr>
                  </a:solidFill>
                  <a:latin typeface="Calibri"/>
                  <a:ea typeface="Calibri"/>
                  <a:cs typeface="Calibri"/>
                  <a:sym typeface="Calibri"/>
                </a:rPr>
                <a:t>CustomerFeature</a:t>
              </a:r>
            </a:p>
          </p:txBody>
        </p:sp>
        <p:sp>
          <p:nvSpPr>
            <p:cNvPr id="121" name="Shape 149">
              <a:extLst>
                <a:ext uri="{FF2B5EF4-FFF2-40B4-BE49-F238E27FC236}">
                  <a16:creationId xmlns:a16="http://schemas.microsoft.com/office/drawing/2014/main" id="{B60C6985-936E-4710-A95A-47CC0FBCA91F}"/>
                </a:ext>
              </a:extLst>
            </p:cNvPr>
            <p:cNvSpPr/>
            <p:nvPr/>
          </p:nvSpPr>
          <p:spPr>
            <a:xfrm>
              <a:off x="2249970" y="5787414"/>
              <a:ext cx="953309" cy="440513"/>
            </a:xfrm>
            <a:prstGeom prst="roundRect">
              <a:avLst>
                <a:gd name="adj" fmla="val 16667"/>
              </a:avLst>
            </a:prstGeom>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wrap="square" lIns="91425" tIns="91425" rIns="91425" bIns="91425" anchor="ctr" anchorCtr="0">
              <a:noAutofit/>
            </a:bodyPr>
            <a:lstStyle/>
            <a:p>
              <a:pPr marL="0" marR="0" lvl="0" indent="-114300" algn="l" rtl="0">
                <a:spcBef>
                  <a:spcPts val="0"/>
                </a:spcBef>
                <a:buClr>
                  <a:schemeClr val="lt1"/>
                </a:buClr>
                <a:buSzPct val="100000"/>
                <a:buFont typeface="Calibri"/>
                <a:buNone/>
              </a:pPr>
              <a:r>
                <a:rPr lang="en-US" sz="1200" b="1" i="0" u="none" strike="noStrike" cap="none" dirty="0">
                  <a:solidFill>
                    <a:schemeClr val="accent5">
                      <a:lumMod val="50000"/>
                    </a:schemeClr>
                  </a:solidFill>
                  <a:latin typeface="Calibri"/>
                  <a:ea typeface="Calibri"/>
                  <a:cs typeface="Calibri"/>
                  <a:sym typeface="Calibri"/>
                </a:rPr>
                <a:t>Categories</a:t>
              </a:r>
            </a:p>
          </p:txBody>
        </p:sp>
        <p:sp>
          <p:nvSpPr>
            <p:cNvPr id="40" name="Shape 149">
              <a:extLst>
                <a:ext uri="{FF2B5EF4-FFF2-40B4-BE49-F238E27FC236}">
                  <a16:creationId xmlns:a16="http://schemas.microsoft.com/office/drawing/2014/main" id="{B60C6985-936E-4710-A95A-47CC0FBCA91F}"/>
                </a:ext>
              </a:extLst>
            </p:cNvPr>
            <p:cNvSpPr/>
            <p:nvPr/>
          </p:nvSpPr>
          <p:spPr>
            <a:xfrm>
              <a:off x="1628312" y="4290131"/>
              <a:ext cx="1729549" cy="652378"/>
            </a:xfrm>
            <a:prstGeom prst="roundRect">
              <a:avLst>
                <a:gd name="adj" fmla="val 16667"/>
              </a:avLst>
            </a:prstGeom>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wrap="square" lIns="91425" tIns="91425" rIns="91425" bIns="91425" anchor="ctr" anchorCtr="0">
              <a:noAutofit/>
            </a:bodyPr>
            <a:lstStyle/>
            <a:p>
              <a:pPr marL="0" marR="0" lvl="0" indent="-114300" algn="l" rtl="0">
                <a:spcBef>
                  <a:spcPts val="0"/>
                </a:spcBef>
                <a:buClr>
                  <a:schemeClr val="lt1"/>
                </a:buClr>
                <a:buSzPct val="100000"/>
                <a:buFont typeface="Calibri"/>
                <a:buNone/>
              </a:pPr>
              <a:r>
                <a:rPr lang="en-US" sz="1200" b="1" i="0" u="none" strike="noStrike" cap="none" dirty="0">
                  <a:solidFill>
                    <a:schemeClr val="accent5">
                      <a:lumMod val="50000"/>
                    </a:schemeClr>
                  </a:solidFill>
                  <a:latin typeface="Calibri"/>
                  <a:ea typeface="Calibri"/>
                  <a:cs typeface="Calibri"/>
                  <a:sym typeface="Calibri"/>
                </a:rPr>
                <a:t>Channel/discount/</a:t>
              </a:r>
              <a:r>
                <a:rPr lang="en-US" sz="1200" b="1" i="0" u="none" strike="noStrike" cap="none" dirty="0" err="1">
                  <a:solidFill>
                    <a:schemeClr val="accent5">
                      <a:lumMod val="50000"/>
                    </a:schemeClr>
                  </a:solidFill>
                  <a:latin typeface="Calibri"/>
                  <a:ea typeface="Calibri"/>
                  <a:cs typeface="Calibri"/>
                  <a:sym typeface="Calibri"/>
                </a:rPr>
                <a:t>freeshippingflag</a:t>
              </a:r>
              <a:endParaRPr lang="en-US" sz="1200" b="1" i="0" u="none" strike="noStrike" cap="none" dirty="0">
                <a:solidFill>
                  <a:schemeClr val="accent5">
                    <a:lumMod val="50000"/>
                  </a:schemeClr>
                </a:solidFill>
                <a:latin typeface="Calibri"/>
                <a:ea typeface="Calibri"/>
                <a:cs typeface="Calibri"/>
                <a:sym typeface="Calibri"/>
              </a:endParaRPr>
            </a:p>
          </p:txBody>
        </p:sp>
        <p:cxnSp>
          <p:nvCxnSpPr>
            <p:cNvPr id="41" name="Shape 154"/>
            <p:cNvCxnSpPr>
              <a:cxnSpLocks/>
              <a:stCxn id="47" idx="2"/>
              <a:endCxn id="40" idx="0"/>
            </p:cNvCxnSpPr>
            <p:nvPr/>
          </p:nvCxnSpPr>
          <p:spPr>
            <a:xfrm>
              <a:off x="1805615" y="3638745"/>
              <a:ext cx="687472" cy="651386"/>
            </a:xfrm>
            <a:prstGeom prst="straightConnector1">
              <a:avLst/>
            </a:prstGeom>
            <a:noFill/>
            <a:ln w="25400" cap="flat" cmpd="sng">
              <a:solidFill>
                <a:srgbClr val="00B0F0"/>
              </a:solidFill>
              <a:prstDash val="solid"/>
              <a:round/>
              <a:headEnd type="none" w="med" len="med"/>
              <a:tailEnd type="triangle" w="lg" len="lg"/>
            </a:ln>
            <a:effectLst>
              <a:outerShdw blurRad="40000" dist="20000" dir="5400000" rotWithShape="0">
                <a:srgbClr val="000000">
                  <a:alpha val="37647"/>
                </a:srgbClr>
              </a:outerShdw>
            </a:effectLst>
          </p:spPr>
        </p:cxnSp>
        <p:cxnSp>
          <p:nvCxnSpPr>
            <p:cNvPr id="45" name="Shape 154"/>
            <p:cNvCxnSpPr>
              <a:cxnSpLocks/>
              <a:endCxn id="40" idx="0"/>
            </p:cNvCxnSpPr>
            <p:nvPr/>
          </p:nvCxnSpPr>
          <p:spPr>
            <a:xfrm flipH="1">
              <a:off x="2493087" y="3675489"/>
              <a:ext cx="387060" cy="614642"/>
            </a:xfrm>
            <a:prstGeom prst="straightConnector1">
              <a:avLst/>
            </a:prstGeom>
            <a:noFill/>
            <a:ln w="25400" cap="flat" cmpd="sng">
              <a:solidFill>
                <a:srgbClr val="00B0F0"/>
              </a:solidFill>
              <a:prstDash val="solid"/>
              <a:round/>
              <a:headEnd type="none" w="med" len="med"/>
              <a:tailEnd type="triangle" w="lg" len="lg"/>
            </a:ln>
            <a:effectLst>
              <a:outerShdw blurRad="40000" dist="20000" dir="5400000" rotWithShape="0">
                <a:srgbClr val="000000">
                  <a:alpha val="37647"/>
                </a:srgbClr>
              </a:outerShdw>
            </a:effectLst>
          </p:spPr>
        </p:cxnSp>
        <p:cxnSp>
          <p:nvCxnSpPr>
            <p:cNvPr id="51" name="Shape 154"/>
            <p:cNvCxnSpPr>
              <a:cxnSpLocks/>
            </p:cNvCxnSpPr>
            <p:nvPr/>
          </p:nvCxnSpPr>
          <p:spPr>
            <a:xfrm>
              <a:off x="997675" y="3648579"/>
              <a:ext cx="1158429" cy="624565"/>
            </a:xfrm>
            <a:prstGeom prst="straightConnector1">
              <a:avLst/>
            </a:prstGeom>
            <a:noFill/>
            <a:ln w="25400" cap="flat" cmpd="sng">
              <a:solidFill>
                <a:srgbClr val="00B0F0"/>
              </a:solidFill>
              <a:prstDash val="solid"/>
              <a:round/>
              <a:headEnd type="none" w="med" len="med"/>
              <a:tailEnd type="triangle" w="lg" len="lg"/>
            </a:ln>
            <a:effectLst>
              <a:outerShdw blurRad="40000" dist="20000" dir="5400000" rotWithShape="0">
                <a:srgbClr val="000000">
                  <a:alpha val="37647"/>
                </a:srgbClr>
              </a:outerShdw>
            </a:effectLst>
          </p:spPr>
        </p:cxnSp>
        <p:cxnSp>
          <p:nvCxnSpPr>
            <p:cNvPr id="117" name="Shape 154"/>
            <p:cNvCxnSpPr>
              <a:cxnSpLocks/>
            </p:cNvCxnSpPr>
            <p:nvPr/>
          </p:nvCxnSpPr>
          <p:spPr>
            <a:xfrm>
              <a:off x="2243580" y="5560669"/>
              <a:ext cx="0" cy="302755"/>
            </a:xfrm>
            <a:prstGeom prst="straightConnector1">
              <a:avLst/>
            </a:prstGeom>
            <a:noFill/>
            <a:ln w="25400" cap="flat" cmpd="sng">
              <a:solidFill>
                <a:schemeClr val="accent4">
                  <a:lumMod val="75000"/>
                </a:schemeClr>
              </a:solidFill>
              <a:prstDash val="solid"/>
              <a:round/>
              <a:headEnd type="none" w="med" len="med"/>
              <a:tailEnd type="triangle" w="lg" len="lg"/>
            </a:ln>
            <a:effectLst>
              <a:outerShdw blurRad="40000" dist="20000" dir="5400000" rotWithShape="0">
                <a:srgbClr val="000000">
                  <a:alpha val="37647"/>
                </a:srgbClr>
              </a:outerShdw>
            </a:effectLst>
          </p:spPr>
        </p:cxnSp>
      </p:grpSp>
      <p:sp>
        <p:nvSpPr>
          <p:cNvPr id="53" name="Shape 149">
            <a:extLst>
              <a:ext uri="{FF2B5EF4-FFF2-40B4-BE49-F238E27FC236}">
                <a16:creationId xmlns:a16="http://schemas.microsoft.com/office/drawing/2014/main" id="{B60C6985-936E-4710-A95A-47CC0FBCA91F}"/>
              </a:ext>
            </a:extLst>
          </p:cNvPr>
          <p:cNvSpPr/>
          <p:nvPr/>
        </p:nvSpPr>
        <p:spPr>
          <a:xfrm>
            <a:off x="7439" y="3848524"/>
            <a:ext cx="2055190" cy="908717"/>
          </a:xfrm>
          <a:prstGeom prst="roundRect">
            <a:avLst>
              <a:gd name="adj" fmla="val 16667"/>
            </a:avLst>
          </a:prstGeom>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wrap="square" lIns="91425" tIns="91425" rIns="91425" bIns="91425" anchor="ctr" anchorCtr="0">
            <a:noAutofit/>
          </a:bodyPr>
          <a:lstStyle/>
          <a:p>
            <a:pPr marL="114300" marR="0" lvl="0" indent="-228600" algn="l" rtl="0">
              <a:spcBef>
                <a:spcPts val="0"/>
              </a:spcBef>
              <a:buClr>
                <a:schemeClr val="lt1"/>
              </a:buClr>
              <a:buSzPct val="100000"/>
              <a:buFont typeface="Calibri"/>
              <a:buAutoNum type="arabicPeriod"/>
            </a:pPr>
            <a:r>
              <a:rPr lang="en-US" sz="900" i="0" u="none" strike="noStrike" cap="none" dirty="0">
                <a:solidFill>
                  <a:schemeClr val="accent5">
                    <a:lumMod val="50000"/>
                  </a:schemeClr>
                </a:solidFill>
                <a:latin typeface="Calibri"/>
                <a:ea typeface="Calibri"/>
                <a:cs typeface="Calibri"/>
                <a:sym typeface="Calibri"/>
              </a:rPr>
              <a:t>1. If the customer prefer certain types of campaign features</a:t>
            </a:r>
          </a:p>
          <a:p>
            <a:pPr marL="114300" marR="0" lvl="0" indent="-228600" algn="l" rtl="0">
              <a:spcBef>
                <a:spcPts val="0"/>
              </a:spcBef>
              <a:buClr>
                <a:schemeClr val="lt1"/>
              </a:buClr>
              <a:buSzPct val="100000"/>
              <a:buFont typeface="Calibri"/>
              <a:buAutoNum type="arabicPeriod"/>
            </a:pPr>
            <a:r>
              <a:rPr lang="en-US" sz="900" dirty="0">
                <a:solidFill>
                  <a:schemeClr val="accent5">
                    <a:lumMod val="50000"/>
                  </a:schemeClr>
                </a:solidFill>
                <a:latin typeface="Calibri"/>
                <a:ea typeface="Calibri"/>
                <a:cs typeface="Calibri"/>
                <a:sym typeface="Calibri"/>
              </a:rPr>
              <a:t>2. If the highest volume (best selling) orders has those features</a:t>
            </a:r>
          </a:p>
          <a:p>
            <a:pPr marL="114300" marR="0" lvl="0" indent="-228600" algn="l" rtl="0">
              <a:spcBef>
                <a:spcPts val="0"/>
              </a:spcBef>
              <a:buClr>
                <a:schemeClr val="lt1"/>
              </a:buClr>
              <a:buSzPct val="100000"/>
              <a:buFont typeface="Calibri"/>
              <a:buAutoNum type="arabicPeriod"/>
            </a:pPr>
            <a:r>
              <a:rPr lang="en-US" sz="900" i="0" u="none" strike="noStrike" cap="none" dirty="0">
                <a:solidFill>
                  <a:schemeClr val="accent5">
                    <a:lumMod val="50000"/>
                  </a:schemeClr>
                </a:solidFill>
                <a:latin typeface="Calibri"/>
                <a:ea typeface="Calibri"/>
                <a:cs typeface="Calibri"/>
                <a:sym typeface="Calibri"/>
              </a:rPr>
              <a:t>3. Return the matches between 1&amp;2</a:t>
            </a:r>
          </a:p>
        </p:txBody>
      </p:sp>
      <p:cxnSp>
        <p:nvCxnSpPr>
          <p:cNvPr id="29" name="Straight Connector 28"/>
          <p:cNvCxnSpPr/>
          <p:nvPr/>
        </p:nvCxnSpPr>
        <p:spPr>
          <a:xfrm flipV="1">
            <a:off x="218664" y="4843428"/>
            <a:ext cx="4741865" cy="0"/>
          </a:xfrm>
          <a:prstGeom prst="line">
            <a:avLst/>
          </a:prstGeom>
          <a:ln w="6350">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818451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Shape 137"/>
          <p:cNvSpPr txBox="1">
            <a:spLocks noGrp="1"/>
          </p:cNvSpPr>
          <p:nvPr>
            <p:ph type="title"/>
          </p:nvPr>
        </p:nvSpPr>
        <p:spPr>
          <a:xfrm>
            <a:off x="457200" y="274638"/>
            <a:ext cx="8229600" cy="1143000"/>
          </a:xfrm>
          <a:prstGeom prst="rect">
            <a:avLst/>
          </a:prstGeom>
          <a:noFill/>
          <a:ln>
            <a:noFill/>
          </a:ln>
        </p:spPr>
        <p:txBody>
          <a:bodyPr wrap="square" lIns="91425" tIns="45700" rIns="91425" bIns="45700" anchor="ctr" anchorCtr="0">
            <a:noAutofit/>
          </a:bodyPr>
          <a:lstStyle/>
          <a:p>
            <a:pPr lvl="0" indent="-279400"/>
            <a:r>
              <a:rPr lang="en-US" sz="3200" dirty="0"/>
              <a:t>Problem 3</a:t>
            </a:r>
            <a:endParaRPr lang="en-US" sz="3200" b="0" i="0" u="none" strike="noStrike" cap="none" dirty="0">
              <a:solidFill>
                <a:schemeClr val="dk1"/>
              </a:solidFill>
              <a:latin typeface="Calibri"/>
              <a:ea typeface="Calibri"/>
              <a:cs typeface="Calibri"/>
              <a:sym typeface="Calibri"/>
            </a:endParaRPr>
          </a:p>
        </p:txBody>
      </p:sp>
      <p:cxnSp>
        <p:nvCxnSpPr>
          <p:cNvPr id="138" name="Shape 138"/>
          <p:cNvCxnSpPr>
            <a:cxnSpLocks/>
          </p:cNvCxnSpPr>
          <p:nvPr/>
        </p:nvCxnSpPr>
        <p:spPr>
          <a:xfrm>
            <a:off x="31750" y="1417638"/>
            <a:ext cx="9112250" cy="0"/>
          </a:xfrm>
          <a:prstGeom prst="straightConnector1">
            <a:avLst/>
          </a:prstGeom>
          <a:noFill/>
          <a:ln w="38100" cap="flat" cmpd="sng">
            <a:solidFill>
              <a:srgbClr val="000090"/>
            </a:solidFill>
            <a:prstDash val="solid"/>
            <a:round/>
            <a:headEnd type="none" w="med" len="med"/>
            <a:tailEnd type="none" w="med" len="med"/>
          </a:ln>
          <a:effectLst>
            <a:outerShdw blurRad="50800" dist="38100" dir="2700000" algn="tl" rotWithShape="0">
              <a:srgbClr val="000000">
                <a:alpha val="40000"/>
              </a:srgbClr>
            </a:outerShdw>
          </a:effectLst>
        </p:spPr>
      </p:cxnSp>
      <p:sp>
        <p:nvSpPr>
          <p:cNvPr id="139" name="Shape 139"/>
          <p:cNvSpPr/>
          <p:nvPr/>
        </p:nvSpPr>
        <p:spPr>
          <a:xfrm>
            <a:off x="7197014" y="6357938"/>
            <a:ext cx="1780299" cy="373062"/>
          </a:xfrm>
          <a:prstGeom prst="bevel">
            <a:avLst>
              <a:gd name="adj" fmla="val 12500"/>
            </a:avLst>
          </a:prstGeom>
          <a:solidFill>
            <a:srgbClr val="0000FF"/>
          </a:solidFill>
          <a:ln w="9525" cap="flat" cmpd="sng">
            <a:solidFill>
              <a:srgbClr val="800000"/>
            </a:solidFill>
            <a:prstDash val="solid"/>
            <a:round/>
            <a:headEnd type="none" w="med" len="med"/>
            <a:tailEnd type="none" w="med" len="med"/>
          </a:ln>
          <a:effectLst>
            <a:outerShdw blurRad="76200" sy="23000" kx="1200000" ky="1200000" algn="br" rotWithShape="0">
              <a:srgbClr val="000000">
                <a:alpha val="20000"/>
              </a:srgbClr>
            </a:outerShdw>
          </a:effectLst>
        </p:spPr>
        <p:txBody>
          <a:bodyPr wrap="square" lIns="91425" tIns="45700" rIns="91425" bIns="45700" anchor="ctr" anchorCtr="0">
            <a:noAutofit/>
          </a:bodyPr>
          <a:lstStyle/>
          <a:p>
            <a:pPr marL="0" marR="0" lvl="0" indent="0" algn="ctr" rtl="0">
              <a:spcBef>
                <a:spcPts val="0"/>
              </a:spcBef>
              <a:buSzPct val="25000"/>
              <a:buNone/>
            </a:pPr>
            <a:r>
              <a:rPr lang="en-US" sz="1050" b="1" i="1" u="none" strike="noStrike" cap="none">
                <a:solidFill>
                  <a:schemeClr val="lt1"/>
                </a:solidFill>
                <a:latin typeface="Calibri"/>
                <a:ea typeface="Calibri"/>
                <a:cs typeface="Calibri"/>
                <a:sym typeface="Calibri"/>
              </a:rPr>
              <a:t>Recommendation</a:t>
            </a:r>
          </a:p>
        </p:txBody>
      </p:sp>
      <p:sp>
        <p:nvSpPr>
          <p:cNvPr id="140" name="Shape 140"/>
          <p:cNvSpPr/>
          <p:nvPr/>
        </p:nvSpPr>
        <p:spPr>
          <a:xfrm>
            <a:off x="7197014" y="6357938"/>
            <a:ext cx="1780299" cy="373062"/>
          </a:xfrm>
          <a:prstGeom prst="bevel">
            <a:avLst>
              <a:gd name="adj" fmla="val 12500"/>
            </a:avLst>
          </a:prstGeom>
          <a:solidFill>
            <a:srgbClr val="0000FF"/>
          </a:solidFill>
          <a:ln w="9525" cap="flat" cmpd="sng">
            <a:solidFill>
              <a:srgbClr val="800000"/>
            </a:solidFill>
            <a:prstDash val="solid"/>
            <a:round/>
            <a:headEnd type="none" w="med" len="med"/>
            <a:tailEnd type="none" w="med" len="med"/>
          </a:ln>
          <a:effectLst>
            <a:outerShdw blurRad="76200" sy="23000" kx="1200000" ky="1200000" algn="br" rotWithShape="0">
              <a:srgbClr val="000000">
                <a:alpha val="20000"/>
              </a:srgbClr>
            </a:outerShdw>
          </a:effectLst>
        </p:spPr>
        <p:txBody>
          <a:bodyPr wrap="square" lIns="91425" tIns="45700" rIns="91425" bIns="45700" anchor="ctr" anchorCtr="0">
            <a:noAutofit/>
          </a:bodyPr>
          <a:lstStyle/>
          <a:p>
            <a:pPr marL="0" marR="0" lvl="0" indent="0" algn="ctr" rtl="0">
              <a:spcBef>
                <a:spcPts val="0"/>
              </a:spcBef>
              <a:buSzPct val="25000"/>
              <a:buNone/>
            </a:pPr>
            <a:r>
              <a:rPr lang="en-US" sz="1050" b="1" i="1" u="none" strike="noStrike" cap="none">
                <a:solidFill>
                  <a:schemeClr val="lt1"/>
                </a:solidFill>
                <a:latin typeface="Calibri"/>
                <a:ea typeface="Calibri"/>
                <a:cs typeface="Calibri"/>
                <a:sym typeface="Calibri"/>
              </a:rPr>
              <a:t>Recommendation</a:t>
            </a:r>
          </a:p>
        </p:txBody>
      </p:sp>
      <p:sp>
        <p:nvSpPr>
          <p:cNvPr id="32" name="TextBox 31">
            <a:extLst>
              <a:ext uri="{FF2B5EF4-FFF2-40B4-BE49-F238E27FC236}">
                <a16:creationId xmlns:a16="http://schemas.microsoft.com/office/drawing/2014/main" id="{AA01077D-DF30-4091-9B70-42EA1E785BBF}"/>
              </a:ext>
            </a:extLst>
          </p:cNvPr>
          <p:cNvSpPr txBox="1"/>
          <p:nvPr/>
        </p:nvSpPr>
        <p:spPr>
          <a:xfrm>
            <a:off x="705173" y="1743559"/>
            <a:ext cx="6981986" cy="5262979"/>
          </a:xfrm>
          <a:prstGeom prst="rect">
            <a:avLst/>
          </a:prstGeom>
          <a:noFill/>
        </p:spPr>
        <p:txBody>
          <a:bodyPr wrap="square" rtlCol="0">
            <a:spAutoFit/>
          </a:bodyPr>
          <a:lstStyle/>
          <a:p>
            <a:r>
              <a:rPr lang="en-US" b="1" dirty="0"/>
              <a:t>Problem</a:t>
            </a:r>
            <a:r>
              <a:rPr lang="en-US" dirty="0"/>
              <a:t>: A customer has read only one book x1. What book would you recommend to this person?</a:t>
            </a:r>
          </a:p>
          <a:p>
            <a:endParaRPr lang="en-US" dirty="0"/>
          </a:p>
          <a:p>
            <a:r>
              <a:rPr lang="en-US" dirty="0"/>
              <a:t>Strategy: Collaborative filtering method is used to handle this</a:t>
            </a:r>
          </a:p>
          <a:p>
            <a:pPr marL="311150" lvl="0" indent="-285750">
              <a:buFont typeface="Arial" panose="020B0604020202020204" pitchFamily="34" charset="0"/>
              <a:buChar char="•"/>
            </a:pPr>
            <a:r>
              <a:rPr lang="en-US" dirty="0"/>
              <a:t>We first find what the associated product id of the product that is the book x1 </a:t>
            </a:r>
          </a:p>
          <a:p>
            <a:pPr marL="25400" lvl="0"/>
            <a:r>
              <a:rPr lang="en-US" i="1" dirty="0">
                <a:solidFill>
                  <a:srgbClr val="888888"/>
                </a:solidFill>
                <a:latin typeface="Calibri"/>
                <a:cs typeface="Calibri"/>
              </a:rPr>
              <a:t>SELECT </a:t>
            </a:r>
            <a:r>
              <a:rPr lang="en-US" i="1" dirty="0" err="1">
                <a:solidFill>
                  <a:srgbClr val="888888"/>
                </a:solidFill>
                <a:latin typeface="Calibri"/>
                <a:cs typeface="Calibri"/>
              </a:rPr>
              <a:t>p.productid</a:t>
            </a:r>
            <a:endParaRPr lang="en-US" i="1" dirty="0">
              <a:solidFill>
                <a:srgbClr val="888888"/>
              </a:solidFill>
              <a:latin typeface="Calibri"/>
              <a:cs typeface="Calibri"/>
            </a:endParaRPr>
          </a:p>
          <a:p>
            <a:pPr lvl="0"/>
            <a:r>
              <a:rPr lang="en-US" i="1" dirty="0">
                <a:solidFill>
                  <a:srgbClr val="888888"/>
                </a:solidFill>
                <a:latin typeface="Calibri"/>
                <a:cs typeface="Calibri"/>
              </a:rPr>
              <a:t>FROM products p</a:t>
            </a:r>
          </a:p>
          <a:p>
            <a:pPr lvl="0"/>
            <a:r>
              <a:rPr lang="en-US" i="1" dirty="0">
                <a:solidFill>
                  <a:srgbClr val="888888"/>
                </a:solidFill>
                <a:latin typeface="Calibri"/>
                <a:cs typeface="Calibri"/>
              </a:rPr>
              <a:t>WHERE </a:t>
            </a:r>
            <a:r>
              <a:rPr lang="en-US" i="1" dirty="0" err="1">
                <a:solidFill>
                  <a:srgbClr val="888888"/>
                </a:solidFill>
                <a:latin typeface="Calibri"/>
                <a:cs typeface="Calibri"/>
              </a:rPr>
              <a:t>p.groupid</a:t>
            </a:r>
            <a:r>
              <a:rPr lang="en-US" i="1" dirty="0">
                <a:solidFill>
                  <a:srgbClr val="888888"/>
                </a:solidFill>
                <a:latin typeface="Calibri"/>
                <a:cs typeface="Calibri"/>
              </a:rPr>
              <a:t> = ‘BK’ AND p.name = ‘x1’</a:t>
            </a:r>
          </a:p>
          <a:p>
            <a:pPr lvl="0"/>
            <a:endParaRPr lang="en-US" dirty="0"/>
          </a:p>
          <a:p>
            <a:pPr marL="285750" lvl="0" indent="-285750">
              <a:buFont typeface="Arial" panose="020B0604020202020204" pitchFamily="34" charset="0"/>
              <a:buChar char="•"/>
            </a:pPr>
            <a:r>
              <a:rPr lang="en-US" dirty="0"/>
              <a:t>From there, we use the id that we found to look for products it has been paired with below query</a:t>
            </a:r>
          </a:p>
          <a:p>
            <a:pPr lvl="0"/>
            <a:r>
              <a:rPr lang="en-US" i="1" dirty="0">
                <a:solidFill>
                  <a:srgbClr val="888888"/>
                </a:solidFill>
                <a:latin typeface="Calibri"/>
                <a:cs typeface="Calibri"/>
              </a:rPr>
              <a:t>SELECT *</a:t>
            </a:r>
          </a:p>
          <a:p>
            <a:pPr lvl="0"/>
            <a:r>
              <a:rPr lang="en-US" i="1" dirty="0">
                <a:solidFill>
                  <a:srgbClr val="888888"/>
                </a:solidFill>
                <a:latin typeface="Calibri"/>
                <a:cs typeface="Calibri"/>
              </a:rPr>
              <a:t>FROM </a:t>
            </a:r>
            <a:r>
              <a:rPr lang="en-US" i="1" dirty="0" err="1">
                <a:solidFill>
                  <a:srgbClr val="888888"/>
                </a:solidFill>
                <a:latin typeface="Calibri"/>
                <a:cs typeface="Calibri"/>
              </a:rPr>
              <a:t>CoOccurrenceMatrix</a:t>
            </a:r>
            <a:r>
              <a:rPr lang="en-US" i="1" dirty="0">
                <a:solidFill>
                  <a:srgbClr val="888888"/>
                </a:solidFill>
                <a:latin typeface="Calibri"/>
                <a:cs typeface="Calibri"/>
              </a:rPr>
              <a:t> cm</a:t>
            </a:r>
          </a:p>
          <a:p>
            <a:pPr lvl="0"/>
            <a:r>
              <a:rPr lang="en-US" i="1" dirty="0">
                <a:solidFill>
                  <a:srgbClr val="888888"/>
                </a:solidFill>
                <a:latin typeface="Calibri"/>
                <a:cs typeface="Calibri"/>
              </a:rPr>
              <a:t>WHERE </a:t>
            </a:r>
            <a:r>
              <a:rPr lang="en-US" i="1" dirty="0" err="1">
                <a:solidFill>
                  <a:srgbClr val="888888"/>
                </a:solidFill>
                <a:latin typeface="Calibri"/>
                <a:cs typeface="Calibri"/>
              </a:rPr>
              <a:t>cm.productA</a:t>
            </a:r>
            <a:r>
              <a:rPr lang="en-US" i="1" dirty="0">
                <a:solidFill>
                  <a:srgbClr val="888888"/>
                </a:solidFill>
                <a:latin typeface="Calibri"/>
                <a:cs typeface="Calibri"/>
              </a:rPr>
              <a:t> = a OR </a:t>
            </a:r>
            <a:r>
              <a:rPr lang="en-US" i="1" dirty="0" err="1">
                <a:solidFill>
                  <a:srgbClr val="888888"/>
                </a:solidFill>
                <a:latin typeface="Calibri"/>
                <a:cs typeface="Calibri"/>
              </a:rPr>
              <a:t>cm.product</a:t>
            </a:r>
            <a:r>
              <a:rPr lang="en-US" i="1" dirty="0">
                <a:solidFill>
                  <a:srgbClr val="888888"/>
                </a:solidFill>
                <a:latin typeface="Calibri"/>
                <a:cs typeface="Calibri"/>
              </a:rPr>
              <a:t> = a</a:t>
            </a:r>
          </a:p>
          <a:p>
            <a:pPr lvl="0"/>
            <a:r>
              <a:rPr lang="en-US" i="1" dirty="0">
                <a:solidFill>
                  <a:srgbClr val="888888"/>
                </a:solidFill>
                <a:latin typeface="Calibri"/>
                <a:cs typeface="Calibri"/>
              </a:rPr>
              <a:t>ORDER BY </a:t>
            </a:r>
            <a:r>
              <a:rPr lang="en-US" i="1" dirty="0" err="1">
                <a:solidFill>
                  <a:srgbClr val="888888"/>
                </a:solidFill>
                <a:latin typeface="Calibri"/>
                <a:cs typeface="Calibri"/>
              </a:rPr>
              <a:t>cm.total_count</a:t>
            </a:r>
            <a:r>
              <a:rPr lang="en-US" i="1" dirty="0">
                <a:solidFill>
                  <a:srgbClr val="888888"/>
                </a:solidFill>
                <a:latin typeface="Calibri"/>
                <a:cs typeface="Calibri"/>
              </a:rPr>
              <a:t> DESC</a:t>
            </a:r>
          </a:p>
          <a:p>
            <a:endParaRPr lang="en-US" dirty="0"/>
          </a:p>
          <a:p>
            <a:r>
              <a:rPr lang="en-US" b="1" dirty="0"/>
              <a:t>Schema change</a:t>
            </a:r>
          </a:p>
          <a:p>
            <a:pPr marL="285750" indent="-285750">
              <a:buFont typeface="Arial" panose="020B0604020202020204" pitchFamily="34" charset="0"/>
              <a:buChar char="•"/>
            </a:pPr>
            <a:r>
              <a:rPr lang="en-US" dirty="0"/>
              <a:t>We require no schema change because the data is already there for all of the querying steps</a:t>
            </a:r>
          </a:p>
          <a:p>
            <a:pPr marL="285750" indent="-285750">
              <a:buFont typeface="Arial" panose="020B0604020202020204" pitchFamily="34" charset="0"/>
              <a:buChar char="•"/>
            </a:pPr>
            <a:endParaRPr lang="en-US" dirty="0"/>
          </a:p>
          <a:p>
            <a:endParaRPr lang="en-US" dirty="0"/>
          </a:p>
          <a:p>
            <a:pPr marL="285750" indent="-285750">
              <a:buFont typeface="Arial" panose="020B0604020202020204" pitchFamily="34" charset="0"/>
              <a:buChar char="•"/>
            </a:pPr>
            <a:endParaRPr lang="en-US" dirty="0"/>
          </a:p>
          <a:p>
            <a:endParaRPr lang="en-US" dirty="0"/>
          </a:p>
          <a:p>
            <a:endParaRPr lang="en-US" dirty="0"/>
          </a:p>
        </p:txBody>
      </p:sp>
    </p:spTree>
    <p:extLst>
      <p:ext uri="{BB962C8B-B14F-4D97-AF65-F5344CB8AC3E}">
        <p14:creationId xmlns:p14="http://schemas.microsoft.com/office/powerpoint/2010/main" val="15454409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Shape 137"/>
          <p:cNvSpPr txBox="1">
            <a:spLocks noGrp="1"/>
          </p:cNvSpPr>
          <p:nvPr>
            <p:ph type="title"/>
          </p:nvPr>
        </p:nvSpPr>
        <p:spPr>
          <a:xfrm>
            <a:off x="457200" y="274638"/>
            <a:ext cx="8229600" cy="1143000"/>
          </a:xfrm>
          <a:prstGeom prst="rect">
            <a:avLst/>
          </a:prstGeom>
          <a:noFill/>
          <a:ln>
            <a:noFill/>
          </a:ln>
        </p:spPr>
        <p:txBody>
          <a:bodyPr wrap="square" lIns="91425" tIns="45700" rIns="91425" bIns="45700" anchor="ctr" anchorCtr="0">
            <a:noAutofit/>
          </a:bodyPr>
          <a:lstStyle/>
          <a:p>
            <a:pPr lvl="0" indent="-279400"/>
            <a:r>
              <a:rPr lang="en-US" sz="3200" dirty="0"/>
              <a:t>Problem 4</a:t>
            </a:r>
            <a:endParaRPr lang="en-US" sz="3200" b="0" i="0" u="none" strike="noStrike" cap="none" dirty="0">
              <a:solidFill>
                <a:schemeClr val="dk1"/>
              </a:solidFill>
              <a:latin typeface="Calibri"/>
              <a:ea typeface="Calibri"/>
              <a:cs typeface="Calibri"/>
              <a:sym typeface="Calibri"/>
            </a:endParaRPr>
          </a:p>
        </p:txBody>
      </p:sp>
      <p:cxnSp>
        <p:nvCxnSpPr>
          <p:cNvPr id="138" name="Shape 138"/>
          <p:cNvCxnSpPr>
            <a:cxnSpLocks/>
          </p:cNvCxnSpPr>
          <p:nvPr/>
        </p:nvCxnSpPr>
        <p:spPr>
          <a:xfrm>
            <a:off x="31750" y="1417638"/>
            <a:ext cx="9112250" cy="0"/>
          </a:xfrm>
          <a:prstGeom prst="straightConnector1">
            <a:avLst/>
          </a:prstGeom>
          <a:noFill/>
          <a:ln w="38100" cap="flat" cmpd="sng">
            <a:solidFill>
              <a:srgbClr val="000090"/>
            </a:solidFill>
            <a:prstDash val="solid"/>
            <a:round/>
            <a:headEnd type="none" w="med" len="med"/>
            <a:tailEnd type="none" w="med" len="med"/>
          </a:ln>
          <a:effectLst>
            <a:outerShdw blurRad="50800" dist="38100" dir="2700000" algn="tl" rotWithShape="0">
              <a:srgbClr val="000000">
                <a:alpha val="40000"/>
              </a:srgbClr>
            </a:outerShdw>
          </a:effectLst>
        </p:spPr>
      </p:cxnSp>
      <p:sp>
        <p:nvSpPr>
          <p:cNvPr id="139" name="Shape 139"/>
          <p:cNvSpPr/>
          <p:nvPr/>
        </p:nvSpPr>
        <p:spPr>
          <a:xfrm>
            <a:off x="7197014" y="6357938"/>
            <a:ext cx="1780299" cy="373062"/>
          </a:xfrm>
          <a:prstGeom prst="bevel">
            <a:avLst>
              <a:gd name="adj" fmla="val 12500"/>
            </a:avLst>
          </a:prstGeom>
          <a:solidFill>
            <a:srgbClr val="0000FF"/>
          </a:solidFill>
          <a:ln w="9525" cap="flat" cmpd="sng">
            <a:solidFill>
              <a:srgbClr val="800000"/>
            </a:solidFill>
            <a:prstDash val="solid"/>
            <a:round/>
            <a:headEnd type="none" w="med" len="med"/>
            <a:tailEnd type="none" w="med" len="med"/>
          </a:ln>
          <a:effectLst>
            <a:outerShdw blurRad="76200" sy="23000" kx="1200000" ky="1200000" algn="br" rotWithShape="0">
              <a:srgbClr val="000000">
                <a:alpha val="20000"/>
              </a:srgbClr>
            </a:outerShdw>
          </a:effectLst>
        </p:spPr>
        <p:txBody>
          <a:bodyPr wrap="square" lIns="91425" tIns="45700" rIns="91425" bIns="45700" anchor="ctr" anchorCtr="0">
            <a:noAutofit/>
          </a:bodyPr>
          <a:lstStyle/>
          <a:p>
            <a:pPr marL="0" marR="0" lvl="0" indent="0" algn="ctr" rtl="0">
              <a:spcBef>
                <a:spcPts val="0"/>
              </a:spcBef>
              <a:buSzPct val="25000"/>
              <a:buNone/>
            </a:pPr>
            <a:r>
              <a:rPr lang="en-US" sz="1050" b="1" i="1" u="none" strike="noStrike" cap="none">
                <a:solidFill>
                  <a:schemeClr val="lt1"/>
                </a:solidFill>
                <a:latin typeface="Calibri"/>
                <a:ea typeface="Calibri"/>
                <a:cs typeface="Calibri"/>
                <a:sym typeface="Calibri"/>
              </a:rPr>
              <a:t>Recommendation</a:t>
            </a:r>
          </a:p>
        </p:txBody>
      </p:sp>
      <p:sp>
        <p:nvSpPr>
          <p:cNvPr id="140" name="Shape 140"/>
          <p:cNvSpPr/>
          <p:nvPr/>
        </p:nvSpPr>
        <p:spPr>
          <a:xfrm>
            <a:off x="7197014" y="6357938"/>
            <a:ext cx="1780299" cy="373062"/>
          </a:xfrm>
          <a:prstGeom prst="bevel">
            <a:avLst>
              <a:gd name="adj" fmla="val 12500"/>
            </a:avLst>
          </a:prstGeom>
          <a:solidFill>
            <a:srgbClr val="0000FF"/>
          </a:solidFill>
          <a:ln w="9525" cap="flat" cmpd="sng">
            <a:solidFill>
              <a:srgbClr val="800000"/>
            </a:solidFill>
            <a:prstDash val="solid"/>
            <a:round/>
            <a:headEnd type="none" w="med" len="med"/>
            <a:tailEnd type="none" w="med" len="med"/>
          </a:ln>
          <a:effectLst>
            <a:outerShdw blurRad="76200" sy="23000" kx="1200000" ky="1200000" algn="br" rotWithShape="0">
              <a:srgbClr val="000000">
                <a:alpha val="20000"/>
              </a:srgbClr>
            </a:outerShdw>
          </a:effectLst>
        </p:spPr>
        <p:txBody>
          <a:bodyPr wrap="square" lIns="91425" tIns="45700" rIns="91425" bIns="45700" anchor="ctr" anchorCtr="0">
            <a:noAutofit/>
          </a:bodyPr>
          <a:lstStyle/>
          <a:p>
            <a:pPr marL="0" marR="0" lvl="0" indent="0" algn="ctr" rtl="0">
              <a:spcBef>
                <a:spcPts val="0"/>
              </a:spcBef>
              <a:buSzPct val="25000"/>
              <a:buNone/>
            </a:pPr>
            <a:r>
              <a:rPr lang="en-US" sz="1050" b="1" i="1" u="none" strike="noStrike" cap="none">
                <a:solidFill>
                  <a:schemeClr val="lt1"/>
                </a:solidFill>
                <a:latin typeface="Calibri"/>
                <a:ea typeface="Calibri"/>
                <a:cs typeface="Calibri"/>
                <a:sym typeface="Calibri"/>
              </a:rPr>
              <a:t>Recommendation</a:t>
            </a:r>
          </a:p>
        </p:txBody>
      </p:sp>
      <p:sp>
        <p:nvSpPr>
          <p:cNvPr id="32" name="TextBox 31">
            <a:extLst>
              <a:ext uri="{FF2B5EF4-FFF2-40B4-BE49-F238E27FC236}">
                <a16:creationId xmlns:a16="http://schemas.microsoft.com/office/drawing/2014/main" id="{AA01077D-DF30-4091-9B70-42EA1E785BBF}"/>
              </a:ext>
            </a:extLst>
          </p:cNvPr>
          <p:cNvSpPr txBox="1"/>
          <p:nvPr/>
        </p:nvSpPr>
        <p:spPr>
          <a:xfrm>
            <a:off x="705173" y="1743559"/>
            <a:ext cx="6981986" cy="6647974"/>
          </a:xfrm>
          <a:prstGeom prst="rect">
            <a:avLst/>
          </a:prstGeom>
          <a:noFill/>
        </p:spPr>
        <p:txBody>
          <a:bodyPr wrap="square" rtlCol="0">
            <a:spAutoFit/>
          </a:bodyPr>
          <a:lstStyle/>
          <a:p>
            <a:r>
              <a:rPr lang="en-US" sz="1800" b="1" dirty="0">
                <a:solidFill>
                  <a:schemeClr val="tx1"/>
                </a:solidFill>
                <a:latin typeface="Calibri"/>
                <a:cs typeface="Calibri"/>
              </a:rPr>
              <a:t>Problem</a:t>
            </a:r>
            <a:r>
              <a:rPr lang="en-US" sz="1800" dirty="0">
                <a:solidFill>
                  <a:schemeClr val="tx1"/>
                </a:solidFill>
                <a:latin typeface="Calibri"/>
                <a:cs typeface="Calibri"/>
              </a:rPr>
              <a:t>: The customer has read books with ASINs x1, x2, x3 and x4. Which are the next n books that he/she should buy?</a:t>
            </a:r>
          </a:p>
          <a:p>
            <a:endParaRPr lang="en-US" sz="1800" b="1" dirty="0">
              <a:solidFill>
                <a:schemeClr val="tx1"/>
              </a:solidFill>
              <a:latin typeface="Calibri"/>
              <a:cs typeface="Calibri"/>
            </a:endParaRPr>
          </a:p>
          <a:p>
            <a:r>
              <a:rPr lang="en-US" sz="1800" b="1" dirty="0">
                <a:solidFill>
                  <a:schemeClr val="tx1"/>
                </a:solidFill>
                <a:latin typeface="Calibri"/>
                <a:cs typeface="Calibri"/>
              </a:rPr>
              <a:t>Strategy</a:t>
            </a:r>
            <a:r>
              <a:rPr lang="en-US" sz="1800" dirty="0">
                <a:solidFill>
                  <a:schemeClr val="tx1"/>
                </a:solidFill>
                <a:latin typeface="Calibri"/>
                <a:cs typeface="Calibri"/>
              </a:rPr>
              <a:t>: collaborative filtering can be used for recommendation based on purchase history. </a:t>
            </a:r>
          </a:p>
          <a:p>
            <a:pPr marL="285750" indent="-285750">
              <a:buFont typeface="Arial" panose="020B0604020202020204" pitchFamily="34" charset="0"/>
              <a:buChar char="•"/>
            </a:pPr>
            <a:r>
              <a:rPr lang="en-US" sz="1800" dirty="0">
                <a:solidFill>
                  <a:schemeClr val="tx1"/>
                </a:solidFill>
                <a:latin typeface="Calibri"/>
                <a:cs typeface="Calibri"/>
              </a:rPr>
              <a:t>One strategy with Co-Occurrence Matrix is just filtering product pairs with one product to be any of (x1, x2, x3, x4), and aggregate the co-occurrence count for other books and rank by the count.</a:t>
            </a:r>
          </a:p>
          <a:p>
            <a:pPr marL="285750" indent="-285750">
              <a:buFont typeface="Arial" panose="020B0604020202020204" pitchFamily="34" charset="0"/>
              <a:buChar char="•"/>
            </a:pPr>
            <a:r>
              <a:rPr lang="en-US" sz="1800" dirty="0">
                <a:solidFill>
                  <a:schemeClr val="tx1"/>
                </a:solidFill>
                <a:latin typeface="Calibri"/>
                <a:cs typeface="Calibri"/>
              </a:rPr>
              <a:t>Another approach is through neighborhood method or latent factor method which is illustrated below.</a:t>
            </a:r>
          </a:p>
          <a:p>
            <a:r>
              <a:rPr lang="en-US" sz="1800" b="1" dirty="0">
                <a:solidFill>
                  <a:schemeClr val="tx1"/>
                </a:solidFill>
                <a:latin typeface="Calibri"/>
                <a:cs typeface="Calibri"/>
              </a:rPr>
              <a:t>Adjustment to schema</a:t>
            </a:r>
          </a:p>
          <a:p>
            <a:pPr marL="285750" indent="-285750">
              <a:buFont typeface="Arial" panose="020B0604020202020204" pitchFamily="34" charset="0"/>
              <a:buChar char="•"/>
            </a:pPr>
            <a:r>
              <a:rPr lang="en-US" sz="1800" dirty="0">
                <a:solidFill>
                  <a:schemeClr val="tx1"/>
                </a:solidFill>
                <a:latin typeface="Calibri"/>
                <a:cs typeface="Calibri"/>
              </a:rPr>
              <a:t>A new view ‘</a:t>
            </a:r>
            <a:r>
              <a:rPr lang="en-US" sz="1800" i="1" dirty="0" err="1">
                <a:solidFill>
                  <a:srgbClr val="888888"/>
                </a:solidFill>
                <a:latin typeface="Calibri"/>
                <a:cs typeface="Calibri"/>
                <a:hlinkClick r:id="rId3" action="ppaction://hlinksldjump"/>
              </a:rPr>
              <a:t>CustomerProduct</a:t>
            </a:r>
            <a:r>
              <a:rPr lang="en-US" sz="1800" dirty="0">
                <a:solidFill>
                  <a:schemeClr val="tx1"/>
                </a:solidFill>
                <a:latin typeface="Calibri"/>
                <a:cs typeface="Calibri"/>
              </a:rPr>
              <a:t>’ is introduced</a:t>
            </a:r>
          </a:p>
          <a:p>
            <a:pPr marL="285750" indent="-285750">
              <a:buFont typeface="Arial" panose="020B0604020202020204" pitchFamily="34" charset="0"/>
              <a:buChar char="•"/>
            </a:pPr>
            <a:r>
              <a:rPr lang="en-US" sz="1800" dirty="0">
                <a:solidFill>
                  <a:schemeClr val="tx1"/>
                </a:solidFill>
                <a:latin typeface="Calibri"/>
                <a:cs typeface="Calibri"/>
              </a:rPr>
              <a:t>View ‘</a:t>
            </a:r>
            <a:r>
              <a:rPr lang="en-US" sz="1800" i="1" dirty="0" err="1">
                <a:solidFill>
                  <a:srgbClr val="888888"/>
                </a:solidFill>
                <a:latin typeface="Calibri"/>
                <a:cs typeface="Calibri"/>
                <a:sym typeface="Calibri"/>
                <a:hlinkClick r:id="rId4" action="ppaction://hlinksldjump"/>
              </a:rPr>
              <a:t>weightedMykindLikes</a:t>
            </a:r>
            <a:r>
              <a:rPr lang="en-US" sz="1800" dirty="0">
                <a:solidFill>
                  <a:schemeClr val="tx1"/>
                </a:solidFill>
                <a:latin typeface="Calibri"/>
                <a:cs typeface="Calibri"/>
                <a:sym typeface="Calibri"/>
              </a:rPr>
              <a:t>’ can be exposed to integrated schema</a:t>
            </a:r>
            <a:endParaRPr lang="en-US" sz="1800" dirty="0">
              <a:solidFill>
                <a:schemeClr val="tx1"/>
              </a:solidFill>
              <a:latin typeface="Calibri"/>
              <a:cs typeface="Calibri"/>
            </a:endParaRPr>
          </a:p>
          <a:p>
            <a:endParaRPr lang="en-US" sz="1800" dirty="0">
              <a:solidFill>
                <a:schemeClr val="tx1"/>
              </a:solidFill>
              <a:latin typeface="Calibri"/>
              <a:cs typeface="Calibri"/>
            </a:endParaRPr>
          </a:p>
          <a:p>
            <a:r>
              <a:rPr lang="en-US" sz="1800" b="1" dirty="0">
                <a:solidFill>
                  <a:schemeClr val="tx1"/>
                </a:solidFill>
                <a:latin typeface="Calibri"/>
                <a:cs typeface="Calibri"/>
              </a:rPr>
              <a:t>Neighborhood method</a:t>
            </a:r>
          </a:p>
          <a:p>
            <a:pPr marL="342900" indent="-342900">
              <a:buFont typeface="Arial" panose="020B0604020202020204" pitchFamily="34" charset="0"/>
              <a:buChar char="•"/>
            </a:pPr>
            <a:r>
              <a:rPr lang="en-US" sz="1600" dirty="0">
                <a:solidFill>
                  <a:schemeClr val="tx1"/>
                </a:solidFill>
                <a:latin typeface="Calibri"/>
                <a:cs typeface="Calibri"/>
              </a:rPr>
              <a:t>Build customer ‘Likes’ product matrix directly from </a:t>
            </a:r>
            <a:r>
              <a:rPr lang="en-US" sz="1600" dirty="0" err="1">
                <a:solidFill>
                  <a:schemeClr val="tx1"/>
                </a:solidFill>
                <a:latin typeface="Calibri"/>
                <a:cs typeface="Calibri"/>
              </a:rPr>
              <a:t>CustomerProduct</a:t>
            </a:r>
            <a:endParaRPr lang="en-US" sz="1600" dirty="0">
              <a:solidFill>
                <a:schemeClr val="tx1"/>
              </a:solidFill>
              <a:latin typeface="Calibri"/>
              <a:cs typeface="Calibri"/>
              <a:sym typeface="Calibri"/>
            </a:endParaRPr>
          </a:p>
          <a:p>
            <a:r>
              <a:rPr lang="en-US" i="1" dirty="0">
                <a:solidFill>
                  <a:srgbClr val="888888"/>
                </a:solidFill>
                <a:latin typeface="Calibri"/>
                <a:cs typeface="Calibri"/>
                <a:sym typeface="Calibri"/>
              </a:rPr>
              <a:t>Create View likes (</a:t>
            </a:r>
            <a:r>
              <a:rPr lang="en-US" i="1" dirty="0" err="1">
                <a:solidFill>
                  <a:srgbClr val="888888"/>
                </a:solidFill>
                <a:latin typeface="Calibri"/>
                <a:cs typeface="Calibri"/>
                <a:sym typeface="Calibri"/>
              </a:rPr>
              <a:t>customerid</a:t>
            </a:r>
            <a:r>
              <a:rPr lang="en-US" i="1" dirty="0">
                <a:solidFill>
                  <a:srgbClr val="888888"/>
                </a:solidFill>
                <a:latin typeface="Calibri"/>
                <a:cs typeface="Calibri"/>
                <a:sym typeface="Calibri"/>
              </a:rPr>
              <a:t>, productid, likeness) AS</a:t>
            </a:r>
          </a:p>
          <a:p>
            <a:r>
              <a:rPr lang="en-US" i="1" dirty="0">
                <a:solidFill>
                  <a:srgbClr val="888888"/>
                </a:solidFill>
                <a:latin typeface="Calibri"/>
                <a:cs typeface="Calibri"/>
                <a:sym typeface="Calibri"/>
              </a:rPr>
              <a:t>  select </a:t>
            </a:r>
            <a:r>
              <a:rPr lang="en-US" i="1" dirty="0" err="1">
                <a:solidFill>
                  <a:srgbClr val="888888"/>
                </a:solidFill>
                <a:latin typeface="Calibri"/>
                <a:cs typeface="Calibri"/>
                <a:sym typeface="Calibri"/>
              </a:rPr>
              <a:t>cp.customerid</a:t>
            </a:r>
            <a:r>
              <a:rPr lang="en-US" i="1" dirty="0">
                <a:solidFill>
                  <a:srgbClr val="888888"/>
                </a:solidFill>
                <a:latin typeface="Calibri"/>
                <a:cs typeface="Calibri"/>
                <a:sym typeface="Calibri"/>
              </a:rPr>
              <a:t>, </a:t>
            </a:r>
            <a:r>
              <a:rPr lang="en-US" i="1" dirty="0" err="1">
                <a:solidFill>
                  <a:srgbClr val="888888"/>
                </a:solidFill>
                <a:latin typeface="Calibri"/>
                <a:cs typeface="Calibri"/>
                <a:sym typeface="Calibri"/>
              </a:rPr>
              <a:t>cp.productid</a:t>
            </a:r>
            <a:r>
              <a:rPr lang="en-US" i="1" dirty="0">
                <a:solidFill>
                  <a:srgbClr val="888888"/>
                </a:solidFill>
                <a:latin typeface="Calibri"/>
                <a:cs typeface="Calibri"/>
                <a:sym typeface="Calibri"/>
              </a:rPr>
              <a:t>, </a:t>
            </a:r>
            <a:r>
              <a:rPr lang="en-US" i="1" dirty="0" err="1">
                <a:solidFill>
                  <a:srgbClr val="888888"/>
                </a:solidFill>
                <a:latin typeface="Calibri"/>
                <a:cs typeface="Calibri"/>
                <a:sym typeface="Calibri"/>
              </a:rPr>
              <a:t>cp.likeness</a:t>
            </a:r>
            <a:endParaRPr lang="en-US" i="1" dirty="0">
              <a:solidFill>
                <a:srgbClr val="888888"/>
              </a:solidFill>
              <a:latin typeface="Calibri"/>
              <a:cs typeface="Calibri"/>
              <a:sym typeface="Calibri"/>
            </a:endParaRPr>
          </a:p>
          <a:p>
            <a:r>
              <a:rPr lang="en-US" i="1" dirty="0">
                <a:solidFill>
                  <a:srgbClr val="888888"/>
                </a:solidFill>
                <a:latin typeface="Calibri"/>
                <a:cs typeface="Calibri"/>
                <a:sym typeface="Calibri"/>
              </a:rPr>
              <a:t>  from </a:t>
            </a:r>
            <a:r>
              <a:rPr lang="en-US" i="1" dirty="0" err="1">
                <a:solidFill>
                  <a:srgbClr val="888888"/>
                </a:solidFill>
                <a:latin typeface="Calibri"/>
                <a:cs typeface="Calibri"/>
                <a:sym typeface="Calibri"/>
              </a:rPr>
              <a:t>CustomerProduct</a:t>
            </a:r>
            <a:endParaRPr lang="en-US" dirty="0">
              <a:solidFill>
                <a:srgbClr val="888888"/>
              </a:solidFill>
              <a:latin typeface="Calibri"/>
              <a:cs typeface="Calibri"/>
              <a:sym typeface="Calibri"/>
            </a:endParaRPr>
          </a:p>
          <a:p>
            <a:pPr marL="342900" indent="-342900">
              <a:buFont typeface="Arial" panose="020B0604020202020204" pitchFamily="34" charset="0"/>
              <a:buChar char="•"/>
            </a:pPr>
            <a:endParaRPr lang="en-US" dirty="0"/>
          </a:p>
          <a:p>
            <a:r>
              <a:rPr lang="en-US" dirty="0"/>
              <a:t>	</a:t>
            </a:r>
          </a:p>
          <a:p>
            <a:endParaRPr lang="en-US" dirty="0"/>
          </a:p>
          <a:p>
            <a:endParaRPr lang="en-US" dirty="0"/>
          </a:p>
          <a:p>
            <a:pPr marL="285750" indent="-285750">
              <a:buFont typeface="Arial" panose="020B0604020202020204" pitchFamily="34" charset="0"/>
              <a:buChar char="•"/>
            </a:pPr>
            <a:endParaRPr lang="en-US" dirty="0"/>
          </a:p>
          <a:p>
            <a:endParaRPr lang="en-US" dirty="0"/>
          </a:p>
          <a:p>
            <a:endParaRPr lang="en-US" dirty="0"/>
          </a:p>
        </p:txBody>
      </p:sp>
    </p:spTree>
    <p:extLst>
      <p:ext uri="{BB962C8B-B14F-4D97-AF65-F5344CB8AC3E}">
        <p14:creationId xmlns:p14="http://schemas.microsoft.com/office/powerpoint/2010/main" val="38721938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6"/>
        <p:cNvGrpSpPr/>
        <p:nvPr/>
      </p:nvGrpSpPr>
      <p:grpSpPr>
        <a:xfrm>
          <a:off x="0" y="0"/>
          <a:ext cx="0" cy="0"/>
          <a:chOff x="0" y="0"/>
          <a:chExt cx="0" cy="0"/>
        </a:xfrm>
      </p:grpSpPr>
      <p:sp>
        <p:nvSpPr>
          <p:cNvPr id="137" name="Shape 137"/>
          <p:cNvSpPr txBox="1">
            <a:spLocks noGrp="1"/>
          </p:cNvSpPr>
          <p:nvPr>
            <p:ph type="title"/>
          </p:nvPr>
        </p:nvSpPr>
        <p:spPr>
          <a:xfrm>
            <a:off x="457200" y="136526"/>
            <a:ext cx="8229600" cy="865187"/>
          </a:xfrm>
          <a:prstGeom prst="rect">
            <a:avLst/>
          </a:prstGeom>
          <a:noFill/>
          <a:ln>
            <a:noFill/>
          </a:ln>
        </p:spPr>
        <p:txBody>
          <a:bodyPr wrap="square" lIns="91425" tIns="45700" rIns="91425" bIns="45700" anchor="ctr" anchorCtr="0">
            <a:noAutofit/>
          </a:bodyPr>
          <a:lstStyle/>
          <a:p>
            <a:pPr lvl="0" indent="-279400"/>
            <a:r>
              <a:rPr lang="en-US" sz="3200" dirty="0"/>
              <a:t>Problem 4 – Cont.</a:t>
            </a:r>
            <a:endParaRPr lang="en-US" sz="3200" b="0" i="0" u="none" strike="noStrike" cap="none" dirty="0">
              <a:solidFill>
                <a:schemeClr val="dk1"/>
              </a:solidFill>
              <a:latin typeface="Calibri"/>
              <a:ea typeface="Calibri"/>
              <a:cs typeface="Calibri"/>
              <a:sym typeface="Calibri"/>
            </a:endParaRPr>
          </a:p>
        </p:txBody>
      </p:sp>
      <p:cxnSp>
        <p:nvCxnSpPr>
          <p:cNvPr id="138" name="Shape 138"/>
          <p:cNvCxnSpPr>
            <a:cxnSpLocks/>
          </p:cNvCxnSpPr>
          <p:nvPr/>
        </p:nvCxnSpPr>
        <p:spPr>
          <a:xfrm>
            <a:off x="31750" y="1001713"/>
            <a:ext cx="9112250" cy="0"/>
          </a:xfrm>
          <a:prstGeom prst="straightConnector1">
            <a:avLst/>
          </a:prstGeom>
          <a:noFill/>
          <a:ln w="38100" cap="flat" cmpd="sng">
            <a:solidFill>
              <a:srgbClr val="000090"/>
            </a:solidFill>
            <a:prstDash val="solid"/>
            <a:round/>
            <a:headEnd type="none" w="med" len="med"/>
            <a:tailEnd type="none" w="med" len="med"/>
          </a:ln>
          <a:effectLst>
            <a:outerShdw blurRad="50800" dist="38100" dir="2700000" algn="tl" rotWithShape="0">
              <a:srgbClr val="000000">
                <a:alpha val="40000"/>
              </a:srgbClr>
            </a:outerShdw>
          </a:effectLst>
        </p:spPr>
      </p:cxnSp>
      <p:sp>
        <p:nvSpPr>
          <p:cNvPr id="139" name="Shape 139"/>
          <p:cNvSpPr/>
          <p:nvPr/>
        </p:nvSpPr>
        <p:spPr>
          <a:xfrm>
            <a:off x="7197014" y="6357938"/>
            <a:ext cx="1780299" cy="373062"/>
          </a:xfrm>
          <a:prstGeom prst="bevel">
            <a:avLst>
              <a:gd name="adj" fmla="val 12500"/>
            </a:avLst>
          </a:prstGeom>
          <a:solidFill>
            <a:srgbClr val="0000FF"/>
          </a:solidFill>
          <a:ln w="9525" cap="flat" cmpd="sng">
            <a:solidFill>
              <a:srgbClr val="800000"/>
            </a:solidFill>
            <a:prstDash val="solid"/>
            <a:round/>
            <a:headEnd type="none" w="med" len="med"/>
            <a:tailEnd type="none" w="med" len="med"/>
          </a:ln>
          <a:effectLst>
            <a:outerShdw blurRad="76200" sy="23000" kx="1200000" ky="1200000" algn="br" rotWithShape="0">
              <a:srgbClr val="000000">
                <a:alpha val="20000"/>
              </a:srgbClr>
            </a:outerShdw>
          </a:effectLst>
        </p:spPr>
        <p:txBody>
          <a:bodyPr wrap="square" lIns="91425" tIns="45700" rIns="91425" bIns="45700" anchor="ctr" anchorCtr="0">
            <a:noAutofit/>
          </a:bodyPr>
          <a:lstStyle/>
          <a:p>
            <a:pPr marL="0" marR="0" lvl="0" indent="0" algn="ctr" rtl="0">
              <a:spcBef>
                <a:spcPts val="0"/>
              </a:spcBef>
              <a:buSzPct val="25000"/>
              <a:buNone/>
            </a:pPr>
            <a:r>
              <a:rPr lang="en-US" sz="1050" b="1" i="1" u="none" strike="noStrike" cap="none">
                <a:solidFill>
                  <a:schemeClr val="lt1"/>
                </a:solidFill>
                <a:latin typeface="Calibri"/>
                <a:ea typeface="Calibri"/>
                <a:cs typeface="Calibri"/>
                <a:sym typeface="Calibri"/>
              </a:rPr>
              <a:t>Recommendation</a:t>
            </a:r>
          </a:p>
        </p:txBody>
      </p:sp>
      <p:sp>
        <p:nvSpPr>
          <p:cNvPr id="140" name="Shape 140"/>
          <p:cNvSpPr/>
          <p:nvPr/>
        </p:nvSpPr>
        <p:spPr>
          <a:xfrm>
            <a:off x="7197014" y="6357938"/>
            <a:ext cx="1780299" cy="373062"/>
          </a:xfrm>
          <a:prstGeom prst="bevel">
            <a:avLst>
              <a:gd name="adj" fmla="val 12500"/>
            </a:avLst>
          </a:prstGeom>
          <a:solidFill>
            <a:srgbClr val="0000FF"/>
          </a:solidFill>
          <a:ln w="9525" cap="flat" cmpd="sng">
            <a:solidFill>
              <a:srgbClr val="800000"/>
            </a:solidFill>
            <a:prstDash val="solid"/>
            <a:round/>
            <a:headEnd type="none" w="med" len="med"/>
            <a:tailEnd type="none" w="med" len="med"/>
          </a:ln>
          <a:effectLst>
            <a:outerShdw blurRad="76200" sy="23000" kx="1200000" ky="1200000" algn="br" rotWithShape="0">
              <a:srgbClr val="000000">
                <a:alpha val="20000"/>
              </a:srgbClr>
            </a:outerShdw>
          </a:effectLst>
        </p:spPr>
        <p:txBody>
          <a:bodyPr wrap="square" lIns="91425" tIns="45700" rIns="91425" bIns="45700" anchor="ctr" anchorCtr="0">
            <a:noAutofit/>
          </a:bodyPr>
          <a:lstStyle/>
          <a:p>
            <a:pPr marL="0" marR="0" lvl="0" indent="0" algn="ctr" rtl="0">
              <a:spcBef>
                <a:spcPts val="0"/>
              </a:spcBef>
              <a:buSzPct val="25000"/>
              <a:buNone/>
            </a:pPr>
            <a:r>
              <a:rPr lang="en-US" sz="1050" b="1" i="1" u="none" strike="noStrike" cap="none">
                <a:solidFill>
                  <a:schemeClr val="lt1"/>
                </a:solidFill>
                <a:latin typeface="Calibri"/>
                <a:ea typeface="Calibri"/>
                <a:cs typeface="Calibri"/>
                <a:sym typeface="Calibri"/>
              </a:rPr>
              <a:t>Recommendation</a:t>
            </a:r>
          </a:p>
        </p:txBody>
      </p:sp>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AA01077D-DF30-4091-9B70-42EA1E785BBF}"/>
                  </a:ext>
                </a:extLst>
              </p:cNvPr>
              <p:cNvSpPr txBox="1"/>
              <p:nvPr/>
            </p:nvSpPr>
            <p:spPr>
              <a:xfrm>
                <a:off x="705173" y="1095859"/>
                <a:ext cx="6981986" cy="6262612"/>
              </a:xfrm>
              <a:prstGeom prst="rect">
                <a:avLst/>
              </a:prstGeom>
              <a:noFill/>
            </p:spPr>
            <p:txBody>
              <a:bodyPr wrap="square" rtlCol="0">
                <a:spAutoFit/>
              </a:bodyPr>
              <a:lstStyle/>
              <a:p>
                <a:r>
                  <a:rPr lang="en-US" sz="1800" dirty="0">
                    <a:solidFill>
                      <a:schemeClr val="tx1"/>
                    </a:solidFill>
                    <a:latin typeface="Calibri"/>
                    <a:cs typeface="Calibri"/>
                    <a:sym typeface="Calibri"/>
                  </a:rPr>
                  <a:t>Neighborhood method Cont.</a:t>
                </a:r>
              </a:p>
              <a:p>
                <a:pPr marL="342900" indent="-342900">
                  <a:buFont typeface="Arial" panose="020B0604020202020204" pitchFamily="34" charset="0"/>
                  <a:buChar char="•"/>
                </a:pPr>
                <a:r>
                  <a:rPr lang="en-US" sz="1600" dirty="0">
                    <a:solidFill>
                      <a:schemeClr val="tx1"/>
                    </a:solidFill>
                    <a:latin typeface="Calibri"/>
                    <a:cs typeface="Calibri"/>
                  </a:rPr>
                  <a:t>Compute cosine similarity between other customers and the target customer</a:t>
                </a:r>
              </a:p>
              <a:p>
                <a:r>
                  <a:rPr lang="en-US" dirty="0">
                    <a:solidFill>
                      <a:srgbClr val="888888"/>
                    </a:solidFill>
                    <a:latin typeface="Calibri"/>
                    <a:cs typeface="Calibri"/>
                    <a:sym typeface="Calibri"/>
                  </a:rPr>
                  <a:t>WITH </a:t>
                </a:r>
                <a:r>
                  <a:rPr lang="en-US" dirty="0" err="1">
                    <a:solidFill>
                      <a:srgbClr val="888888"/>
                    </a:solidFill>
                    <a:latin typeface="Calibri"/>
                    <a:cs typeface="Calibri"/>
                    <a:sym typeface="Calibri"/>
                  </a:rPr>
                  <a:t>commonLikes</a:t>
                </a:r>
                <a:r>
                  <a:rPr lang="en-US" dirty="0">
                    <a:solidFill>
                      <a:srgbClr val="888888"/>
                    </a:solidFill>
                    <a:latin typeface="Calibri"/>
                    <a:cs typeface="Calibri"/>
                    <a:sym typeface="Calibri"/>
                  </a:rPr>
                  <a:t> (</a:t>
                </a:r>
                <a:r>
                  <a:rPr lang="en-US" dirty="0" err="1">
                    <a:solidFill>
                      <a:srgbClr val="888888"/>
                    </a:solidFill>
                    <a:latin typeface="Calibri"/>
                    <a:cs typeface="Calibri"/>
                    <a:sym typeface="Calibri"/>
                  </a:rPr>
                  <a:t>x,y,likeSame</a:t>
                </a:r>
                <a:r>
                  <a:rPr lang="en-US" dirty="0">
                    <a:solidFill>
                      <a:srgbClr val="888888"/>
                    </a:solidFill>
                    <a:latin typeface="Calibri"/>
                    <a:cs typeface="Calibri"/>
                    <a:sym typeface="Calibri"/>
                  </a:rPr>
                  <a:t>) AS</a:t>
                </a:r>
              </a:p>
              <a:p>
                <a:r>
                  <a:rPr lang="en-US" i="1" dirty="0">
                    <a:solidFill>
                      <a:srgbClr val="888888"/>
                    </a:solidFill>
                    <a:latin typeface="Calibri"/>
                    <a:cs typeface="Calibri"/>
                    <a:sym typeface="Calibri"/>
                  </a:rPr>
                  <a:t>   select  l1. </a:t>
                </a:r>
                <a:r>
                  <a:rPr lang="en-US" i="1" dirty="0" err="1">
                    <a:solidFill>
                      <a:srgbClr val="888888"/>
                    </a:solidFill>
                    <a:latin typeface="Calibri"/>
                    <a:cs typeface="Calibri"/>
                    <a:sym typeface="Calibri"/>
                  </a:rPr>
                  <a:t>customerid</a:t>
                </a:r>
                <a:r>
                  <a:rPr lang="en-US" i="1" dirty="0">
                    <a:solidFill>
                      <a:srgbClr val="888888"/>
                    </a:solidFill>
                    <a:latin typeface="Calibri"/>
                    <a:cs typeface="Calibri"/>
                    <a:sym typeface="Calibri"/>
                  </a:rPr>
                  <a:t> as x, l2. </a:t>
                </a:r>
                <a:r>
                  <a:rPr lang="en-US" i="1" dirty="0" err="1">
                    <a:solidFill>
                      <a:srgbClr val="888888"/>
                    </a:solidFill>
                    <a:latin typeface="Calibri"/>
                    <a:cs typeface="Calibri"/>
                    <a:sym typeface="Calibri"/>
                  </a:rPr>
                  <a:t>customerid</a:t>
                </a:r>
                <a:r>
                  <a:rPr lang="en-US" i="1" dirty="0">
                    <a:solidFill>
                      <a:srgbClr val="888888"/>
                    </a:solidFill>
                    <a:latin typeface="Calibri"/>
                    <a:cs typeface="Calibri"/>
                    <a:sym typeface="Calibri"/>
                  </a:rPr>
                  <a:t> as y, 1 as </a:t>
                </a:r>
                <a:r>
                  <a:rPr lang="en-US" i="1" dirty="0" err="1">
                    <a:solidFill>
                      <a:srgbClr val="888888"/>
                    </a:solidFill>
                    <a:latin typeface="Calibri"/>
                    <a:cs typeface="Calibri"/>
                    <a:sym typeface="Calibri"/>
                  </a:rPr>
                  <a:t>likeSame</a:t>
                </a:r>
                <a:endParaRPr lang="en-US" i="1" dirty="0">
                  <a:solidFill>
                    <a:srgbClr val="888888"/>
                  </a:solidFill>
                  <a:latin typeface="Calibri"/>
                  <a:cs typeface="Calibri"/>
                  <a:sym typeface="Calibri"/>
                </a:endParaRPr>
              </a:p>
              <a:p>
                <a:r>
                  <a:rPr lang="en-US" i="1" dirty="0">
                    <a:solidFill>
                      <a:srgbClr val="888888"/>
                    </a:solidFill>
                    <a:latin typeface="Calibri"/>
                    <a:cs typeface="Calibri"/>
                    <a:sym typeface="Calibri"/>
                  </a:rPr>
                  <a:t>   from    likes l1, likes l2</a:t>
                </a:r>
              </a:p>
              <a:p>
                <a:r>
                  <a:rPr lang="en-US" i="1" dirty="0">
                    <a:solidFill>
                      <a:srgbClr val="888888"/>
                    </a:solidFill>
                    <a:latin typeface="Calibri"/>
                    <a:cs typeface="Calibri"/>
                    <a:sym typeface="Calibri"/>
                  </a:rPr>
                  <a:t>   where   l1.productid = l2.productid and l1.customerid != l2.customerid</a:t>
                </a:r>
              </a:p>
              <a:p>
                <a:r>
                  <a:rPr lang="en-US" i="1" dirty="0">
                    <a:solidFill>
                      <a:srgbClr val="888888"/>
                    </a:solidFill>
                    <a:latin typeface="Calibri"/>
                    <a:cs typeface="Calibri"/>
                    <a:sym typeface="Calibri"/>
                  </a:rPr>
                  <a:t>Create View </a:t>
                </a:r>
                <a:r>
                  <a:rPr lang="en-US" i="1" dirty="0" err="1">
                    <a:solidFill>
                      <a:srgbClr val="888888"/>
                    </a:solidFill>
                    <a:latin typeface="Calibri"/>
                    <a:cs typeface="Calibri"/>
                    <a:sym typeface="Calibri"/>
                  </a:rPr>
                  <a:t>customerSimilarity</a:t>
                </a:r>
                <a:r>
                  <a:rPr lang="en-US" i="1" dirty="0">
                    <a:solidFill>
                      <a:srgbClr val="888888"/>
                    </a:solidFill>
                    <a:latin typeface="Calibri"/>
                    <a:cs typeface="Calibri"/>
                    <a:sym typeface="Calibri"/>
                  </a:rPr>
                  <a:t> (</a:t>
                </a:r>
                <a:r>
                  <a:rPr lang="en-US" i="1" dirty="0" err="1">
                    <a:solidFill>
                      <a:srgbClr val="888888"/>
                    </a:solidFill>
                    <a:latin typeface="Calibri"/>
                    <a:cs typeface="Calibri"/>
                    <a:sym typeface="Calibri"/>
                  </a:rPr>
                  <a:t>x,y,prod</a:t>
                </a:r>
                <a:r>
                  <a:rPr lang="en-US" i="1" dirty="0">
                    <a:solidFill>
                      <a:srgbClr val="888888"/>
                    </a:solidFill>
                    <a:latin typeface="Calibri"/>
                    <a:cs typeface="Calibri"/>
                    <a:sym typeface="Calibri"/>
                  </a:rPr>
                  <a:t>) AS</a:t>
                </a:r>
              </a:p>
              <a:p>
                <a:r>
                  <a:rPr lang="en-US" i="1" dirty="0">
                    <a:solidFill>
                      <a:srgbClr val="888888"/>
                    </a:solidFill>
                    <a:latin typeface="Calibri"/>
                    <a:cs typeface="Calibri"/>
                    <a:sym typeface="Calibri"/>
                  </a:rPr>
                  <a:t>   select   x, y, sum (</a:t>
                </a:r>
                <a:r>
                  <a:rPr lang="en-US" i="1" dirty="0" err="1">
                    <a:solidFill>
                      <a:srgbClr val="888888"/>
                    </a:solidFill>
                    <a:latin typeface="Calibri"/>
                    <a:cs typeface="Calibri"/>
                    <a:sym typeface="Calibri"/>
                  </a:rPr>
                  <a:t>likeSame</a:t>
                </a:r>
                <a:r>
                  <a:rPr lang="en-US" i="1" dirty="0">
                    <a:solidFill>
                      <a:srgbClr val="888888"/>
                    </a:solidFill>
                    <a:latin typeface="Calibri"/>
                    <a:cs typeface="Calibri"/>
                    <a:sym typeface="Calibri"/>
                  </a:rPr>
                  <a:t>) as prod</a:t>
                </a:r>
              </a:p>
              <a:p>
                <a:r>
                  <a:rPr lang="en-US" i="1" dirty="0">
                    <a:solidFill>
                      <a:srgbClr val="888888"/>
                    </a:solidFill>
                    <a:latin typeface="Calibri"/>
                    <a:cs typeface="Calibri"/>
                    <a:sym typeface="Calibri"/>
                  </a:rPr>
                  <a:t>   from     </a:t>
                </a:r>
                <a:r>
                  <a:rPr lang="en-US" i="1" dirty="0" err="1">
                    <a:solidFill>
                      <a:srgbClr val="888888"/>
                    </a:solidFill>
                    <a:latin typeface="Calibri"/>
                    <a:cs typeface="Calibri"/>
                    <a:sym typeface="Calibri"/>
                  </a:rPr>
                  <a:t>commonLikes</a:t>
                </a:r>
                <a:endParaRPr lang="en-US" i="1" dirty="0">
                  <a:solidFill>
                    <a:srgbClr val="888888"/>
                  </a:solidFill>
                  <a:latin typeface="Calibri"/>
                  <a:cs typeface="Calibri"/>
                  <a:sym typeface="Calibri"/>
                </a:endParaRPr>
              </a:p>
              <a:p>
                <a:r>
                  <a:rPr lang="en-US" i="1" dirty="0">
                    <a:solidFill>
                      <a:srgbClr val="888888"/>
                    </a:solidFill>
                    <a:latin typeface="Calibri"/>
                    <a:cs typeface="Calibri"/>
                    <a:sym typeface="Calibri"/>
                  </a:rPr>
                  <a:t>   group by x, y;</a:t>
                </a:r>
              </a:p>
              <a:p>
                <a:pPr marL="342900" indent="-342900">
                  <a:buFont typeface="Arial" panose="020B0604020202020204" pitchFamily="34" charset="0"/>
                  <a:buChar char="•"/>
                </a:pPr>
                <a:r>
                  <a:rPr lang="en-US" sz="1600" dirty="0">
                    <a:solidFill>
                      <a:schemeClr val="tx1"/>
                    </a:solidFill>
                    <a:latin typeface="Calibri"/>
                    <a:cs typeface="Calibri"/>
                  </a:rPr>
                  <a:t>Compute sum of weighted likeness of target customer on each product</a:t>
                </a:r>
              </a:p>
              <a:p>
                <a:pPr/>
                <a14:m>
                  <m:oMathPara xmlns:m="http://schemas.openxmlformats.org/officeDocument/2006/math">
                    <m:oMathParaPr>
                      <m:jc m:val="centerGroup"/>
                    </m:oMathParaPr>
                    <m:oMath xmlns:m="http://schemas.openxmlformats.org/officeDocument/2006/math">
                      <m:r>
                        <a:rPr lang="en-US" sz="1600">
                          <a:solidFill>
                            <a:schemeClr val="tx1"/>
                          </a:solidFill>
                          <a:latin typeface="Cambria Math" panose="02040503050406030204" pitchFamily="18" charset="0"/>
                        </a:rPr>
                        <m:t>𝑅𝑒𝑐𝑜𝑚𝑚𝑎𝑛𝑑𝑆𝑐𝑜𝑟𝑒</m:t>
                      </m:r>
                      <m:r>
                        <a:rPr lang="en-US" sz="1600">
                          <a:solidFill>
                            <a:schemeClr val="tx1"/>
                          </a:solidFill>
                          <a:latin typeface="Cambria Math" panose="02040503050406030204" pitchFamily="18" charset="0"/>
                        </a:rPr>
                        <m:t>(</m:t>
                      </m:r>
                      <m:r>
                        <a:rPr lang="en-US" sz="1600">
                          <a:solidFill>
                            <a:schemeClr val="tx1"/>
                          </a:solidFill>
                          <a:latin typeface="Cambria Math" panose="02040503050406030204" pitchFamily="18" charset="0"/>
                        </a:rPr>
                        <m:t>𝐶𝑢𝑠𝑡𝑜𝑚𝑒</m:t>
                      </m:r>
                      <m:sSub>
                        <m:sSubPr>
                          <m:ctrlPr>
                            <a:rPr lang="en-US" sz="1600" i="1">
                              <a:solidFill>
                                <a:schemeClr val="tx1"/>
                              </a:solidFill>
                              <a:latin typeface="Cambria Math" panose="02040503050406030204" pitchFamily="18" charset="0"/>
                            </a:rPr>
                          </m:ctrlPr>
                        </m:sSubPr>
                        <m:e>
                          <m:r>
                            <a:rPr lang="en-US" sz="1600">
                              <a:solidFill>
                                <a:schemeClr val="tx1"/>
                              </a:solidFill>
                              <a:latin typeface="Cambria Math" panose="02040503050406030204" pitchFamily="18" charset="0"/>
                            </a:rPr>
                            <m:t>𝑟</m:t>
                          </m:r>
                        </m:e>
                        <m:sub>
                          <m:r>
                            <a:rPr lang="en-US" sz="1600">
                              <a:solidFill>
                                <a:schemeClr val="tx1"/>
                              </a:solidFill>
                              <a:latin typeface="Cambria Math" panose="02040503050406030204" pitchFamily="18" charset="0"/>
                            </a:rPr>
                            <m:t>𝑡𝑎𝑟𝑔𝑒𝑡</m:t>
                          </m:r>
                        </m:sub>
                      </m:sSub>
                      <m:r>
                        <a:rPr lang="en-US" sz="1600">
                          <a:solidFill>
                            <a:schemeClr val="tx1"/>
                          </a:solidFill>
                          <a:latin typeface="Cambria Math" panose="02040503050406030204" pitchFamily="18" charset="0"/>
                        </a:rPr>
                        <m:t>, </m:t>
                      </m:r>
                      <m:r>
                        <a:rPr lang="en-US" sz="1600">
                          <a:solidFill>
                            <a:schemeClr val="tx1"/>
                          </a:solidFill>
                          <a:latin typeface="Cambria Math" panose="02040503050406030204" pitchFamily="18" charset="0"/>
                        </a:rPr>
                        <m:t>𝑃𝑟𝑜𝑑𝑢𝑐𝑡</m:t>
                      </m:r>
                      <m:r>
                        <a:rPr lang="en-US" sz="1600">
                          <a:solidFill>
                            <a:schemeClr val="tx1"/>
                          </a:solidFill>
                          <a:latin typeface="Cambria Math" panose="02040503050406030204" pitchFamily="18" charset="0"/>
                        </a:rPr>
                        <m:t>)=</m:t>
                      </m:r>
                    </m:oMath>
                  </m:oMathPara>
                </a14:m>
                <a:endParaRPr lang="en-US" sz="1600" dirty="0">
                  <a:solidFill>
                    <a:schemeClr val="tx1"/>
                  </a:solidFill>
                  <a:latin typeface="Calibri"/>
                  <a:cs typeface="Calibri"/>
                </a:endParaRPr>
              </a:p>
              <a:p>
                <a:pPr/>
                <a14:m>
                  <m:oMathPara xmlns:m="http://schemas.openxmlformats.org/officeDocument/2006/math">
                    <m:oMathParaPr>
                      <m:jc m:val="centerGroup"/>
                    </m:oMathParaPr>
                    <m:oMath xmlns:m="http://schemas.openxmlformats.org/officeDocument/2006/math">
                      <m:nary>
                        <m:naryPr>
                          <m:chr m:val="∑"/>
                          <m:ctrlPr>
                            <a:rPr lang="pt-BR" sz="1600" i="1">
                              <a:solidFill>
                                <a:schemeClr val="tx1"/>
                              </a:solidFill>
                              <a:latin typeface="Cambria Math" panose="02040503050406030204" pitchFamily="18" charset="0"/>
                            </a:rPr>
                          </m:ctrlPr>
                        </m:naryPr>
                        <m:sub>
                          <m:r>
                            <m:rPr>
                              <m:brk m:alnAt="23"/>
                            </m:rPr>
                            <a:rPr lang="en-US" sz="1600">
                              <a:solidFill>
                                <a:schemeClr val="tx1"/>
                              </a:solidFill>
                              <a:latin typeface="Cambria Math" panose="02040503050406030204" pitchFamily="18" charset="0"/>
                            </a:rPr>
                            <m:t>𝑖</m:t>
                          </m:r>
                          <m:r>
                            <a:rPr lang="pt-BR" sz="1600">
                              <a:solidFill>
                                <a:schemeClr val="tx1"/>
                              </a:solidFill>
                              <a:latin typeface="Cambria Math" panose="02040503050406030204" pitchFamily="18" charset="0"/>
                            </a:rPr>
                            <m:t>=</m:t>
                          </m:r>
                          <m:r>
                            <a:rPr lang="en-US" sz="1600">
                              <a:solidFill>
                                <a:schemeClr val="tx1"/>
                              </a:solidFill>
                              <a:latin typeface="Cambria Math" panose="02040503050406030204" pitchFamily="18" charset="0"/>
                            </a:rPr>
                            <m:t>1</m:t>
                          </m:r>
                        </m:sub>
                        <m:sup>
                          <m:r>
                            <a:rPr lang="pt-BR" sz="1600">
                              <a:solidFill>
                                <a:schemeClr val="tx1"/>
                              </a:solidFill>
                              <a:latin typeface="Cambria Math" panose="02040503050406030204" pitchFamily="18" charset="0"/>
                            </a:rPr>
                            <m:t>𝑛</m:t>
                          </m:r>
                        </m:sup>
                        <m:e>
                          <m:r>
                            <a:rPr lang="en-US" sz="1600">
                              <a:solidFill>
                                <a:schemeClr val="tx1"/>
                              </a:solidFill>
                              <a:latin typeface="Cambria Math" panose="02040503050406030204" pitchFamily="18" charset="0"/>
                            </a:rPr>
                            <m:t>𝑆𝑖𝑚𝑖𝑙𝑎𝑟𝑖𝑡𝑦</m:t>
                          </m:r>
                          <m:d>
                            <m:dPr>
                              <m:ctrlPr>
                                <a:rPr lang="en-US" sz="1600" i="1">
                                  <a:solidFill>
                                    <a:schemeClr val="tx1"/>
                                  </a:solidFill>
                                  <a:latin typeface="Cambria Math" panose="02040503050406030204" pitchFamily="18" charset="0"/>
                                </a:rPr>
                              </m:ctrlPr>
                            </m:dPr>
                            <m:e>
                              <m:r>
                                <a:rPr lang="en-US" sz="1600">
                                  <a:solidFill>
                                    <a:schemeClr val="tx1"/>
                                  </a:solidFill>
                                  <a:latin typeface="Cambria Math" panose="02040503050406030204" pitchFamily="18" charset="0"/>
                                </a:rPr>
                                <m:t>𝐶𝑢𝑠𝑡𝑜𝑚𝑒</m:t>
                              </m:r>
                              <m:sSub>
                                <m:sSubPr>
                                  <m:ctrlPr>
                                    <a:rPr lang="en-US" sz="1600" i="1">
                                      <a:solidFill>
                                        <a:schemeClr val="tx1"/>
                                      </a:solidFill>
                                      <a:latin typeface="Cambria Math" panose="02040503050406030204" pitchFamily="18" charset="0"/>
                                    </a:rPr>
                                  </m:ctrlPr>
                                </m:sSubPr>
                                <m:e>
                                  <m:r>
                                    <a:rPr lang="en-US" sz="1600">
                                      <a:solidFill>
                                        <a:schemeClr val="tx1"/>
                                      </a:solidFill>
                                      <a:latin typeface="Cambria Math" panose="02040503050406030204" pitchFamily="18" charset="0"/>
                                    </a:rPr>
                                    <m:t>𝑟</m:t>
                                  </m:r>
                                </m:e>
                                <m:sub>
                                  <m:r>
                                    <a:rPr lang="en-US" sz="1600">
                                      <a:solidFill>
                                        <a:schemeClr val="tx1"/>
                                      </a:solidFill>
                                      <a:latin typeface="Cambria Math" panose="02040503050406030204" pitchFamily="18" charset="0"/>
                                    </a:rPr>
                                    <m:t>𝑖</m:t>
                                  </m:r>
                                </m:sub>
                              </m:sSub>
                              <m:r>
                                <a:rPr lang="en-US" sz="1600">
                                  <a:solidFill>
                                    <a:schemeClr val="tx1"/>
                                  </a:solidFill>
                                  <a:latin typeface="Cambria Math" panose="02040503050406030204" pitchFamily="18" charset="0"/>
                                </a:rPr>
                                <m:t>, </m:t>
                              </m:r>
                              <m:r>
                                <a:rPr lang="en-US" sz="1600">
                                  <a:solidFill>
                                    <a:schemeClr val="tx1"/>
                                  </a:solidFill>
                                  <a:latin typeface="Cambria Math" panose="02040503050406030204" pitchFamily="18" charset="0"/>
                                </a:rPr>
                                <m:t>𝐶𝑢𝑠𝑡𝑜𝑚𝑒</m:t>
                              </m:r>
                              <m:sSub>
                                <m:sSubPr>
                                  <m:ctrlPr>
                                    <a:rPr lang="en-US" sz="1600" i="1">
                                      <a:solidFill>
                                        <a:schemeClr val="tx1"/>
                                      </a:solidFill>
                                      <a:latin typeface="Cambria Math" panose="02040503050406030204" pitchFamily="18" charset="0"/>
                                    </a:rPr>
                                  </m:ctrlPr>
                                </m:sSubPr>
                                <m:e>
                                  <m:r>
                                    <a:rPr lang="en-US" sz="1600">
                                      <a:solidFill>
                                        <a:schemeClr val="tx1"/>
                                      </a:solidFill>
                                      <a:latin typeface="Cambria Math" panose="02040503050406030204" pitchFamily="18" charset="0"/>
                                    </a:rPr>
                                    <m:t>𝑟</m:t>
                                  </m:r>
                                </m:e>
                                <m:sub>
                                  <m:r>
                                    <a:rPr lang="en-US" sz="1600">
                                      <a:solidFill>
                                        <a:schemeClr val="tx1"/>
                                      </a:solidFill>
                                      <a:latin typeface="Cambria Math" panose="02040503050406030204" pitchFamily="18" charset="0"/>
                                    </a:rPr>
                                    <m:t>𝑡𝑎𝑟𝑔𝑒𝑡</m:t>
                                  </m:r>
                                </m:sub>
                              </m:sSub>
                            </m:e>
                          </m:d>
                          <m:r>
                            <a:rPr lang="en-US" sz="1600">
                              <a:solidFill>
                                <a:schemeClr val="tx1"/>
                              </a:solidFill>
                              <a:latin typeface="Cambria Math" panose="02040503050406030204" pitchFamily="18" charset="0"/>
                            </a:rPr>
                            <m:t>∗</m:t>
                          </m:r>
                          <m:r>
                            <a:rPr lang="en-US" sz="1600">
                              <a:solidFill>
                                <a:schemeClr val="tx1"/>
                              </a:solidFill>
                              <a:latin typeface="Cambria Math" panose="02040503050406030204" pitchFamily="18" charset="0"/>
                            </a:rPr>
                            <m:t>𝐿𝑖𝑘𝑒𝑠</m:t>
                          </m:r>
                          <m:r>
                            <a:rPr lang="en-US" sz="1600">
                              <a:solidFill>
                                <a:schemeClr val="tx1"/>
                              </a:solidFill>
                              <a:latin typeface="Cambria Math" panose="02040503050406030204" pitchFamily="18" charset="0"/>
                            </a:rPr>
                            <m:t> (</m:t>
                          </m:r>
                          <m:r>
                            <a:rPr lang="en-US" sz="1600">
                              <a:solidFill>
                                <a:schemeClr val="tx1"/>
                              </a:solidFill>
                              <a:latin typeface="Cambria Math" panose="02040503050406030204" pitchFamily="18" charset="0"/>
                            </a:rPr>
                            <m:t>𝐶𝑢𝑠𝑡𝑜𝑚𝑒</m:t>
                          </m:r>
                          <m:sSub>
                            <m:sSubPr>
                              <m:ctrlPr>
                                <a:rPr lang="en-US" sz="1600" i="1">
                                  <a:solidFill>
                                    <a:schemeClr val="tx1"/>
                                  </a:solidFill>
                                  <a:latin typeface="Cambria Math" panose="02040503050406030204" pitchFamily="18" charset="0"/>
                                </a:rPr>
                              </m:ctrlPr>
                            </m:sSubPr>
                            <m:e>
                              <m:r>
                                <a:rPr lang="en-US" sz="1600">
                                  <a:solidFill>
                                    <a:schemeClr val="tx1"/>
                                  </a:solidFill>
                                  <a:latin typeface="Cambria Math" panose="02040503050406030204" pitchFamily="18" charset="0"/>
                                </a:rPr>
                                <m:t>𝑟</m:t>
                              </m:r>
                            </m:e>
                            <m:sub>
                              <m:r>
                                <a:rPr lang="en-US" sz="1600">
                                  <a:solidFill>
                                    <a:schemeClr val="tx1"/>
                                  </a:solidFill>
                                  <a:latin typeface="Cambria Math" panose="02040503050406030204" pitchFamily="18" charset="0"/>
                                </a:rPr>
                                <m:t>𝑖</m:t>
                              </m:r>
                            </m:sub>
                          </m:sSub>
                          <m:r>
                            <a:rPr lang="en-US" sz="1600">
                              <a:solidFill>
                                <a:schemeClr val="tx1"/>
                              </a:solidFill>
                              <a:latin typeface="Cambria Math" panose="02040503050406030204" pitchFamily="18" charset="0"/>
                            </a:rPr>
                            <m:t>, </m:t>
                          </m:r>
                          <m:r>
                            <a:rPr lang="en-US" sz="1600">
                              <a:solidFill>
                                <a:schemeClr val="tx1"/>
                              </a:solidFill>
                              <a:latin typeface="Cambria Math" panose="02040503050406030204" pitchFamily="18" charset="0"/>
                            </a:rPr>
                            <m:t>𝑃𝑟𝑜𝑑𝑢𝑐𝑡</m:t>
                          </m:r>
                          <m:r>
                            <a:rPr lang="en-US" sz="1600">
                              <a:solidFill>
                                <a:schemeClr val="tx1"/>
                              </a:solidFill>
                              <a:latin typeface="Cambria Math" panose="02040503050406030204" pitchFamily="18" charset="0"/>
                            </a:rPr>
                            <m:t>)</m:t>
                          </m:r>
                        </m:e>
                      </m:nary>
                      <m:r>
                        <a:rPr lang="en-US" sz="1600">
                          <a:solidFill>
                            <a:schemeClr val="tx1"/>
                          </a:solidFill>
                          <a:latin typeface="Cambria Math" panose="02040503050406030204" pitchFamily="18" charset="0"/>
                        </a:rPr>
                        <m:t> </m:t>
                      </m:r>
                    </m:oMath>
                  </m:oMathPara>
                </a14:m>
                <a:endParaRPr lang="en-US" sz="1600" dirty="0">
                  <a:solidFill>
                    <a:schemeClr val="tx1"/>
                  </a:solidFill>
                  <a:latin typeface="Calibri"/>
                  <a:cs typeface="Calibri"/>
                  <a:sym typeface="Calibri"/>
                </a:endParaRPr>
              </a:p>
              <a:p>
                <a:r>
                  <a:rPr lang="en-US" i="1" dirty="0">
                    <a:solidFill>
                      <a:srgbClr val="888888"/>
                    </a:solidFill>
                    <a:latin typeface="Calibri"/>
                    <a:cs typeface="Calibri"/>
                    <a:sym typeface="Calibri"/>
                  </a:rPr>
                  <a:t>WITH </a:t>
                </a:r>
                <a:r>
                  <a:rPr lang="en-US" i="1" dirty="0" err="1">
                    <a:solidFill>
                      <a:srgbClr val="888888"/>
                    </a:solidFill>
                    <a:latin typeface="Calibri"/>
                    <a:cs typeface="Calibri"/>
                    <a:sym typeface="Calibri"/>
                  </a:rPr>
                  <a:t>weightedMykindLikes</a:t>
                </a:r>
                <a:r>
                  <a:rPr lang="en-US" i="1" dirty="0">
                    <a:solidFill>
                      <a:srgbClr val="888888"/>
                    </a:solidFill>
                    <a:latin typeface="Calibri"/>
                    <a:cs typeface="Calibri"/>
                    <a:sym typeface="Calibri"/>
                  </a:rPr>
                  <a:t> (</a:t>
                </a:r>
                <a:r>
                  <a:rPr lang="en-US" i="1" dirty="0" err="1">
                    <a:solidFill>
                      <a:srgbClr val="888888"/>
                    </a:solidFill>
                    <a:latin typeface="Calibri"/>
                    <a:cs typeface="Calibri"/>
                    <a:sym typeface="Calibri"/>
                  </a:rPr>
                  <a:t>customerid</a:t>
                </a:r>
                <a:r>
                  <a:rPr lang="en-US" i="1" dirty="0">
                    <a:solidFill>
                      <a:srgbClr val="888888"/>
                    </a:solidFill>
                    <a:latin typeface="Calibri"/>
                    <a:cs typeface="Calibri"/>
                    <a:sym typeface="Calibri"/>
                  </a:rPr>
                  <a:t>, productid, verdict) AS</a:t>
                </a:r>
              </a:p>
              <a:p>
                <a:r>
                  <a:rPr lang="en-US" i="1" dirty="0">
                    <a:solidFill>
                      <a:srgbClr val="888888"/>
                    </a:solidFill>
                    <a:latin typeface="Calibri"/>
                    <a:cs typeface="Calibri"/>
                    <a:sym typeface="Calibri"/>
                  </a:rPr>
                  <a:t>  select  </a:t>
                </a:r>
                <a:r>
                  <a:rPr lang="en-US" i="1" dirty="0" err="1">
                    <a:solidFill>
                      <a:srgbClr val="888888"/>
                    </a:solidFill>
                    <a:latin typeface="Calibri"/>
                    <a:cs typeface="Calibri"/>
                    <a:sym typeface="Calibri"/>
                  </a:rPr>
                  <a:t>c.customerid</a:t>
                </a:r>
                <a:r>
                  <a:rPr lang="en-US" i="1" dirty="0">
                    <a:solidFill>
                      <a:srgbClr val="888888"/>
                    </a:solidFill>
                    <a:latin typeface="Calibri"/>
                    <a:cs typeface="Calibri"/>
                    <a:sym typeface="Calibri"/>
                  </a:rPr>
                  <a:t>, </a:t>
                </a:r>
                <a:r>
                  <a:rPr lang="en-US" i="1" dirty="0" err="1">
                    <a:solidFill>
                      <a:srgbClr val="888888"/>
                    </a:solidFill>
                    <a:latin typeface="Calibri"/>
                    <a:cs typeface="Calibri"/>
                    <a:sym typeface="Calibri"/>
                  </a:rPr>
                  <a:t>l.productid</a:t>
                </a:r>
                <a:r>
                  <a:rPr lang="en-US" i="1" dirty="0">
                    <a:solidFill>
                      <a:srgbClr val="888888"/>
                    </a:solidFill>
                    <a:latin typeface="Calibri"/>
                    <a:cs typeface="Calibri"/>
                    <a:sym typeface="Calibri"/>
                  </a:rPr>
                  <a:t>, log(1+s.prod) as verdict</a:t>
                </a:r>
              </a:p>
              <a:p>
                <a:r>
                  <a:rPr lang="en-US" i="1" dirty="0">
                    <a:solidFill>
                      <a:srgbClr val="888888"/>
                    </a:solidFill>
                    <a:latin typeface="Calibri"/>
                    <a:cs typeface="Calibri"/>
                    <a:sym typeface="Calibri"/>
                  </a:rPr>
                  <a:t>  from    customers c, </a:t>
                </a:r>
                <a:r>
                  <a:rPr lang="en-US" i="1" dirty="0" err="1">
                    <a:solidFill>
                      <a:srgbClr val="888888"/>
                    </a:solidFill>
                    <a:latin typeface="Calibri"/>
                    <a:cs typeface="Calibri"/>
                    <a:sym typeface="Calibri"/>
                  </a:rPr>
                  <a:t>customerSimilarity</a:t>
                </a:r>
                <a:r>
                  <a:rPr lang="en-US" i="1" dirty="0">
                    <a:solidFill>
                      <a:srgbClr val="888888"/>
                    </a:solidFill>
                    <a:latin typeface="Calibri"/>
                    <a:cs typeface="Calibri"/>
                    <a:sym typeface="Calibri"/>
                  </a:rPr>
                  <a:t> s, likes l</a:t>
                </a:r>
              </a:p>
              <a:p>
                <a:r>
                  <a:rPr lang="en-US" i="1" dirty="0">
                    <a:solidFill>
                      <a:srgbClr val="888888"/>
                    </a:solidFill>
                    <a:latin typeface="Calibri"/>
                    <a:cs typeface="Calibri"/>
                    <a:sym typeface="Calibri"/>
                  </a:rPr>
                  <a:t>  where   </a:t>
                </a:r>
                <a:r>
                  <a:rPr lang="en-US" i="1" dirty="0" err="1">
                    <a:solidFill>
                      <a:srgbClr val="888888"/>
                    </a:solidFill>
                    <a:latin typeface="Calibri"/>
                    <a:cs typeface="Calibri"/>
                    <a:sym typeface="Calibri"/>
                  </a:rPr>
                  <a:t>c.customerid</a:t>
                </a:r>
                <a:r>
                  <a:rPr lang="en-US" i="1" dirty="0">
                    <a:solidFill>
                      <a:srgbClr val="888888"/>
                    </a:solidFill>
                    <a:latin typeface="Calibri"/>
                    <a:cs typeface="Calibri"/>
                    <a:sym typeface="Calibri"/>
                  </a:rPr>
                  <a:t> = </a:t>
                </a:r>
                <a:r>
                  <a:rPr lang="en-US" i="1" dirty="0" err="1">
                    <a:solidFill>
                      <a:srgbClr val="888888"/>
                    </a:solidFill>
                    <a:latin typeface="Calibri"/>
                    <a:cs typeface="Calibri"/>
                    <a:sym typeface="Calibri"/>
                  </a:rPr>
                  <a:t>s.x</a:t>
                </a:r>
                <a:r>
                  <a:rPr lang="en-US" i="1" dirty="0">
                    <a:solidFill>
                      <a:srgbClr val="888888"/>
                    </a:solidFill>
                    <a:latin typeface="Calibri"/>
                    <a:cs typeface="Calibri"/>
                    <a:sym typeface="Calibri"/>
                  </a:rPr>
                  <a:t> and </a:t>
                </a:r>
                <a:r>
                  <a:rPr lang="en-US" i="1" dirty="0" err="1">
                    <a:solidFill>
                      <a:srgbClr val="888888"/>
                    </a:solidFill>
                    <a:latin typeface="Calibri"/>
                    <a:cs typeface="Calibri"/>
                    <a:sym typeface="Calibri"/>
                  </a:rPr>
                  <a:t>l.customerid</a:t>
                </a:r>
                <a:r>
                  <a:rPr lang="en-US" i="1" dirty="0">
                    <a:solidFill>
                      <a:srgbClr val="888888"/>
                    </a:solidFill>
                    <a:latin typeface="Calibri"/>
                    <a:cs typeface="Calibri"/>
                    <a:sym typeface="Calibri"/>
                  </a:rPr>
                  <a:t> = </a:t>
                </a:r>
                <a:r>
                  <a:rPr lang="en-US" i="1" dirty="0" err="1">
                    <a:solidFill>
                      <a:srgbClr val="888888"/>
                    </a:solidFill>
                    <a:latin typeface="Calibri"/>
                    <a:cs typeface="Calibri"/>
                    <a:sym typeface="Calibri"/>
                  </a:rPr>
                  <a:t>s.y</a:t>
                </a:r>
                <a:endParaRPr lang="en-US" i="1" dirty="0">
                  <a:solidFill>
                    <a:srgbClr val="888888"/>
                  </a:solidFill>
                  <a:latin typeface="Calibri"/>
                  <a:cs typeface="Calibri"/>
                  <a:sym typeface="Calibri"/>
                </a:endParaRPr>
              </a:p>
              <a:p>
                <a:r>
                  <a:rPr lang="en-US" i="1" dirty="0">
                    <a:solidFill>
                      <a:srgbClr val="888888"/>
                    </a:solidFill>
                    <a:latin typeface="Calibri"/>
                    <a:cs typeface="Calibri"/>
                    <a:sym typeface="Calibri"/>
                  </a:rPr>
                  <a:t>select    productid, sum (verdict) as rank</a:t>
                </a:r>
              </a:p>
              <a:p>
                <a:r>
                  <a:rPr lang="en-US" i="1" dirty="0">
                    <a:solidFill>
                      <a:srgbClr val="888888"/>
                    </a:solidFill>
                    <a:latin typeface="Calibri"/>
                    <a:cs typeface="Calibri"/>
                    <a:sym typeface="Calibri"/>
                  </a:rPr>
                  <a:t>from </a:t>
                </a:r>
                <a:r>
                  <a:rPr lang="en-US" i="1" dirty="0" err="1">
                    <a:solidFill>
                      <a:srgbClr val="888888"/>
                    </a:solidFill>
                    <a:latin typeface="Calibri"/>
                    <a:cs typeface="Calibri"/>
                    <a:sym typeface="Calibri"/>
                  </a:rPr>
                  <a:t>weightedMykindLikes</a:t>
                </a:r>
                <a:endParaRPr lang="en-US" i="1" dirty="0">
                  <a:solidFill>
                    <a:srgbClr val="888888"/>
                  </a:solidFill>
                  <a:latin typeface="Calibri"/>
                  <a:cs typeface="Calibri"/>
                  <a:sym typeface="Calibri"/>
                </a:endParaRPr>
              </a:p>
              <a:p>
                <a:r>
                  <a:rPr lang="en-US" i="1" dirty="0">
                    <a:solidFill>
                      <a:srgbClr val="888888"/>
                    </a:solidFill>
                    <a:latin typeface="Calibri"/>
                    <a:cs typeface="Calibri"/>
                    <a:sym typeface="Calibri"/>
                  </a:rPr>
                  <a:t>where </a:t>
                </a:r>
                <a:r>
                  <a:rPr lang="en-US" i="1" dirty="0" err="1">
                    <a:solidFill>
                      <a:srgbClr val="888888"/>
                    </a:solidFill>
                    <a:latin typeface="Calibri"/>
                    <a:cs typeface="Calibri"/>
                    <a:sym typeface="Calibri"/>
                  </a:rPr>
                  <a:t>customerid</a:t>
                </a:r>
                <a:r>
                  <a:rPr lang="en-US" i="1" dirty="0">
                    <a:solidFill>
                      <a:srgbClr val="888888"/>
                    </a:solidFill>
                    <a:latin typeface="Calibri"/>
                    <a:cs typeface="Calibri"/>
                    <a:sym typeface="Calibri"/>
                  </a:rPr>
                  <a:t> = $1</a:t>
                </a:r>
              </a:p>
              <a:p>
                <a:r>
                  <a:rPr lang="en-US" i="1" dirty="0">
                    <a:solidFill>
                      <a:srgbClr val="888888"/>
                    </a:solidFill>
                    <a:latin typeface="Calibri"/>
                    <a:cs typeface="Calibri"/>
                    <a:sym typeface="Calibri"/>
                  </a:rPr>
                  <a:t>group by productid  order by rank </a:t>
                </a:r>
                <a:r>
                  <a:rPr lang="en-US" i="1" dirty="0" err="1">
                    <a:solidFill>
                      <a:srgbClr val="888888"/>
                    </a:solidFill>
                    <a:latin typeface="Calibri"/>
                    <a:cs typeface="Calibri"/>
                    <a:sym typeface="Calibri"/>
                  </a:rPr>
                  <a:t>desc</a:t>
                </a:r>
                <a:r>
                  <a:rPr lang="en-US" i="1" dirty="0">
                    <a:solidFill>
                      <a:srgbClr val="888888"/>
                    </a:solidFill>
                    <a:latin typeface="Calibri"/>
                    <a:cs typeface="Calibri"/>
                    <a:sym typeface="Calibri"/>
                  </a:rPr>
                  <a:t>  limit 10</a:t>
                </a:r>
              </a:p>
              <a:p>
                <a:endParaRPr lang="en-US" sz="1200" dirty="0">
                  <a:solidFill>
                    <a:srgbClr val="888888"/>
                  </a:solidFill>
                  <a:latin typeface="Calibri"/>
                  <a:cs typeface="Calibri"/>
                  <a:sym typeface="Calibri"/>
                </a:endParaRPr>
              </a:p>
              <a:p>
                <a:endParaRPr lang="en-US" sz="1200" dirty="0">
                  <a:solidFill>
                    <a:srgbClr val="888888"/>
                  </a:solidFill>
                  <a:latin typeface="Calibri"/>
                  <a:cs typeface="Calibri"/>
                  <a:sym typeface="Calibri"/>
                </a:endParaRPr>
              </a:p>
              <a:p>
                <a:pPr marL="285750" indent="-285750">
                  <a:buFont typeface="Arial" panose="020B0604020202020204" pitchFamily="34" charset="0"/>
                  <a:buChar char="•"/>
                </a:pPr>
                <a:endParaRPr lang="en-US" dirty="0"/>
              </a:p>
              <a:p>
                <a:endParaRPr lang="en-US" dirty="0"/>
              </a:p>
              <a:p>
                <a:endParaRPr lang="en-US" dirty="0"/>
              </a:p>
            </p:txBody>
          </p:sp>
        </mc:Choice>
        <mc:Fallback xmlns="">
          <p:sp>
            <p:nvSpPr>
              <p:cNvPr id="32" name="TextBox 31">
                <a:extLst>
                  <a:ext uri="{FF2B5EF4-FFF2-40B4-BE49-F238E27FC236}">
                    <a16:creationId xmlns:a16="http://schemas.microsoft.com/office/drawing/2014/main" id="{AA01077D-DF30-4091-9B70-42EA1E785BBF}"/>
                  </a:ext>
                </a:extLst>
              </p:cNvPr>
              <p:cNvSpPr txBox="1">
                <a:spLocks noRot="1" noChangeAspect="1" noMove="1" noResize="1" noEditPoints="1" noAdjustHandles="1" noChangeArrowheads="1" noChangeShapeType="1" noTextEdit="1"/>
              </p:cNvSpPr>
              <p:nvPr/>
            </p:nvSpPr>
            <p:spPr>
              <a:xfrm>
                <a:off x="705173" y="1095859"/>
                <a:ext cx="6981986" cy="6262612"/>
              </a:xfrm>
              <a:prstGeom prst="rect">
                <a:avLst/>
              </a:prstGeom>
              <a:blipFill>
                <a:blip r:embed="rId4"/>
                <a:stretch>
                  <a:fillRect l="-786" t="-584"/>
                </a:stretch>
              </a:blipFill>
            </p:spPr>
            <p:txBody>
              <a:bodyPr/>
              <a:lstStyle/>
              <a:p>
                <a:r>
                  <a:rPr lang="en-US">
                    <a:noFill/>
                  </a:rPr>
                  <a:t> </a:t>
                </a:r>
              </a:p>
            </p:txBody>
          </p:sp>
        </mc:Fallback>
      </mc:AlternateContent>
    </p:spTree>
    <p:extLst>
      <p:ext uri="{BB962C8B-B14F-4D97-AF65-F5344CB8AC3E}">
        <p14:creationId xmlns:p14="http://schemas.microsoft.com/office/powerpoint/2010/main" val="4158759714"/>
      </p:ext>
    </p:extLst>
  </p:cSld>
  <p:clrMapOvr>
    <a:overrideClrMapping bg1="lt1" tx1="dk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Shape 137"/>
          <p:cNvSpPr txBox="1">
            <a:spLocks noGrp="1"/>
          </p:cNvSpPr>
          <p:nvPr>
            <p:ph type="title"/>
          </p:nvPr>
        </p:nvSpPr>
        <p:spPr>
          <a:xfrm>
            <a:off x="457200" y="274638"/>
            <a:ext cx="8229600" cy="1143000"/>
          </a:xfrm>
          <a:prstGeom prst="rect">
            <a:avLst/>
          </a:prstGeom>
          <a:noFill/>
          <a:ln>
            <a:noFill/>
          </a:ln>
        </p:spPr>
        <p:txBody>
          <a:bodyPr wrap="square" lIns="91425" tIns="45700" rIns="91425" bIns="45700" anchor="ctr" anchorCtr="0">
            <a:noAutofit/>
          </a:bodyPr>
          <a:lstStyle/>
          <a:p>
            <a:pPr lvl="0" indent="-279400"/>
            <a:r>
              <a:rPr lang="en-US" sz="3200" dirty="0"/>
              <a:t>Problem 4 – Cont.</a:t>
            </a:r>
            <a:endParaRPr lang="en-US" sz="3200" b="0" i="0" u="none" strike="noStrike" cap="none" dirty="0">
              <a:solidFill>
                <a:schemeClr val="dk1"/>
              </a:solidFill>
              <a:latin typeface="Calibri"/>
              <a:ea typeface="Calibri"/>
              <a:cs typeface="Calibri"/>
              <a:sym typeface="Calibri"/>
            </a:endParaRPr>
          </a:p>
        </p:txBody>
      </p:sp>
      <p:cxnSp>
        <p:nvCxnSpPr>
          <p:cNvPr id="138" name="Shape 138"/>
          <p:cNvCxnSpPr>
            <a:cxnSpLocks/>
          </p:cNvCxnSpPr>
          <p:nvPr/>
        </p:nvCxnSpPr>
        <p:spPr>
          <a:xfrm>
            <a:off x="31750" y="1417638"/>
            <a:ext cx="9112250" cy="0"/>
          </a:xfrm>
          <a:prstGeom prst="straightConnector1">
            <a:avLst/>
          </a:prstGeom>
          <a:noFill/>
          <a:ln w="38100" cap="flat" cmpd="sng">
            <a:solidFill>
              <a:srgbClr val="000090"/>
            </a:solidFill>
            <a:prstDash val="solid"/>
            <a:round/>
            <a:headEnd type="none" w="med" len="med"/>
            <a:tailEnd type="none" w="med" len="med"/>
          </a:ln>
          <a:effectLst>
            <a:outerShdw blurRad="50800" dist="38100" dir="2700000" algn="tl" rotWithShape="0">
              <a:srgbClr val="000000">
                <a:alpha val="40000"/>
              </a:srgbClr>
            </a:outerShdw>
          </a:effectLst>
        </p:spPr>
      </p:cxnSp>
      <p:sp>
        <p:nvSpPr>
          <p:cNvPr id="139" name="Shape 139"/>
          <p:cNvSpPr/>
          <p:nvPr/>
        </p:nvSpPr>
        <p:spPr>
          <a:xfrm>
            <a:off x="7197014" y="6357938"/>
            <a:ext cx="1780299" cy="373062"/>
          </a:xfrm>
          <a:prstGeom prst="bevel">
            <a:avLst>
              <a:gd name="adj" fmla="val 12500"/>
            </a:avLst>
          </a:prstGeom>
          <a:solidFill>
            <a:srgbClr val="0000FF"/>
          </a:solidFill>
          <a:ln w="9525" cap="flat" cmpd="sng">
            <a:solidFill>
              <a:srgbClr val="800000"/>
            </a:solidFill>
            <a:prstDash val="solid"/>
            <a:round/>
            <a:headEnd type="none" w="med" len="med"/>
            <a:tailEnd type="none" w="med" len="med"/>
          </a:ln>
          <a:effectLst>
            <a:outerShdw blurRad="76200" sy="23000" kx="1200000" ky="1200000" algn="br" rotWithShape="0">
              <a:srgbClr val="000000">
                <a:alpha val="20000"/>
              </a:srgbClr>
            </a:outerShdw>
          </a:effectLst>
        </p:spPr>
        <p:txBody>
          <a:bodyPr wrap="square" lIns="91425" tIns="45700" rIns="91425" bIns="45700" anchor="ctr" anchorCtr="0">
            <a:noAutofit/>
          </a:bodyPr>
          <a:lstStyle/>
          <a:p>
            <a:pPr marL="0" marR="0" lvl="0" indent="0" algn="ctr" rtl="0">
              <a:spcBef>
                <a:spcPts val="0"/>
              </a:spcBef>
              <a:buSzPct val="25000"/>
              <a:buNone/>
            </a:pPr>
            <a:r>
              <a:rPr lang="en-US" sz="1050" b="1" i="1" u="none" strike="noStrike" cap="none">
                <a:solidFill>
                  <a:schemeClr val="lt1"/>
                </a:solidFill>
                <a:latin typeface="Calibri"/>
                <a:ea typeface="Calibri"/>
                <a:cs typeface="Calibri"/>
                <a:sym typeface="Calibri"/>
              </a:rPr>
              <a:t>Recommendation</a:t>
            </a:r>
          </a:p>
        </p:txBody>
      </p:sp>
      <p:sp>
        <p:nvSpPr>
          <p:cNvPr id="140" name="Shape 140"/>
          <p:cNvSpPr/>
          <p:nvPr/>
        </p:nvSpPr>
        <p:spPr>
          <a:xfrm>
            <a:off x="7197014" y="6357938"/>
            <a:ext cx="1780299" cy="373062"/>
          </a:xfrm>
          <a:prstGeom prst="bevel">
            <a:avLst>
              <a:gd name="adj" fmla="val 12500"/>
            </a:avLst>
          </a:prstGeom>
          <a:solidFill>
            <a:srgbClr val="0000FF"/>
          </a:solidFill>
          <a:ln w="9525" cap="flat" cmpd="sng">
            <a:solidFill>
              <a:srgbClr val="800000"/>
            </a:solidFill>
            <a:prstDash val="solid"/>
            <a:round/>
            <a:headEnd type="none" w="med" len="med"/>
            <a:tailEnd type="none" w="med" len="med"/>
          </a:ln>
          <a:effectLst>
            <a:outerShdw blurRad="76200" sy="23000" kx="1200000" ky="1200000" algn="br" rotWithShape="0">
              <a:srgbClr val="000000">
                <a:alpha val="20000"/>
              </a:srgbClr>
            </a:outerShdw>
          </a:effectLst>
        </p:spPr>
        <p:txBody>
          <a:bodyPr wrap="square" lIns="91425" tIns="45700" rIns="91425" bIns="45700" anchor="ctr" anchorCtr="0">
            <a:noAutofit/>
          </a:bodyPr>
          <a:lstStyle/>
          <a:p>
            <a:pPr marL="0" marR="0" lvl="0" indent="0" algn="ctr" rtl="0">
              <a:spcBef>
                <a:spcPts val="0"/>
              </a:spcBef>
              <a:buSzPct val="25000"/>
              <a:buNone/>
            </a:pPr>
            <a:r>
              <a:rPr lang="en-US" sz="1050" b="1" i="1" u="none" strike="noStrike" cap="none">
                <a:solidFill>
                  <a:schemeClr val="lt1"/>
                </a:solidFill>
                <a:latin typeface="Calibri"/>
                <a:ea typeface="Calibri"/>
                <a:cs typeface="Calibri"/>
                <a:sym typeface="Calibri"/>
              </a:rPr>
              <a:t>Recommendation</a:t>
            </a:r>
          </a:p>
        </p:txBody>
      </p:sp>
      <p:sp>
        <p:nvSpPr>
          <p:cNvPr id="32" name="TextBox 31">
            <a:extLst>
              <a:ext uri="{FF2B5EF4-FFF2-40B4-BE49-F238E27FC236}">
                <a16:creationId xmlns:a16="http://schemas.microsoft.com/office/drawing/2014/main" id="{AA01077D-DF30-4091-9B70-42EA1E785BBF}"/>
              </a:ext>
            </a:extLst>
          </p:cNvPr>
          <p:cNvSpPr txBox="1"/>
          <p:nvPr/>
        </p:nvSpPr>
        <p:spPr>
          <a:xfrm>
            <a:off x="705173" y="1743559"/>
            <a:ext cx="6981986" cy="3323987"/>
          </a:xfrm>
          <a:prstGeom prst="rect">
            <a:avLst/>
          </a:prstGeom>
          <a:noFill/>
        </p:spPr>
        <p:txBody>
          <a:bodyPr wrap="square" rtlCol="0">
            <a:spAutoFit/>
          </a:bodyPr>
          <a:lstStyle/>
          <a:p>
            <a:r>
              <a:rPr lang="en-US" sz="1800" b="1" dirty="0">
                <a:solidFill>
                  <a:schemeClr val="tx1"/>
                </a:solidFill>
                <a:latin typeface="Calibri"/>
                <a:cs typeface="Calibri"/>
              </a:rPr>
              <a:t>Latent Vector Method:</a:t>
            </a:r>
          </a:p>
          <a:p>
            <a:pPr marL="285750" indent="-285750">
              <a:buFont typeface="Arial" panose="020B0604020202020204" pitchFamily="34" charset="0"/>
              <a:buChar char="•"/>
            </a:pPr>
            <a:r>
              <a:rPr lang="en-US" sz="1600" dirty="0">
                <a:solidFill>
                  <a:schemeClr val="tx1"/>
                </a:solidFill>
                <a:latin typeface="Calibri"/>
                <a:cs typeface="Calibri"/>
              </a:rPr>
              <a:t>Just return </a:t>
            </a:r>
            <a:r>
              <a:rPr lang="en-US" sz="1800" i="1" dirty="0">
                <a:solidFill>
                  <a:srgbClr val="888888"/>
                </a:solidFill>
                <a:latin typeface="Calibri"/>
                <a:cs typeface="Calibri"/>
                <a:hlinkClick r:id="rId3" action="ppaction://hlinksldjump"/>
              </a:rPr>
              <a:t>CustomerProduct</a:t>
            </a:r>
            <a:r>
              <a:rPr lang="en-US" sz="1600" dirty="0">
                <a:solidFill>
                  <a:schemeClr val="tx1"/>
                </a:solidFill>
                <a:latin typeface="Calibri"/>
                <a:cs typeface="Calibri"/>
              </a:rPr>
              <a:t> matrix</a:t>
            </a:r>
          </a:p>
          <a:p>
            <a:pPr marL="285750" indent="-285750">
              <a:buFont typeface="Arial" panose="020B0604020202020204" pitchFamily="34" charset="0"/>
              <a:buChar char="•"/>
            </a:pPr>
            <a:r>
              <a:rPr lang="en-US" sz="1600" dirty="0">
                <a:solidFill>
                  <a:schemeClr val="tx1"/>
                </a:solidFill>
                <a:latin typeface="Calibri"/>
                <a:cs typeface="Calibri"/>
              </a:rPr>
              <a:t>ML takes the matrix combined with input customer of history (x1, x2,.. ) and run SVD</a:t>
            </a:r>
          </a:p>
          <a:p>
            <a:pPr marL="285750" indent="-285750">
              <a:buFont typeface="Arial" panose="020B0604020202020204" pitchFamily="34" charset="0"/>
              <a:buChar char="•"/>
            </a:pPr>
            <a:r>
              <a:rPr lang="en-US" sz="1600" dirty="0">
                <a:solidFill>
                  <a:schemeClr val="tx1"/>
                </a:solidFill>
                <a:latin typeface="Calibri"/>
                <a:cs typeface="Calibri"/>
              </a:rPr>
              <a:t>The result vector for input customer is the prediction of how much he likes the product.</a:t>
            </a:r>
          </a:p>
          <a:p>
            <a:pPr marL="285750" indent="-285750">
              <a:buFont typeface="Arial" panose="020B0604020202020204" pitchFamily="34" charset="0"/>
              <a:buChar char="•"/>
            </a:pPr>
            <a:r>
              <a:rPr lang="en-US" sz="1600" dirty="0">
                <a:solidFill>
                  <a:schemeClr val="tx1"/>
                </a:solidFill>
                <a:latin typeface="Calibri"/>
                <a:cs typeface="Calibri"/>
              </a:rPr>
              <a:t>Sort the vector and pick the top ranked products.</a:t>
            </a:r>
          </a:p>
          <a:p>
            <a:pPr marL="342900" indent="-342900">
              <a:buFont typeface="Arial" panose="020B0604020202020204" pitchFamily="34" charset="0"/>
              <a:buChar char="•"/>
            </a:pPr>
            <a:endParaRPr lang="en-US" dirty="0"/>
          </a:p>
          <a:p>
            <a:r>
              <a:rPr lang="en-US" sz="1800" b="1" dirty="0">
                <a:solidFill>
                  <a:schemeClr val="tx1"/>
                </a:solidFill>
                <a:latin typeface="Calibri"/>
                <a:cs typeface="Calibri"/>
              </a:rPr>
              <a:t>Comparison </a:t>
            </a:r>
          </a:p>
          <a:p>
            <a:pPr marL="285750" indent="-285750">
              <a:buFont typeface="Arial" panose="020B0604020202020204" pitchFamily="34" charset="0"/>
              <a:buChar char="•"/>
            </a:pPr>
            <a:r>
              <a:rPr lang="en-US" sz="1600" dirty="0">
                <a:solidFill>
                  <a:schemeClr val="tx1"/>
                </a:solidFill>
                <a:latin typeface="Calibri"/>
                <a:cs typeface="Calibri"/>
              </a:rPr>
              <a:t>neighborhood method is done completely from query processing</a:t>
            </a:r>
          </a:p>
          <a:p>
            <a:pPr marL="285750" indent="-285750">
              <a:buFont typeface="Arial" panose="020B0604020202020204" pitchFamily="34" charset="0"/>
              <a:buChar char="•"/>
            </a:pPr>
            <a:r>
              <a:rPr lang="en-US" sz="1600" dirty="0">
                <a:solidFill>
                  <a:schemeClr val="tx1"/>
                </a:solidFill>
                <a:latin typeface="Calibri"/>
                <a:cs typeface="Calibri"/>
              </a:rPr>
              <a:t>Latent Vector method is simpler for query, but need SVD computation from ML</a:t>
            </a:r>
          </a:p>
          <a:p>
            <a:endParaRPr lang="en-US" dirty="0"/>
          </a:p>
        </p:txBody>
      </p:sp>
    </p:spTree>
    <p:extLst>
      <p:ext uri="{BB962C8B-B14F-4D97-AF65-F5344CB8AC3E}">
        <p14:creationId xmlns:p14="http://schemas.microsoft.com/office/powerpoint/2010/main" val="36813962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Shape 137"/>
          <p:cNvSpPr txBox="1">
            <a:spLocks noGrp="1"/>
          </p:cNvSpPr>
          <p:nvPr>
            <p:ph type="title"/>
          </p:nvPr>
        </p:nvSpPr>
        <p:spPr>
          <a:xfrm>
            <a:off x="457200" y="274638"/>
            <a:ext cx="8229600" cy="1143000"/>
          </a:xfrm>
          <a:prstGeom prst="rect">
            <a:avLst/>
          </a:prstGeom>
          <a:noFill/>
          <a:ln>
            <a:noFill/>
          </a:ln>
        </p:spPr>
        <p:txBody>
          <a:bodyPr wrap="square" lIns="91425" tIns="45700" rIns="91425" bIns="45700" anchor="ctr" anchorCtr="0">
            <a:noAutofit/>
          </a:bodyPr>
          <a:lstStyle/>
          <a:p>
            <a:pPr lvl="0" indent="-279400"/>
            <a:r>
              <a:rPr lang="en-US" sz="3200" dirty="0"/>
              <a:t>Problem 5</a:t>
            </a:r>
            <a:endParaRPr lang="en-US" sz="3200" b="0" i="0" u="none" strike="noStrike" cap="none" dirty="0">
              <a:solidFill>
                <a:schemeClr val="dk1"/>
              </a:solidFill>
              <a:latin typeface="Calibri"/>
              <a:ea typeface="Calibri"/>
              <a:cs typeface="Calibri"/>
              <a:sym typeface="Calibri"/>
            </a:endParaRPr>
          </a:p>
        </p:txBody>
      </p:sp>
      <p:cxnSp>
        <p:nvCxnSpPr>
          <p:cNvPr id="138" name="Shape 138"/>
          <p:cNvCxnSpPr>
            <a:cxnSpLocks/>
          </p:cNvCxnSpPr>
          <p:nvPr/>
        </p:nvCxnSpPr>
        <p:spPr>
          <a:xfrm>
            <a:off x="31750" y="1417638"/>
            <a:ext cx="9112250" cy="0"/>
          </a:xfrm>
          <a:prstGeom prst="straightConnector1">
            <a:avLst/>
          </a:prstGeom>
          <a:noFill/>
          <a:ln w="38100" cap="flat" cmpd="sng">
            <a:solidFill>
              <a:srgbClr val="000090"/>
            </a:solidFill>
            <a:prstDash val="solid"/>
            <a:round/>
            <a:headEnd type="none" w="med" len="med"/>
            <a:tailEnd type="none" w="med" len="med"/>
          </a:ln>
          <a:effectLst>
            <a:outerShdw blurRad="50800" dist="38100" dir="2700000" algn="tl" rotWithShape="0">
              <a:srgbClr val="000000">
                <a:alpha val="40000"/>
              </a:srgbClr>
            </a:outerShdw>
          </a:effectLst>
        </p:spPr>
      </p:cxnSp>
      <p:sp>
        <p:nvSpPr>
          <p:cNvPr id="139" name="Shape 139"/>
          <p:cNvSpPr/>
          <p:nvPr/>
        </p:nvSpPr>
        <p:spPr>
          <a:xfrm>
            <a:off x="7197014" y="6357938"/>
            <a:ext cx="1780299" cy="373062"/>
          </a:xfrm>
          <a:prstGeom prst="bevel">
            <a:avLst>
              <a:gd name="adj" fmla="val 12500"/>
            </a:avLst>
          </a:prstGeom>
          <a:solidFill>
            <a:srgbClr val="0000FF"/>
          </a:solidFill>
          <a:ln w="9525" cap="flat" cmpd="sng">
            <a:solidFill>
              <a:srgbClr val="800000"/>
            </a:solidFill>
            <a:prstDash val="solid"/>
            <a:round/>
            <a:headEnd type="none" w="med" len="med"/>
            <a:tailEnd type="none" w="med" len="med"/>
          </a:ln>
          <a:effectLst>
            <a:outerShdw blurRad="76200" sy="23000" kx="1200000" ky="1200000" algn="br" rotWithShape="0">
              <a:srgbClr val="000000">
                <a:alpha val="20000"/>
              </a:srgbClr>
            </a:outerShdw>
          </a:effectLst>
        </p:spPr>
        <p:txBody>
          <a:bodyPr wrap="square" lIns="91425" tIns="45700" rIns="91425" bIns="45700" anchor="ctr" anchorCtr="0">
            <a:noAutofit/>
          </a:bodyPr>
          <a:lstStyle/>
          <a:p>
            <a:pPr marL="0" marR="0" lvl="0" indent="0" algn="ctr" rtl="0">
              <a:spcBef>
                <a:spcPts val="0"/>
              </a:spcBef>
              <a:buSzPct val="25000"/>
              <a:buNone/>
            </a:pPr>
            <a:r>
              <a:rPr lang="en-US" sz="1050" b="1" i="1" u="none" strike="noStrike" cap="none">
                <a:solidFill>
                  <a:schemeClr val="lt1"/>
                </a:solidFill>
                <a:latin typeface="Calibri"/>
                <a:ea typeface="Calibri"/>
                <a:cs typeface="Calibri"/>
                <a:sym typeface="Calibri"/>
              </a:rPr>
              <a:t>Recommendation</a:t>
            </a:r>
          </a:p>
        </p:txBody>
      </p:sp>
      <p:sp>
        <p:nvSpPr>
          <p:cNvPr id="140" name="Shape 140"/>
          <p:cNvSpPr/>
          <p:nvPr/>
        </p:nvSpPr>
        <p:spPr>
          <a:xfrm>
            <a:off x="7197014" y="6357938"/>
            <a:ext cx="1780299" cy="373062"/>
          </a:xfrm>
          <a:prstGeom prst="bevel">
            <a:avLst>
              <a:gd name="adj" fmla="val 12500"/>
            </a:avLst>
          </a:prstGeom>
          <a:solidFill>
            <a:srgbClr val="0000FF"/>
          </a:solidFill>
          <a:ln w="9525" cap="flat" cmpd="sng">
            <a:solidFill>
              <a:srgbClr val="800000"/>
            </a:solidFill>
            <a:prstDash val="solid"/>
            <a:round/>
            <a:headEnd type="none" w="med" len="med"/>
            <a:tailEnd type="none" w="med" len="med"/>
          </a:ln>
          <a:effectLst>
            <a:outerShdw blurRad="76200" sy="23000" kx="1200000" ky="1200000" algn="br" rotWithShape="0">
              <a:srgbClr val="000000">
                <a:alpha val="20000"/>
              </a:srgbClr>
            </a:outerShdw>
          </a:effectLst>
        </p:spPr>
        <p:txBody>
          <a:bodyPr wrap="square" lIns="91425" tIns="45700" rIns="91425" bIns="45700" anchor="ctr" anchorCtr="0">
            <a:noAutofit/>
          </a:bodyPr>
          <a:lstStyle/>
          <a:p>
            <a:pPr marL="0" marR="0" lvl="0" indent="0" algn="ctr" rtl="0">
              <a:spcBef>
                <a:spcPts val="0"/>
              </a:spcBef>
              <a:buSzPct val="25000"/>
              <a:buNone/>
            </a:pPr>
            <a:r>
              <a:rPr lang="en-US" sz="1050" b="1" i="1" u="none" strike="noStrike" cap="none">
                <a:solidFill>
                  <a:schemeClr val="lt1"/>
                </a:solidFill>
                <a:latin typeface="Calibri"/>
                <a:ea typeface="Calibri"/>
                <a:cs typeface="Calibri"/>
                <a:sym typeface="Calibri"/>
              </a:rPr>
              <a:t>Recommendation</a:t>
            </a:r>
          </a:p>
        </p:txBody>
      </p:sp>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AA01077D-DF30-4091-9B70-42EA1E785BBF}"/>
                  </a:ext>
                </a:extLst>
              </p:cNvPr>
              <p:cNvSpPr txBox="1"/>
              <p:nvPr/>
            </p:nvSpPr>
            <p:spPr>
              <a:xfrm>
                <a:off x="705173" y="1743559"/>
                <a:ext cx="6981986" cy="5016758"/>
              </a:xfrm>
              <a:prstGeom prst="rect">
                <a:avLst/>
              </a:prstGeom>
              <a:noFill/>
            </p:spPr>
            <p:txBody>
              <a:bodyPr wrap="square" rtlCol="0">
                <a:spAutoFit/>
              </a:bodyPr>
              <a:lstStyle/>
              <a:p>
                <a:r>
                  <a:rPr lang="en-US" sz="1800" b="1" dirty="0">
                    <a:solidFill>
                      <a:schemeClr val="tx1"/>
                    </a:solidFill>
                    <a:latin typeface="Calibri"/>
                    <a:cs typeface="Calibri"/>
                  </a:rPr>
                  <a:t>Problem</a:t>
                </a:r>
                <a:r>
                  <a:rPr lang="en-US" sz="1800" dirty="0">
                    <a:solidFill>
                      <a:schemeClr val="tx1"/>
                    </a:solidFill>
                    <a:latin typeface="Calibri"/>
                    <a:cs typeface="Calibri"/>
                  </a:rPr>
                  <a:t>: When is this book likely to recommended to a customer?</a:t>
                </a:r>
              </a:p>
              <a:p>
                <a:endParaRPr lang="en-US" dirty="0"/>
              </a:p>
              <a:p>
                <a:r>
                  <a:rPr lang="en-US" sz="1800" b="1" dirty="0">
                    <a:solidFill>
                      <a:schemeClr val="tx1"/>
                    </a:solidFill>
                    <a:latin typeface="Calibri"/>
                    <a:cs typeface="Calibri"/>
                  </a:rPr>
                  <a:t>Strategy</a:t>
                </a:r>
                <a:r>
                  <a:rPr lang="en-US" sz="1800" dirty="0">
                    <a:solidFill>
                      <a:schemeClr val="tx1"/>
                    </a:solidFill>
                    <a:latin typeface="Calibri"/>
                    <a:cs typeface="Calibri"/>
                  </a:rPr>
                  <a:t>: The problem asks how long will it take to recommend a particular book to particular customer. </a:t>
                </a:r>
              </a:p>
              <a:p>
                <a:pPr marL="285750" indent="-285750">
                  <a:buFont typeface="Arial" panose="020B0604020202020204" pitchFamily="34" charset="0"/>
                  <a:buChar char="•"/>
                </a:pPr>
                <a:r>
                  <a:rPr lang="en-US" sz="1800" dirty="0">
                    <a:solidFill>
                      <a:schemeClr val="tx1"/>
                    </a:solidFill>
                    <a:latin typeface="Calibri"/>
                    <a:cs typeface="Calibri"/>
                  </a:rPr>
                  <a:t>Use current recommendation models to rank the book in its category and per the customer</a:t>
                </a:r>
              </a:p>
              <a:p>
                <a:pPr marL="285750" indent="-285750">
                  <a:buFont typeface="Arial" panose="020B0604020202020204" pitchFamily="34" charset="0"/>
                  <a:buChar char="•"/>
                </a:pPr>
                <a:r>
                  <a:rPr lang="en-US" sz="1800" dirty="0">
                    <a:solidFill>
                      <a:schemeClr val="tx1"/>
                    </a:solidFill>
                    <a:latin typeface="Calibri"/>
                    <a:cs typeface="Calibri"/>
                  </a:rPr>
                  <a:t>Assume we have release date for books in database</a:t>
                </a:r>
              </a:p>
              <a:p>
                <a:pPr marL="285750" indent="-285750">
                  <a:buFont typeface="Arial" panose="020B0604020202020204" pitchFamily="34" charset="0"/>
                  <a:buChar char="•"/>
                </a:pPr>
                <a:r>
                  <a:rPr lang="en-US" sz="1800" dirty="0">
                    <a:solidFill>
                      <a:schemeClr val="tx1"/>
                    </a:solidFill>
                    <a:latin typeface="Calibri"/>
                    <a:cs typeface="Calibri"/>
                  </a:rPr>
                  <a:t>Calculate the proper speed for recommending the category to the customer</a:t>
                </a:r>
              </a:p>
              <a:p>
                <a:pPr marL="285750" indent="-285750">
                  <a:buFont typeface="Arial" panose="020B0604020202020204" pitchFamily="34" charset="0"/>
                  <a:buChar char="•"/>
                </a:pPr>
                <a:r>
                  <a:rPr lang="en-US" sz="1800" dirty="0">
                    <a:solidFill>
                      <a:schemeClr val="tx1"/>
                    </a:solidFill>
                    <a:latin typeface="Calibri"/>
                    <a:cs typeface="Calibri"/>
                  </a:rPr>
                  <a:t>Predict how soon will we recommend the book by rank# / speed.</a:t>
                </a:r>
              </a:p>
              <a:p>
                <a:pPr lvl="8"/>
                <a:endParaRPr lang="en-US" sz="1800" dirty="0">
                  <a:solidFill>
                    <a:schemeClr val="tx1"/>
                  </a:solidFill>
                  <a:latin typeface="Calibri"/>
                  <a:cs typeface="Calibri"/>
                </a:endParaRPr>
              </a:p>
              <a:p>
                <a:pPr lvl="8"/>
                <a:r>
                  <a:rPr lang="en-US" sz="1800" b="1" dirty="0">
                    <a:solidFill>
                      <a:schemeClr val="tx1"/>
                    </a:solidFill>
                    <a:latin typeface="Calibri"/>
                    <a:cs typeface="Calibri"/>
                  </a:rPr>
                  <a:t>Adjustment to schema </a:t>
                </a:r>
              </a:p>
              <a:p>
                <a:pPr marL="285750" indent="-285750">
                  <a:buFont typeface="Arial" panose="020B0604020202020204" pitchFamily="34" charset="0"/>
                  <a:buChar char="•"/>
                </a:pPr>
                <a:r>
                  <a:rPr lang="en-US" sz="1800" dirty="0">
                    <a:solidFill>
                      <a:schemeClr val="tx1"/>
                    </a:solidFill>
                    <a:latin typeface="Calibri"/>
                    <a:cs typeface="Calibri"/>
                  </a:rPr>
                  <a:t>A recommendation table may be added to database like</a:t>
                </a:r>
              </a:p>
              <a:p>
                <a:pPr/>
                <a14:m>
                  <m:oMathPara xmlns:m="http://schemas.openxmlformats.org/officeDocument/2006/math">
                    <m:oMathParaPr>
                      <m:jc m:val="centerGroup"/>
                    </m:oMathParaPr>
                    <m:oMath xmlns:m="http://schemas.openxmlformats.org/officeDocument/2006/math">
                      <m:r>
                        <a:rPr lang="en-US" sz="1800" b="0" i="1" smtClean="0">
                          <a:solidFill>
                            <a:schemeClr val="tx1"/>
                          </a:solidFill>
                          <a:latin typeface="Cambria Math" panose="02040503050406030204" pitchFamily="18" charset="0"/>
                          <a:cs typeface="Calibri"/>
                        </a:rPr>
                        <m:t>𝑅𝑒𝑐𝑜𝑚𝑚𝑒𝑛𝑑𝑎𝑡𝑖𝑜𝑛</m:t>
                      </m:r>
                      <m:r>
                        <a:rPr lang="en-US" sz="1800" b="0" i="1" smtClean="0">
                          <a:solidFill>
                            <a:schemeClr val="tx1"/>
                          </a:solidFill>
                          <a:latin typeface="Cambria Math" panose="02040503050406030204" pitchFamily="18" charset="0"/>
                          <a:cs typeface="Calibri"/>
                        </a:rPr>
                        <m:t>(</m:t>
                      </m:r>
                      <m:r>
                        <a:rPr lang="en-US" sz="1800" b="0" i="1" smtClean="0">
                          <a:solidFill>
                            <a:schemeClr val="tx1"/>
                          </a:solidFill>
                          <a:latin typeface="Cambria Math" panose="02040503050406030204" pitchFamily="18" charset="0"/>
                          <a:cs typeface="Calibri"/>
                        </a:rPr>
                        <m:t>𝑝𝑟𝑜𝑑𝑢𝑐𝑡𝑖𝑑</m:t>
                      </m:r>
                      <m:r>
                        <a:rPr lang="en-US" sz="1800" b="0" i="1" smtClean="0">
                          <a:solidFill>
                            <a:schemeClr val="tx1"/>
                          </a:solidFill>
                          <a:latin typeface="Cambria Math" panose="02040503050406030204" pitchFamily="18" charset="0"/>
                          <a:cs typeface="Calibri"/>
                        </a:rPr>
                        <m:t>, </m:t>
                      </m:r>
                      <m:r>
                        <a:rPr lang="en-US" sz="1800" b="0" i="1" smtClean="0">
                          <a:solidFill>
                            <a:schemeClr val="tx1"/>
                          </a:solidFill>
                          <a:latin typeface="Cambria Math" panose="02040503050406030204" pitchFamily="18" charset="0"/>
                          <a:cs typeface="Calibri"/>
                        </a:rPr>
                        <m:t>𝑐𝑢𝑠𝑡𝑜𝑚𝑒𝑟𝑖𝑑</m:t>
                      </m:r>
                      <m:r>
                        <a:rPr lang="en-US" sz="1800" b="0" i="1" smtClean="0">
                          <a:solidFill>
                            <a:schemeClr val="tx1"/>
                          </a:solidFill>
                          <a:latin typeface="Cambria Math" panose="02040503050406030204" pitchFamily="18" charset="0"/>
                          <a:cs typeface="Calibri"/>
                        </a:rPr>
                        <m:t>, </m:t>
                      </m:r>
                      <m:r>
                        <a:rPr lang="en-US" sz="1800" b="0" i="1" smtClean="0">
                          <a:solidFill>
                            <a:schemeClr val="tx1"/>
                          </a:solidFill>
                          <a:latin typeface="Cambria Math" panose="02040503050406030204" pitchFamily="18" charset="0"/>
                          <a:cs typeface="Calibri"/>
                        </a:rPr>
                        <m:t>𝑑𝑎𝑡𝑒</m:t>
                      </m:r>
                      <m:r>
                        <a:rPr lang="en-US" sz="1800" b="0" i="1" smtClean="0">
                          <a:solidFill>
                            <a:schemeClr val="tx1"/>
                          </a:solidFill>
                          <a:latin typeface="Cambria Math" panose="02040503050406030204" pitchFamily="18" charset="0"/>
                          <a:cs typeface="Calibri"/>
                        </a:rPr>
                        <m:t>)</m:t>
                      </m:r>
                    </m:oMath>
                  </m:oMathPara>
                </a14:m>
                <a:endParaRPr lang="en-US" sz="1800" dirty="0">
                  <a:solidFill>
                    <a:schemeClr val="tx1"/>
                  </a:solidFill>
                  <a:latin typeface="Calibri"/>
                  <a:cs typeface="Calibri"/>
                </a:endParaRPr>
              </a:p>
              <a:p>
                <a:pPr marL="285750" indent="-285750">
                  <a:buFont typeface="Arial" panose="020B0604020202020204" pitchFamily="34" charset="0"/>
                  <a:buChar char="•"/>
                </a:pPr>
                <a:r>
                  <a:rPr lang="en-US" sz="1800" dirty="0">
                    <a:solidFill>
                      <a:schemeClr val="tx1"/>
                    </a:solidFill>
                    <a:latin typeface="Calibri"/>
                    <a:cs typeface="Calibri"/>
                  </a:rPr>
                  <a:t>track the time from a book is released and recommended by system</a:t>
                </a:r>
              </a:p>
              <a:p>
                <a:pPr lvl="1"/>
                <a14:m>
                  <m:oMathPara xmlns:m="http://schemas.openxmlformats.org/officeDocument/2006/math">
                    <m:oMathParaPr>
                      <m:jc m:val="centerGroup"/>
                    </m:oMathParaPr>
                    <m:oMath xmlns:m="http://schemas.openxmlformats.org/officeDocument/2006/math">
                      <m:r>
                        <a:rPr lang="en-US" sz="1800" b="0" i="1" smtClean="0">
                          <a:solidFill>
                            <a:schemeClr val="tx1"/>
                          </a:solidFill>
                          <a:latin typeface="Cambria Math" panose="02040503050406030204" pitchFamily="18" charset="0"/>
                          <a:cs typeface="Calibri"/>
                        </a:rPr>
                        <m:t>𝑅𝑒𝑐𝑜𝑚𝑚𝑒𝑛𝑑𝐷𝑒𝑙𝑎𝑦</m:t>
                      </m:r>
                      <m:r>
                        <a:rPr lang="en-US" sz="1800" b="0" i="1" smtClean="0">
                          <a:solidFill>
                            <a:schemeClr val="tx1"/>
                          </a:solidFill>
                          <a:latin typeface="Cambria Math" panose="02040503050406030204" pitchFamily="18" charset="0"/>
                          <a:cs typeface="Calibri"/>
                        </a:rPr>
                        <m:t>=</m:t>
                      </m:r>
                      <m:r>
                        <a:rPr lang="en-US" sz="1800" b="0" i="1" smtClean="0">
                          <a:solidFill>
                            <a:schemeClr val="tx1"/>
                          </a:solidFill>
                          <a:latin typeface="Cambria Math" panose="02040503050406030204" pitchFamily="18" charset="0"/>
                          <a:cs typeface="Calibri"/>
                        </a:rPr>
                        <m:t>𝑅𝑒𝑐𝑜𝑚𝑚𝑒𝑛𝑑𝐷𝑎𝑡𝑒</m:t>
                      </m:r>
                      <m:r>
                        <a:rPr lang="en-US" sz="1800" b="0" i="1" smtClean="0">
                          <a:solidFill>
                            <a:schemeClr val="tx1"/>
                          </a:solidFill>
                          <a:latin typeface="Cambria Math" panose="02040503050406030204" pitchFamily="18" charset="0"/>
                          <a:cs typeface="Calibri"/>
                        </a:rPr>
                        <m:t> −</m:t>
                      </m:r>
                      <m:r>
                        <a:rPr lang="en-US" sz="1800" b="0" i="1" smtClean="0">
                          <a:solidFill>
                            <a:schemeClr val="tx1"/>
                          </a:solidFill>
                          <a:latin typeface="Cambria Math" panose="02040503050406030204" pitchFamily="18" charset="0"/>
                          <a:cs typeface="Calibri"/>
                        </a:rPr>
                        <m:t>𝑅𝑒𝑙𝑒𝑎𝑠𝑒𝐷𝑎𝑡𝑒</m:t>
                      </m:r>
                    </m:oMath>
                  </m:oMathPara>
                </a14:m>
                <a:endParaRPr lang="en-US" sz="1800" dirty="0">
                  <a:solidFill>
                    <a:schemeClr val="tx1"/>
                  </a:solidFill>
                  <a:latin typeface="Calibri"/>
                  <a:cs typeface="Calibri"/>
                </a:endParaRPr>
              </a:p>
              <a:p>
                <a:pPr marL="285750" indent="-285750">
                  <a:buFont typeface="Arial" panose="020B0604020202020204" pitchFamily="34" charset="0"/>
                  <a:buChar char="•"/>
                </a:pPr>
                <a:r>
                  <a:rPr lang="en-US" sz="1800" dirty="0">
                    <a:solidFill>
                      <a:schemeClr val="tx1"/>
                    </a:solidFill>
                    <a:latin typeface="Calibri"/>
                    <a:cs typeface="Calibri"/>
                  </a:rPr>
                  <a:t>evaluate the efficiency of recommendation by computing</a:t>
                </a:r>
              </a:p>
              <a:p>
                <a:pPr lvl="4"/>
                <a:r>
                  <a:rPr lang="en-US" sz="1800" dirty="0">
                    <a:solidFill>
                      <a:schemeClr val="tx1"/>
                    </a:solidFill>
                    <a:latin typeface="Calibri"/>
                    <a:cs typeface="Calibri"/>
                  </a:rPr>
                  <a:t>	</a:t>
                </a:r>
                <a14:m>
                  <m:oMath xmlns:m="http://schemas.openxmlformats.org/officeDocument/2006/math">
                    <m:r>
                      <a:rPr lang="en-US" sz="1800" i="1" dirty="0" smtClean="0">
                        <a:solidFill>
                          <a:schemeClr val="tx1"/>
                        </a:solidFill>
                        <a:latin typeface="Cambria Math" panose="02040503050406030204" pitchFamily="18" charset="0"/>
                        <a:cs typeface="Calibri"/>
                      </a:rPr>
                      <m:t>𝑃𝑢𝑟𝑐h𝑎𝑠𝑒</m:t>
                    </m:r>
                    <m:r>
                      <a:rPr lang="en-US" sz="1800" b="0" i="1" dirty="0" smtClean="0">
                        <a:solidFill>
                          <a:schemeClr val="tx1"/>
                        </a:solidFill>
                        <a:latin typeface="Cambria Math" panose="02040503050406030204" pitchFamily="18" charset="0"/>
                        <a:cs typeface="Calibri"/>
                      </a:rPr>
                      <m:t>𝐷𝑒𝑙𝑎𝑦</m:t>
                    </m:r>
                    <m:r>
                      <a:rPr lang="en-US" sz="1800" i="1" dirty="0" smtClean="0">
                        <a:solidFill>
                          <a:schemeClr val="tx1"/>
                        </a:solidFill>
                        <a:latin typeface="Cambria Math" panose="02040503050406030204" pitchFamily="18" charset="0"/>
                        <a:cs typeface="Calibri"/>
                      </a:rPr>
                      <m:t> </m:t>
                    </m:r>
                    <m:r>
                      <a:rPr lang="en-US" sz="1800" i="1" dirty="0">
                        <a:solidFill>
                          <a:schemeClr val="tx1"/>
                        </a:solidFill>
                        <a:latin typeface="Cambria Math" panose="02040503050406030204" pitchFamily="18" charset="0"/>
                        <a:cs typeface="Calibri"/>
                      </a:rPr>
                      <m:t>= </m:t>
                    </m:r>
                    <m:r>
                      <a:rPr lang="en-US" sz="1800" i="1" dirty="0" err="1">
                        <a:solidFill>
                          <a:schemeClr val="tx1"/>
                        </a:solidFill>
                        <a:latin typeface="Cambria Math" panose="02040503050406030204" pitchFamily="18" charset="0"/>
                        <a:cs typeface="Calibri"/>
                      </a:rPr>
                      <m:t>𝑂𝑟𝑑𝑒𝑟𝐷𝑎𝑡𝑒</m:t>
                    </m:r>
                    <m:r>
                      <a:rPr lang="en-US" sz="1800" i="1" dirty="0">
                        <a:solidFill>
                          <a:schemeClr val="tx1"/>
                        </a:solidFill>
                        <a:latin typeface="Cambria Math" panose="02040503050406030204" pitchFamily="18" charset="0"/>
                        <a:cs typeface="Calibri"/>
                      </a:rPr>
                      <m:t> </m:t>
                    </m:r>
                    <m:r>
                      <a:rPr lang="en-US" sz="1800" i="1" dirty="0" smtClean="0">
                        <a:solidFill>
                          <a:schemeClr val="tx1"/>
                        </a:solidFill>
                        <a:latin typeface="Cambria Math" panose="02040503050406030204" pitchFamily="18" charset="0"/>
                        <a:cs typeface="Calibri"/>
                      </a:rPr>
                      <m:t>–</m:t>
                    </m:r>
                    <m:r>
                      <a:rPr lang="en-US" sz="1800" b="0" i="1" dirty="0" smtClean="0">
                        <a:solidFill>
                          <a:schemeClr val="tx1"/>
                        </a:solidFill>
                        <a:latin typeface="Cambria Math" panose="02040503050406030204" pitchFamily="18" charset="0"/>
                        <a:cs typeface="Calibri"/>
                      </a:rPr>
                      <m:t>𝑅𝑒𝑐𝑜𝑚𝑚𝑒𝑛𝑑</m:t>
                    </m:r>
                    <m:r>
                      <a:rPr lang="en-US" sz="1800" i="1" dirty="0" err="1" smtClean="0">
                        <a:solidFill>
                          <a:schemeClr val="tx1"/>
                        </a:solidFill>
                        <a:latin typeface="Cambria Math" panose="02040503050406030204" pitchFamily="18" charset="0"/>
                        <a:cs typeface="Calibri"/>
                      </a:rPr>
                      <m:t>𝐷𝑎𝑡𝑒</m:t>
                    </m:r>
                  </m:oMath>
                </a14:m>
                <a:endParaRPr lang="en-US" dirty="0"/>
              </a:p>
            </p:txBody>
          </p:sp>
        </mc:Choice>
        <mc:Fallback xmlns="">
          <p:sp>
            <p:nvSpPr>
              <p:cNvPr id="32" name="TextBox 31">
                <a:extLst>
                  <a:ext uri="{FF2B5EF4-FFF2-40B4-BE49-F238E27FC236}">
                    <a16:creationId xmlns:a16="http://schemas.microsoft.com/office/drawing/2014/main" id="{AA01077D-DF30-4091-9B70-42EA1E785BBF}"/>
                  </a:ext>
                </a:extLst>
              </p:cNvPr>
              <p:cNvSpPr txBox="1">
                <a:spLocks noRot="1" noChangeAspect="1" noMove="1" noResize="1" noEditPoints="1" noAdjustHandles="1" noChangeArrowheads="1" noChangeShapeType="1" noTextEdit="1"/>
              </p:cNvSpPr>
              <p:nvPr/>
            </p:nvSpPr>
            <p:spPr>
              <a:xfrm>
                <a:off x="705173" y="1743559"/>
                <a:ext cx="6981986" cy="5016758"/>
              </a:xfrm>
              <a:prstGeom prst="rect">
                <a:avLst/>
              </a:prstGeom>
              <a:blipFill>
                <a:blip r:embed="rId3"/>
                <a:stretch>
                  <a:fillRect l="-786" t="-608" r="-349" b="-122"/>
                </a:stretch>
              </a:blipFill>
            </p:spPr>
            <p:txBody>
              <a:bodyPr/>
              <a:lstStyle/>
              <a:p>
                <a:r>
                  <a:rPr lang="en-US">
                    <a:noFill/>
                  </a:rPr>
                  <a:t> </a:t>
                </a:r>
              </a:p>
            </p:txBody>
          </p:sp>
        </mc:Fallback>
      </mc:AlternateContent>
    </p:spTree>
    <p:extLst>
      <p:ext uri="{BB962C8B-B14F-4D97-AF65-F5344CB8AC3E}">
        <p14:creationId xmlns:p14="http://schemas.microsoft.com/office/powerpoint/2010/main" val="9207734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Shape 137"/>
          <p:cNvSpPr txBox="1">
            <a:spLocks noGrp="1"/>
          </p:cNvSpPr>
          <p:nvPr>
            <p:ph type="title"/>
          </p:nvPr>
        </p:nvSpPr>
        <p:spPr>
          <a:xfrm>
            <a:off x="457200" y="274638"/>
            <a:ext cx="8229600" cy="1143000"/>
          </a:xfrm>
          <a:prstGeom prst="rect">
            <a:avLst/>
          </a:prstGeom>
          <a:noFill/>
          <a:ln>
            <a:noFill/>
          </a:ln>
        </p:spPr>
        <p:txBody>
          <a:bodyPr wrap="square" lIns="91425" tIns="45700" rIns="91425" bIns="45700" anchor="ctr" anchorCtr="0">
            <a:noAutofit/>
          </a:bodyPr>
          <a:lstStyle/>
          <a:p>
            <a:pPr lvl="0" indent="-279400"/>
            <a:r>
              <a:rPr lang="en-US" sz="3200" dirty="0"/>
              <a:t>Problem 5 – Cont.</a:t>
            </a:r>
            <a:endParaRPr lang="en-US" sz="3200" b="0" i="0" u="none" strike="noStrike" cap="none" dirty="0">
              <a:solidFill>
                <a:schemeClr val="dk1"/>
              </a:solidFill>
              <a:latin typeface="Calibri"/>
              <a:ea typeface="Calibri"/>
              <a:cs typeface="Calibri"/>
              <a:sym typeface="Calibri"/>
            </a:endParaRPr>
          </a:p>
        </p:txBody>
      </p:sp>
      <p:cxnSp>
        <p:nvCxnSpPr>
          <p:cNvPr id="138" name="Shape 138"/>
          <p:cNvCxnSpPr>
            <a:cxnSpLocks/>
          </p:cNvCxnSpPr>
          <p:nvPr/>
        </p:nvCxnSpPr>
        <p:spPr>
          <a:xfrm>
            <a:off x="31750" y="1417638"/>
            <a:ext cx="9112250" cy="0"/>
          </a:xfrm>
          <a:prstGeom prst="straightConnector1">
            <a:avLst/>
          </a:prstGeom>
          <a:noFill/>
          <a:ln w="38100" cap="flat" cmpd="sng">
            <a:solidFill>
              <a:srgbClr val="000090"/>
            </a:solidFill>
            <a:prstDash val="solid"/>
            <a:round/>
            <a:headEnd type="none" w="med" len="med"/>
            <a:tailEnd type="none" w="med" len="med"/>
          </a:ln>
          <a:effectLst>
            <a:outerShdw blurRad="50800" dist="38100" dir="2700000" algn="tl" rotWithShape="0">
              <a:srgbClr val="000000">
                <a:alpha val="40000"/>
              </a:srgbClr>
            </a:outerShdw>
          </a:effectLst>
        </p:spPr>
      </p:cxnSp>
      <p:sp>
        <p:nvSpPr>
          <p:cNvPr id="139" name="Shape 139"/>
          <p:cNvSpPr/>
          <p:nvPr/>
        </p:nvSpPr>
        <p:spPr>
          <a:xfrm>
            <a:off x="7197014" y="6357938"/>
            <a:ext cx="1780299" cy="373062"/>
          </a:xfrm>
          <a:prstGeom prst="bevel">
            <a:avLst>
              <a:gd name="adj" fmla="val 12500"/>
            </a:avLst>
          </a:prstGeom>
          <a:solidFill>
            <a:srgbClr val="0000FF"/>
          </a:solidFill>
          <a:ln w="9525" cap="flat" cmpd="sng">
            <a:solidFill>
              <a:srgbClr val="800000"/>
            </a:solidFill>
            <a:prstDash val="solid"/>
            <a:round/>
            <a:headEnd type="none" w="med" len="med"/>
            <a:tailEnd type="none" w="med" len="med"/>
          </a:ln>
          <a:effectLst>
            <a:outerShdw blurRad="76200" sy="23000" kx="1200000" ky="1200000" algn="br" rotWithShape="0">
              <a:srgbClr val="000000">
                <a:alpha val="20000"/>
              </a:srgbClr>
            </a:outerShdw>
          </a:effectLst>
        </p:spPr>
        <p:txBody>
          <a:bodyPr wrap="square" lIns="91425" tIns="45700" rIns="91425" bIns="45700" anchor="ctr" anchorCtr="0">
            <a:noAutofit/>
          </a:bodyPr>
          <a:lstStyle/>
          <a:p>
            <a:pPr marL="0" marR="0" lvl="0" indent="0" algn="ctr" rtl="0">
              <a:spcBef>
                <a:spcPts val="0"/>
              </a:spcBef>
              <a:buSzPct val="25000"/>
              <a:buNone/>
            </a:pPr>
            <a:r>
              <a:rPr lang="en-US" sz="1050" b="1" i="1" u="none" strike="noStrike" cap="none">
                <a:solidFill>
                  <a:schemeClr val="lt1"/>
                </a:solidFill>
                <a:latin typeface="Calibri"/>
                <a:ea typeface="Calibri"/>
                <a:cs typeface="Calibri"/>
                <a:sym typeface="Calibri"/>
              </a:rPr>
              <a:t>Recommendation</a:t>
            </a:r>
          </a:p>
        </p:txBody>
      </p:sp>
      <p:sp>
        <p:nvSpPr>
          <p:cNvPr id="140" name="Shape 140"/>
          <p:cNvSpPr/>
          <p:nvPr/>
        </p:nvSpPr>
        <p:spPr>
          <a:xfrm>
            <a:off x="7197014" y="6357938"/>
            <a:ext cx="1780299" cy="373062"/>
          </a:xfrm>
          <a:prstGeom prst="bevel">
            <a:avLst>
              <a:gd name="adj" fmla="val 12500"/>
            </a:avLst>
          </a:prstGeom>
          <a:solidFill>
            <a:srgbClr val="0000FF"/>
          </a:solidFill>
          <a:ln w="9525" cap="flat" cmpd="sng">
            <a:solidFill>
              <a:srgbClr val="800000"/>
            </a:solidFill>
            <a:prstDash val="solid"/>
            <a:round/>
            <a:headEnd type="none" w="med" len="med"/>
            <a:tailEnd type="none" w="med" len="med"/>
          </a:ln>
          <a:effectLst>
            <a:outerShdw blurRad="76200" sy="23000" kx="1200000" ky="1200000" algn="br" rotWithShape="0">
              <a:srgbClr val="000000">
                <a:alpha val="20000"/>
              </a:srgbClr>
            </a:outerShdw>
          </a:effectLst>
        </p:spPr>
        <p:txBody>
          <a:bodyPr wrap="square" lIns="91425" tIns="45700" rIns="91425" bIns="45700" anchor="ctr" anchorCtr="0">
            <a:noAutofit/>
          </a:bodyPr>
          <a:lstStyle/>
          <a:p>
            <a:pPr marL="0" marR="0" lvl="0" indent="0" algn="ctr" rtl="0">
              <a:spcBef>
                <a:spcPts val="0"/>
              </a:spcBef>
              <a:buSzPct val="25000"/>
              <a:buNone/>
            </a:pPr>
            <a:r>
              <a:rPr lang="en-US" sz="1050" b="1" i="1" u="none" strike="noStrike" cap="none">
                <a:solidFill>
                  <a:schemeClr val="lt1"/>
                </a:solidFill>
                <a:latin typeface="Calibri"/>
                <a:ea typeface="Calibri"/>
                <a:cs typeface="Calibri"/>
                <a:sym typeface="Calibri"/>
              </a:rPr>
              <a:t>Recommendation</a:t>
            </a:r>
          </a:p>
        </p:txBody>
      </p:sp>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AA01077D-DF30-4091-9B70-42EA1E785BBF}"/>
                  </a:ext>
                </a:extLst>
              </p:cNvPr>
              <p:cNvSpPr txBox="1"/>
              <p:nvPr/>
            </p:nvSpPr>
            <p:spPr>
              <a:xfrm>
                <a:off x="705173" y="1743559"/>
                <a:ext cx="6981986" cy="5139869"/>
              </a:xfrm>
              <a:prstGeom prst="rect">
                <a:avLst/>
              </a:prstGeom>
              <a:noFill/>
            </p:spPr>
            <p:txBody>
              <a:bodyPr wrap="square" rtlCol="0">
                <a:spAutoFit/>
              </a:bodyPr>
              <a:lstStyle/>
              <a:p>
                <a:pPr lvl="8"/>
                <a:endParaRPr lang="en-US" sz="1800" dirty="0">
                  <a:solidFill>
                    <a:schemeClr val="tx1"/>
                  </a:solidFill>
                  <a:latin typeface="Calibri"/>
                  <a:cs typeface="Calibri"/>
                </a:endParaRPr>
              </a:p>
              <a:p>
                <a:pPr lvl="8"/>
                <a14:m>
                  <m:oMath xmlns:m="http://schemas.openxmlformats.org/officeDocument/2006/math">
                    <m:r>
                      <a:rPr lang="en-US" sz="1800" i="1">
                        <a:solidFill>
                          <a:schemeClr val="tx1"/>
                        </a:solidFill>
                        <a:latin typeface="Cambria Math" panose="02040503050406030204" pitchFamily="18" charset="0"/>
                        <a:cs typeface="Calibri"/>
                      </a:rPr>
                      <m:t>𝑅𝑒𝑐𝑜𝑚𝑚𝑒𝑛𝑑𝐷𝑒𝑙𝑎𝑦</m:t>
                    </m:r>
                    <m:r>
                      <a:rPr lang="en-US" sz="1800" i="1">
                        <a:solidFill>
                          <a:schemeClr val="tx1"/>
                        </a:solidFill>
                        <a:latin typeface="Cambria Math" panose="02040503050406030204" pitchFamily="18" charset="0"/>
                        <a:cs typeface="Calibri"/>
                      </a:rPr>
                      <m:t> </m:t>
                    </m:r>
                  </m:oMath>
                </a14:m>
                <a:r>
                  <a:rPr lang="en-US" sz="1800" dirty="0">
                    <a:solidFill>
                      <a:schemeClr val="tx1"/>
                    </a:solidFill>
                    <a:latin typeface="Calibri"/>
                    <a:cs typeface="Calibri"/>
                  </a:rPr>
                  <a:t>and </a:t>
                </a:r>
                <a14:m>
                  <m:oMath xmlns:m="http://schemas.openxmlformats.org/officeDocument/2006/math">
                    <m:r>
                      <a:rPr lang="en-US" sz="1800" b="0" i="1" dirty="0" smtClean="0">
                        <a:solidFill>
                          <a:schemeClr val="tx1"/>
                        </a:solidFill>
                        <a:latin typeface="Cambria Math" panose="02040503050406030204" pitchFamily="18" charset="0"/>
                        <a:cs typeface="Calibri"/>
                      </a:rPr>
                      <m:t>𝑃𝑢𝑟𝑐h𝑎</m:t>
                    </m:r>
                    <m:r>
                      <a:rPr lang="en-US" sz="1800" i="1" dirty="0">
                        <a:solidFill>
                          <a:schemeClr val="tx1"/>
                        </a:solidFill>
                        <a:latin typeface="Cambria Math" panose="02040503050406030204" pitchFamily="18" charset="0"/>
                        <a:cs typeface="Calibri"/>
                      </a:rPr>
                      <m:t>𝑠𝑒𝐷𝑒𝑙𝑎𝑦</m:t>
                    </m:r>
                  </m:oMath>
                </a14:m>
                <a:r>
                  <a:rPr lang="en-US" sz="1800" dirty="0">
                    <a:solidFill>
                      <a:schemeClr val="tx1"/>
                    </a:solidFill>
                    <a:latin typeface="Calibri"/>
                    <a:cs typeface="Calibri"/>
                  </a:rPr>
                  <a:t> through view</a:t>
                </a:r>
              </a:p>
              <a:p>
                <a:pPr lvl="8"/>
                <a:r>
                  <a:rPr lang="en-US" i="1" dirty="0">
                    <a:solidFill>
                      <a:srgbClr val="888888"/>
                    </a:solidFill>
                    <a:latin typeface="Calibri"/>
                    <a:cs typeface="Calibri"/>
                  </a:rPr>
                  <a:t>Select </a:t>
                </a:r>
                <a:r>
                  <a:rPr lang="en-US" i="1" dirty="0" err="1">
                    <a:solidFill>
                      <a:srgbClr val="888888"/>
                    </a:solidFill>
                    <a:latin typeface="Calibri"/>
                    <a:cs typeface="Calibri"/>
                  </a:rPr>
                  <a:t>p.productid</a:t>
                </a:r>
                <a:r>
                  <a:rPr lang="en-US" i="1" dirty="0">
                    <a:solidFill>
                      <a:srgbClr val="888888"/>
                    </a:solidFill>
                    <a:latin typeface="Calibri"/>
                    <a:cs typeface="Calibri"/>
                  </a:rPr>
                  <a:t>, (</a:t>
                </a:r>
                <a:r>
                  <a:rPr lang="en-US" i="1" dirty="0" err="1">
                    <a:solidFill>
                      <a:srgbClr val="888888"/>
                    </a:solidFill>
                    <a:latin typeface="Calibri"/>
                    <a:cs typeface="Calibri"/>
                  </a:rPr>
                  <a:t>billdate</a:t>
                </a:r>
                <a:r>
                  <a:rPr lang="en-US" i="1" dirty="0">
                    <a:solidFill>
                      <a:srgbClr val="888888"/>
                    </a:solidFill>
                    <a:latin typeface="Calibri"/>
                    <a:cs typeface="Calibri"/>
                  </a:rPr>
                  <a:t> - </a:t>
                </a:r>
                <a:r>
                  <a:rPr lang="en-US" i="1" dirty="0" err="1">
                    <a:solidFill>
                      <a:srgbClr val="888888"/>
                    </a:solidFill>
                    <a:latin typeface="Calibri"/>
                    <a:cs typeface="Calibri"/>
                  </a:rPr>
                  <a:t>r.date</a:t>
                </a:r>
                <a:r>
                  <a:rPr lang="en-US" i="1" dirty="0">
                    <a:solidFill>
                      <a:srgbClr val="888888"/>
                    </a:solidFill>
                    <a:latin typeface="Calibri"/>
                    <a:cs typeface="Calibri"/>
                  </a:rPr>
                  <a:t>) AS </a:t>
                </a:r>
                <a:r>
                  <a:rPr lang="en-US" i="1" dirty="0" err="1">
                    <a:solidFill>
                      <a:srgbClr val="888888"/>
                    </a:solidFill>
                    <a:latin typeface="Calibri"/>
                    <a:cs typeface="Calibri"/>
                  </a:rPr>
                  <a:t>PurchaseDelay</a:t>
                </a:r>
                <a:endParaRPr lang="en-US" i="1" dirty="0">
                  <a:solidFill>
                    <a:srgbClr val="888888"/>
                  </a:solidFill>
                  <a:latin typeface="Calibri"/>
                  <a:cs typeface="Calibri"/>
                </a:endParaRPr>
              </a:p>
              <a:p>
                <a:pPr lvl="8"/>
                <a:r>
                  <a:rPr lang="en-US" i="1" dirty="0">
                    <a:solidFill>
                      <a:srgbClr val="888888"/>
                    </a:solidFill>
                    <a:latin typeface="Calibri"/>
                    <a:cs typeface="Calibri"/>
                  </a:rPr>
                  <a:t>From orders o, </a:t>
                </a:r>
                <a:r>
                  <a:rPr lang="en-US" i="1" dirty="0" err="1">
                    <a:solidFill>
                      <a:srgbClr val="888888"/>
                    </a:solidFill>
                    <a:latin typeface="Calibri"/>
                    <a:cs typeface="Calibri"/>
                  </a:rPr>
                  <a:t>orderlines</a:t>
                </a:r>
                <a:r>
                  <a:rPr lang="en-US" i="1" dirty="0">
                    <a:solidFill>
                      <a:srgbClr val="888888"/>
                    </a:solidFill>
                    <a:latin typeface="Calibri"/>
                    <a:cs typeface="Calibri"/>
                  </a:rPr>
                  <a:t> </a:t>
                </a:r>
                <a:r>
                  <a:rPr lang="en-US" i="1" dirty="0" err="1">
                    <a:solidFill>
                      <a:srgbClr val="888888"/>
                    </a:solidFill>
                    <a:latin typeface="Calibri"/>
                    <a:cs typeface="Calibri"/>
                  </a:rPr>
                  <a:t>ol</a:t>
                </a:r>
                <a:r>
                  <a:rPr lang="en-US" i="1" dirty="0">
                    <a:solidFill>
                      <a:srgbClr val="888888"/>
                    </a:solidFill>
                    <a:latin typeface="Calibri"/>
                    <a:cs typeface="Calibri"/>
                  </a:rPr>
                  <a:t>, recommendation r</a:t>
                </a:r>
              </a:p>
              <a:p>
                <a:pPr lvl="8"/>
                <a:r>
                  <a:rPr lang="en-US" i="1" dirty="0">
                    <a:solidFill>
                      <a:srgbClr val="888888"/>
                    </a:solidFill>
                    <a:latin typeface="Calibri"/>
                    <a:cs typeface="Calibri"/>
                  </a:rPr>
                  <a:t>Where </a:t>
                </a:r>
                <a:r>
                  <a:rPr lang="en-US" i="1" dirty="0" err="1">
                    <a:solidFill>
                      <a:srgbClr val="888888"/>
                    </a:solidFill>
                    <a:latin typeface="Calibri"/>
                    <a:cs typeface="Calibri"/>
                  </a:rPr>
                  <a:t>o.ordered</a:t>
                </a:r>
                <a:r>
                  <a:rPr lang="en-US" i="1" dirty="0">
                    <a:solidFill>
                      <a:srgbClr val="888888"/>
                    </a:solidFill>
                    <a:latin typeface="Calibri"/>
                    <a:cs typeface="Calibri"/>
                  </a:rPr>
                  <a:t> = </a:t>
                </a:r>
                <a:r>
                  <a:rPr lang="en-US" i="1" dirty="0" err="1">
                    <a:solidFill>
                      <a:srgbClr val="888888"/>
                    </a:solidFill>
                    <a:latin typeface="Calibri"/>
                    <a:cs typeface="Calibri"/>
                  </a:rPr>
                  <a:t>ol.orderid</a:t>
                </a:r>
                <a:r>
                  <a:rPr lang="en-US" i="1" dirty="0">
                    <a:solidFill>
                      <a:srgbClr val="888888"/>
                    </a:solidFill>
                    <a:latin typeface="Calibri"/>
                    <a:cs typeface="Calibri"/>
                  </a:rPr>
                  <a:t> and </a:t>
                </a:r>
                <a:r>
                  <a:rPr lang="en-US" i="1" dirty="0" err="1">
                    <a:solidFill>
                      <a:srgbClr val="888888"/>
                    </a:solidFill>
                    <a:latin typeface="Calibri"/>
                    <a:cs typeface="Calibri"/>
                  </a:rPr>
                  <a:t>ol.productid</a:t>
                </a:r>
                <a:r>
                  <a:rPr lang="en-US" i="1" dirty="0">
                    <a:solidFill>
                      <a:srgbClr val="888888"/>
                    </a:solidFill>
                    <a:latin typeface="Calibri"/>
                    <a:cs typeface="Calibri"/>
                  </a:rPr>
                  <a:t> = </a:t>
                </a:r>
                <a:r>
                  <a:rPr lang="en-US" i="1" dirty="0" err="1">
                    <a:solidFill>
                      <a:srgbClr val="888888"/>
                    </a:solidFill>
                    <a:latin typeface="Calibri"/>
                    <a:cs typeface="Calibri"/>
                  </a:rPr>
                  <a:t>r.productid</a:t>
                </a:r>
                <a:r>
                  <a:rPr lang="en-US" i="1" dirty="0">
                    <a:solidFill>
                      <a:srgbClr val="888888"/>
                    </a:solidFill>
                    <a:latin typeface="Calibri"/>
                    <a:cs typeface="Calibri"/>
                  </a:rPr>
                  <a:t> and </a:t>
                </a:r>
                <a:r>
                  <a:rPr lang="en-US" i="1" dirty="0" err="1">
                    <a:solidFill>
                      <a:srgbClr val="888888"/>
                    </a:solidFill>
                    <a:latin typeface="Calibri"/>
                    <a:cs typeface="Calibri"/>
                  </a:rPr>
                  <a:t>o.customerid</a:t>
                </a:r>
                <a:r>
                  <a:rPr lang="en-US" i="1" dirty="0">
                    <a:solidFill>
                      <a:srgbClr val="888888"/>
                    </a:solidFill>
                    <a:latin typeface="Calibri"/>
                    <a:cs typeface="Calibri"/>
                  </a:rPr>
                  <a:t> = </a:t>
                </a:r>
                <a:r>
                  <a:rPr lang="en-US" i="1" dirty="0" err="1">
                    <a:solidFill>
                      <a:srgbClr val="888888"/>
                    </a:solidFill>
                    <a:latin typeface="Calibri"/>
                    <a:cs typeface="Calibri"/>
                  </a:rPr>
                  <a:t>r.customerid</a:t>
                </a:r>
                <a:r>
                  <a:rPr lang="en-US" i="1" dirty="0">
                    <a:solidFill>
                      <a:srgbClr val="888888"/>
                    </a:solidFill>
                    <a:latin typeface="Calibri"/>
                    <a:cs typeface="Calibri"/>
                  </a:rPr>
                  <a:t> and </a:t>
                </a:r>
                <a:r>
                  <a:rPr lang="en-US" i="1" dirty="0" err="1">
                    <a:solidFill>
                      <a:srgbClr val="888888"/>
                    </a:solidFill>
                    <a:latin typeface="Calibri"/>
                    <a:cs typeface="Calibri"/>
                  </a:rPr>
                  <a:t>r.customerid</a:t>
                </a:r>
                <a:r>
                  <a:rPr lang="en-US" i="1" dirty="0">
                    <a:solidFill>
                      <a:srgbClr val="888888"/>
                    </a:solidFill>
                    <a:latin typeface="Calibri"/>
                    <a:cs typeface="Calibri"/>
                  </a:rPr>
                  <a:t> = $1</a:t>
                </a:r>
              </a:p>
              <a:p>
                <a:pPr lvl="8"/>
                <a:endParaRPr lang="en-US" i="1" dirty="0">
                  <a:solidFill>
                    <a:srgbClr val="888888"/>
                  </a:solidFill>
                  <a:latin typeface="Calibri"/>
                  <a:cs typeface="Calibri"/>
                </a:endParaRPr>
              </a:p>
              <a:p>
                <a:pPr lvl="8"/>
                <a:r>
                  <a:rPr lang="en-US" i="1" dirty="0">
                    <a:solidFill>
                      <a:srgbClr val="888888"/>
                    </a:solidFill>
                    <a:latin typeface="Calibri"/>
                    <a:cs typeface="Calibri"/>
                  </a:rPr>
                  <a:t>Select (</a:t>
                </a:r>
                <a:r>
                  <a:rPr lang="en-US" i="1" dirty="0" err="1">
                    <a:solidFill>
                      <a:srgbClr val="888888"/>
                    </a:solidFill>
                    <a:latin typeface="Calibri"/>
                    <a:cs typeface="Calibri"/>
                  </a:rPr>
                  <a:t>r.date</a:t>
                </a:r>
                <a:r>
                  <a:rPr lang="en-US" i="1" dirty="0">
                    <a:solidFill>
                      <a:srgbClr val="888888"/>
                    </a:solidFill>
                    <a:latin typeface="Calibri"/>
                    <a:cs typeface="Calibri"/>
                  </a:rPr>
                  <a:t> - </a:t>
                </a:r>
                <a:r>
                  <a:rPr lang="en-US" i="1" dirty="0" err="1">
                    <a:solidFill>
                      <a:srgbClr val="888888"/>
                    </a:solidFill>
                    <a:latin typeface="Calibri"/>
                    <a:cs typeface="Calibri"/>
                  </a:rPr>
                  <a:t>p.release</a:t>
                </a:r>
                <a:r>
                  <a:rPr lang="en-US" i="1" dirty="0">
                    <a:solidFill>
                      <a:srgbClr val="888888"/>
                    </a:solidFill>
                    <a:latin typeface="Calibri"/>
                    <a:cs typeface="Calibri"/>
                  </a:rPr>
                  <a:t>) AS </a:t>
                </a:r>
                <a:r>
                  <a:rPr lang="en-US" i="1" dirty="0" err="1">
                    <a:solidFill>
                      <a:srgbClr val="888888"/>
                    </a:solidFill>
                    <a:latin typeface="Calibri"/>
                    <a:cs typeface="Calibri"/>
                  </a:rPr>
                  <a:t>RecommendDelay</a:t>
                </a:r>
                <a:endParaRPr lang="en-US" i="1" dirty="0">
                  <a:solidFill>
                    <a:srgbClr val="888888"/>
                  </a:solidFill>
                  <a:latin typeface="Calibri"/>
                  <a:cs typeface="Calibri"/>
                </a:endParaRPr>
              </a:p>
              <a:p>
                <a:pPr lvl="8"/>
                <a:r>
                  <a:rPr lang="en-US" i="1" dirty="0">
                    <a:solidFill>
                      <a:srgbClr val="888888"/>
                    </a:solidFill>
                    <a:latin typeface="Calibri"/>
                    <a:cs typeface="Calibri"/>
                  </a:rPr>
                  <a:t>From products p, recommendation r</a:t>
                </a:r>
              </a:p>
              <a:p>
                <a:pPr lvl="8"/>
                <a:r>
                  <a:rPr lang="en-US" i="1" dirty="0">
                    <a:solidFill>
                      <a:srgbClr val="888888"/>
                    </a:solidFill>
                    <a:latin typeface="Calibri"/>
                    <a:cs typeface="Calibri"/>
                  </a:rPr>
                  <a:t>Where </a:t>
                </a:r>
                <a:r>
                  <a:rPr lang="en-US" i="1" dirty="0" err="1">
                    <a:solidFill>
                      <a:srgbClr val="888888"/>
                    </a:solidFill>
                    <a:latin typeface="Calibri"/>
                    <a:cs typeface="Calibri"/>
                  </a:rPr>
                  <a:t>p.productid</a:t>
                </a:r>
                <a:r>
                  <a:rPr lang="en-US" i="1" dirty="0">
                    <a:solidFill>
                      <a:srgbClr val="888888"/>
                    </a:solidFill>
                    <a:latin typeface="Calibri"/>
                    <a:cs typeface="Calibri"/>
                  </a:rPr>
                  <a:t> = </a:t>
                </a:r>
                <a:r>
                  <a:rPr lang="en-US" i="1" dirty="0" err="1">
                    <a:solidFill>
                      <a:srgbClr val="888888"/>
                    </a:solidFill>
                    <a:latin typeface="Calibri"/>
                    <a:cs typeface="Calibri"/>
                  </a:rPr>
                  <a:t>p.productid</a:t>
                </a:r>
                <a:r>
                  <a:rPr lang="en-US" i="1" dirty="0">
                    <a:solidFill>
                      <a:srgbClr val="888888"/>
                    </a:solidFill>
                    <a:latin typeface="Calibri"/>
                    <a:cs typeface="Calibri"/>
                  </a:rPr>
                  <a:t> and </a:t>
                </a:r>
                <a:r>
                  <a:rPr lang="en-US" i="1" dirty="0" err="1">
                    <a:solidFill>
                      <a:srgbClr val="888888"/>
                    </a:solidFill>
                    <a:latin typeface="Calibri"/>
                    <a:cs typeface="Calibri"/>
                  </a:rPr>
                  <a:t>r.customerid</a:t>
                </a:r>
                <a:r>
                  <a:rPr lang="en-US" i="1" dirty="0">
                    <a:solidFill>
                      <a:srgbClr val="888888"/>
                    </a:solidFill>
                    <a:latin typeface="Calibri"/>
                    <a:cs typeface="Calibri"/>
                  </a:rPr>
                  <a:t>=$1</a:t>
                </a:r>
              </a:p>
              <a:p>
                <a:pPr lvl="8"/>
                <a:endParaRPr lang="en-US" sz="1800" dirty="0">
                  <a:solidFill>
                    <a:schemeClr val="tx1"/>
                  </a:solidFill>
                  <a:latin typeface="Calibri"/>
                  <a:cs typeface="Calibri"/>
                </a:endParaRPr>
              </a:p>
              <a:p>
                <a:pPr lvl="8"/>
                <a:r>
                  <a:rPr lang="en-US" sz="1800" dirty="0">
                    <a:solidFill>
                      <a:schemeClr val="tx1"/>
                    </a:solidFill>
                    <a:latin typeface="Calibri"/>
                    <a:cs typeface="Calibri"/>
                  </a:rPr>
                  <a:t>Recommend speed</a:t>
                </a:r>
              </a:p>
              <a:p>
                <a:pPr marL="285750" lvl="8" indent="-285750">
                  <a:buFont typeface="Arial" panose="020B0604020202020204" pitchFamily="34" charset="0"/>
                  <a:buChar char="•"/>
                </a:pPr>
                <a:r>
                  <a:rPr lang="en-US" sz="1800" dirty="0">
                    <a:solidFill>
                      <a:schemeClr val="tx1"/>
                    </a:solidFill>
                    <a:latin typeface="Calibri"/>
                    <a:cs typeface="Calibri"/>
                  </a:rPr>
                  <a:t>Assume recommendation comes with a cost like advertisement fee or potential risk of </a:t>
                </a:r>
                <a:r>
                  <a:rPr lang="en-US" altLang="zh-CN" sz="1800" dirty="0">
                    <a:solidFill>
                      <a:schemeClr val="tx1"/>
                    </a:solidFill>
                    <a:latin typeface="Calibri"/>
                    <a:cs typeface="Calibri"/>
                  </a:rPr>
                  <a:t>annoying </a:t>
                </a:r>
                <a:r>
                  <a:rPr lang="en-US" sz="1800" dirty="0">
                    <a:solidFill>
                      <a:schemeClr val="tx1"/>
                    </a:solidFill>
                    <a:latin typeface="Calibri"/>
                    <a:cs typeface="Calibri"/>
                  </a:rPr>
                  <a:t>customer</a:t>
                </a:r>
              </a:p>
              <a:p>
                <a:pPr marL="285750" lvl="8" indent="-285750">
                  <a:buFont typeface="Arial" panose="020B0604020202020204" pitchFamily="34" charset="0"/>
                  <a:buChar char="•"/>
                </a:pPr>
                <a:r>
                  <a:rPr lang="en-US" sz="1800" dirty="0" err="1">
                    <a:solidFill>
                      <a:schemeClr val="tx1"/>
                    </a:solidFill>
                    <a:latin typeface="Calibri"/>
                    <a:cs typeface="Calibri"/>
                  </a:rPr>
                  <a:t>RecommendDelay</a:t>
                </a:r>
                <a:r>
                  <a:rPr lang="en-US" sz="1800" dirty="0">
                    <a:solidFill>
                      <a:schemeClr val="tx1"/>
                    </a:solidFill>
                    <a:latin typeface="Calibri"/>
                    <a:cs typeface="Calibri"/>
                  </a:rPr>
                  <a:t> and </a:t>
                </a:r>
                <a:r>
                  <a:rPr lang="en-US" sz="1800" dirty="0" err="1">
                    <a:solidFill>
                      <a:schemeClr val="tx1"/>
                    </a:solidFill>
                    <a:latin typeface="Calibri"/>
                    <a:cs typeface="Calibri"/>
                  </a:rPr>
                  <a:t>PurchaseTime</a:t>
                </a:r>
                <a:r>
                  <a:rPr lang="en-US" sz="1800" dirty="0">
                    <a:solidFill>
                      <a:schemeClr val="tx1"/>
                    </a:solidFill>
                    <a:latin typeface="Calibri"/>
                    <a:cs typeface="Calibri"/>
                  </a:rPr>
                  <a:t> together can evaluate and adjust the proper recommend speed for the customer</a:t>
                </a:r>
              </a:p>
              <a:p>
                <a:pPr marL="285750" lvl="8" indent="-285750">
                  <a:buFont typeface="Arial" panose="020B0604020202020204" pitchFamily="34" charset="0"/>
                  <a:buChar char="•"/>
                </a:pPr>
                <a:endParaRPr lang="en-US" sz="1800" dirty="0">
                  <a:solidFill>
                    <a:schemeClr val="tx1"/>
                  </a:solidFill>
                  <a:latin typeface="Calibri"/>
                  <a:cs typeface="Calibri"/>
                </a:endParaRPr>
              </a:p>
              <a:p>
                <a:pPr lvl="8"/>
                <a:r>
                  <a:rPr lang="en-US" sz="1800" dirty="0">
                    <a:solidFill>
                      <a:schemeClr val="tx1"/>
                    </a:solidFill>
                    <a:latin typeface="Calibri"/>
                    <a:cs typeface="Calibri"/>
                  </a:rPr>
                  <a:t>Cold start: the book is newly released</a:t>
                </a:r>
              </a:p>
              <a:p>
                <a:pPr marL="285750" lvl="8" indent="-285750">
                  <a:buFont typeface="Arial" panose="020B0604020202020204" pitchFamily="34" charset="0"/>
                  <a:buChar char="•"/>
                </a:pPr>
                <a:r>
                  <a:rPr lang="en-US" sz="1800" dirty="0">
                    <a:solidFill>
                      <a:schemeClr val="tx1"/>
                    </a:solidFill>
                    <a:latin typeface="Calibri"/>
                    <a:cs typeface="Calibri"/>
                  </a:rPr>
                  <a:t>Then the recommend speed can be the customer average </a:t>
                </a:r>
                <a:r>
                  <a:rPr lang="en-US" sz="1800" dirty="0" err="1">
                    <a:solidFill>
                      <a:schemeClr val="tx1"/>
                    </a:solidFill>
                    <a:latin typeface="Calibri"/>
                    <a:cs typeface="Calibri"/>
                  </a:rPr>
                  <a:t>PurchaseDelay</a:t>
                </a:r>
                <a:r>
                  <a:rPr lang="en-US" sz="1800" dirty="0">
                    <a:solidFill>
                      <a:schemeClr val="tx1"/>
                    </a:solidFill>
                    <a:latin typeface="Calibri"/>
                    <a:cs typeface="Calibri"/>
                  </a:rPr>
                  <a:t> and </a:t>
                </a:r>
                <a:r>
                  <a:rPr lang="en-US" sz="1800" dirty="0" err="1">
                    <a:solidFill>
                      <a:schemeClr val="tx1"/>
                    </a:solidFill>
                    <a:latin typeface="Calibri"/>
                    <a:cs typeface="Calibri"/>
                  </a:rPr>
                  <a:t>RecommendDelay</a:t>
                </a:r>
                <a:r>
                  <a:rPr lang="en-US" sz="1800" dirty="0">
                    <a:solidFill>
                      <a:schemeClr val="tx1"/>
                    </a:solidFill>
                    <a:latin typeface="Calibri"/>
                    <a:cs typeface="Calibri"/>
                  </a:rPr>
                  <a:t> on the new book’s category</a:t>
                </a:r>
                <a:endParaRPr lang="en-US" dirty="0"/>
              </a:p>
            </p:txBody>
          </p:sp>
        </mc:Choice>
        <mc:Fallback xmlns="">
          <p:sp>
            <p:nvSpPr>
              <p:cNvPr id="32" name="TextBox 31">
                <a:extLst>
                  <a:ext uri="{FF2B5EF4-FFF2-40B4-BE49-F238E27FC236}">
                    <a16:creationId xmlns:a16="http://schemas.microsoft.com/office/drawing/2014/main" id="{AA01077D-DF30-4091-9B70-42EA1E785BBF}"/>
                  </a:ext>
                </a:extLst>
              </p:cNvPr>
              <p:cNvSpPr txBox="1">
                <a:spLocks noRot="1" noChangeAspect="1" noMove="1" noResize="1" noEditPoints="1" noAdjustHandles="1" noChangeArrowheads="1" noChangeShapeType="1" noTextEdit="1"/>
              </p:cNvSpPr>
              <p:nvPr/>
            </p:nvSpPr>
            <p:spPr>
              <a:xfrm>
                <a:off x="705173" y="1743559"/>
                <a:ext cx="6981986" cy="5139869"/>
              </a:xfrm>
              <a:prstGeom prst="rect">
                <a:avLst/>
              </a:prstGeom>
              <a:blipFill>
                <a:blip r:embed="rId3"/>
                <a:stretch>
                  <a:fillRect l="-786" r="-1135" b="-949"/>
                </a:stretch>
              </a:blipFill>
            </p:spPr>
            <p:txBody>
              <a:bodyPr/>
              <a:lstStyle/>
              <a:p>
                <a:r>
                  <a:rPr lang="en-US">
                    <a:noFill/>
                  </a:rPr>
                  <a:t> </a:t>
                </a:r>
              </a:p>
            </p:txBody>
          </p:sp>
        </mc:Fallback>
      </mc:AlternateContent>
    </p:spTree>
    <p:extLst>
      <p:ext uri="{BB962C8B-B14F-4D97-AF65-F5344CB8AC3E}">
        <p14:creationId xmlns:p14="http://schemas.microsoft.com/office/powerpoint/2010/main" val="37047709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Shape 84"/>
          <p:cNvSpPr txBox="1">
            <a:spLocks noGrp="1"/>
          </p:cNvSpPr>
          <p:nvPr>
            <p:ph type="ctrTitle"/>
          </p:nvPr>
        </p:nvSpPr>
        <p:spPr>
          <a:xfrm>
            <a:off x="762000" y="214313"/>
            <a:ext cx="7772400" cy="1470025"/>
          </a:xfrm>
          <a:prstGeom prst="rect">
            <a:avLst/>
          </a:prstGeom>
          <a:noFill/>
          <a:ln>
            <a:noFill/>
          </a:ln>
        </p:spPr>
        <p:txBody>
          <a:bodyPr wrap="square" lIns="91425" tIns="45700" rIns="91425" bIns="45700" anchor="ctr" anchorCtr="0">
            <a:noAutofit/>
          </a:bodyPr>
          <a:lstStyle/>
          <a:p>
            <a:pPr marL="0" marR="0" lvl="0" indent="-279400" algn="ctr" rtl="0">
              <a:spcBef>
                <a:spcPts val="0"/>
              </a:spcBef>
              <a:buClr>
                <a:schemeClr val="dk1"/>
              </a:buClr>
              <a:buSzPct val="100000"/>
              <a:buFont typeface="Calibri"/>
              <a:buNone/>
            </a:pPr>
            <a:r>
              <a:rPr lang="en-US" sz="4400" b="0" i="0" u="none" strike="noStrike" cap="none" dirty="0">
                <a:solidFill>
                  <a:schemeClr val="dk1"/>
                </a:solidFill>
                <a:latin typeface="Calibri"/>
                <a:ea typeface="Calibri"/>
                <a:cs typeface="Calibri"/>
                <a:sym typeface="Calibri"/>
              </a:rPr>
              <a:t>Query Architecture</a:t>
            </a:r>
          </a:p>
        </p:txBody>
      </p:sp>
      <p:sp>
        <p:nvSpPr>
          <p:cNvPr id="85" name="Shape 85"/>
          <p:cNvSpPr txBox="1">
            <a:spLocks noGrp="1"/>
          </p:cNvSpPr>
          <p:nvPr>
            <p:ph type="subTitle" idx="1"/>
          </p:nvPr>
        </p:nvSpPr>
        <p:spPr>
          <a:xfrm>
            <a:off x="1052559" y="1797525"/>
            <a:ext cx="7397749" cy="4212658"/>
          </a:xfrm>
          <a:prstGeom prst="rect">
            <a:avLst/>
          </a:prstGeom>
          <a:noFill/>
          <a:ln>
            <a:noFill/>
          </a:ln>
        </p:spPr>
        <p:txBody>
          <a:bodyPr wrap="square" lIns="91425" tIns="45700" rIns="91425" bIns="45700" anchor="t" anchorCtr="0">
            <a:noAutofit/>
          </a:bodyPr>
          <a:lstStyle/>
          <a:p>
            <a:pPr algn="l"/>
            <a:r>
              <a:rPr lang="en-US" sz="2800" dirty="0">
                <a:solidFill>
                  <a:schemeClr val="tx1"/>
                </a:solidFill>
              </a:rPr>
              <a:t>Query architecture update</a:t>
            </a:r>
          </a:p>
          <a:p>
            <a:pPr marL="285750" indent="-285750" algn="l">
              <a:buFont typeface="Arial" panose="020B0604020202020204" pitchFamily="34" charset="0"/>
              <a:buChar char="•"/>
            </a:pPr>
            <a:r>
              <a:rPr lang="en-US" sz="1800" dirty="0">
                <a:solidFill>
                  <a:schemeClr val="tx1"/>
                </a:solidFill>
              </a:rPr>
              <a:t>A translator layer is added in the wrapper which translate </a:t>
            </a:r>
            <a:r>
              <a:rPr lang="en-US" sz="1800" dirty="0" err="1">
                <a:solidFill>
                  <a:schemeClr val="tx1"/>
                </a:solidFill>
              </a:rPr>
              <a:t>Datalog</a:t>
            </a:r>
            <a:r>
              <a:rPr lang="en-US" sz="1800" dirty="0">
                <a:solidFill>
                  <a:schemeClr val="tx1"/>
                </a:solidFill>
              </a:rPr>
              <a:t> query to query on each source database</a:t>
            </a:r>
          </a:p>
          <a:p>
            <a:pPr marL="285750" indent="-285750" algn="l">
              <a:buFont typeface="Arial" panose="020B0604020202020204" pitchFamily="34" charset="0"/>
              <a:buChar char="•"/>
            </a:pPr>
            <a:r>
              <a:rPr lang="en-US" sz="1800" dirty="0">
                <a:solidFill>
                  <a:schemeClr val="tx1"/>
                </a:solidFill>
              </a:rPr>
              <a:t>Writeback path is added for the requirement from ML to store precomputed co-occurrence matrix and recommendation table. </a:t>
            </a:r>
          </a:p>
          <a:p>
            <a:pPr marL="285750" indent="-285750" algn="l">
              <a:buFont typeface="Arial" panose="020B0604020202020204" pitchFamily="34" charset="0"/>
              <a:buChar char="•"/>
            </a:pPr>
            <a:r>
              <a:rPr lang="en-US" sz="1800" dirty="0">
                <a:solidFill>
                  <a:schemeClr val="tx1"/>
                </a:solidFill>
              </a:rPr>
              <a:t>Lookup queries can also be made on these precomputed tables.</a:t>
            </a:r>
          </a:p>
          <a:p>
            <a:pPr marL="285750" indent="-285750" algn="l">
              <a:buFont typeface="Arial" panose="020B0604020202020204" pitchFamily="34" charset="0"/>
              <a:buChar char="•"/>
            </a:pPr>
            <a:r>
              <a:rPr lang="en-US" sz="1800" dirty="0">
                <a:solidFill>
                  <a:schemeClr val="tx1"/>
                </a:solidFill>
              </a:rPr>
              <a:t>More views are added to source database to make it easier for integrated schema mapping and complex query need.</a:t>
            </a:r>
          </a:p>
        </p:txBody>
      </p:sp>
      <p:cxnSp>
        <p:nvCxnSpPr>
          <p:cNvPr id="86" name="Shape 86"/>
          <p:cNvCxnSpPr/>
          <p:nvPr/>
        </p:nvCxnSpPr>
        <p:spPr>
          <a:xfrm>
            <a:off x="195309" y="1475080"/>
            <a:ext cx="9112250" cy="0"/>
          </a:xfrm>
          <a:prstGeom prst="straightConnector1">
            <a:avLst/>
          </a:prstGeom>
          <a:noFill/>
          <a:ln w="38100" cap="flat" cmpd="sng">
            <a:solidFill>
              <a:srgbClr val="000090"/>
            </a:solidFill>
            <a:prstDash val="solid"/>
            <a:round/>
            <a:headEnd type="none" w="med" len="med"/>
            <a:tailEnd type="none" w="med" len="med"/>
          </a:ln>
          <a:effectLst>
            <a:outerShdw blurRad="50800" dist="38100" dir="2700000" algn="tl" rotWithShape="0">
              <a:srgbClr val="000000">
                <a:alpha val="40000"/>
              </a:srgbClr>
            </a:outerShdw>
          </a:effectLst>
        </p:spPr>
      </p:cxnSp>
      <p:sp>
        <p:nvSpPr>
          <p:cNvPr id="87" name="Shape 87"/>
          <p:cNvSpPr/>
          <p:nvPr/>
        </p:nvSpPr>
        <p:spPr>
          <a:xfrm>
            <a:off x="7197014" y="6357938"/>
            <a:ext cx="1780299" cy="373062"/>
          </a:xfrm>
          <a:prstGeom prst="bevel">
            <a:avLst>
              <a:gd name="adj" fmla="val 12500"/>
            </a:avLst>
          </a:prstGeom>
          <a:solidFill>
            <a:srgbClr val="0000FF"/>
          </a:solidFill>
          <a:ln w="9525" cap="flat" cmpd="sng">
            <a:solidFill>
              <a:srgbClr val="800000"/>
            </a:solidFill>
            <a:prstDash val="solid"/>
            <a:round/>
            <a:headEnd type="none" w="med" len="med"/>
            <a:tailEnd type="none" w="med" len="med"/>
          </a:ln>
          <a:effectLst>
            <a:outerShdw blurRad="76200" sy="23000" kx="1200000" ky="1200000" algn="br" rotWithShape="0">
              <a:srgbClr val="000000">
                <a:alpha val="20000"/>
              </a:srgbClr>
            </a:outerShdw>
          </a:effectLst>
        </p:spPr>
        <p:txBody>
          <a:bodyPr wrap="square" lIns="91425" tIns="45700" rIns="91425" bIns="45700" anchor="ctr" anchorCtr="0">
            <a:noAutofit/>
          </a:bodyPr>
          <a:lstStyle/>
          <a:p>
            <a:pPr marL="0" marR="0" lvl="0" indent="0" algn="ctr" rtl="0">
              <a:spcBef>
                <a:spcPts val="0"/>
              </a:spcBef>
              <a:buSzPct val="25000"/>
              <a:buNone/>
            </a:pPr>
            <a:r>
              <a:rPr lang="en-US" sz="1400" b="1" i="1" u="none" strike="noStrike" cap="none">
                <a:solidFill>
                  <a:schemeClr val="lt1"/>
                </a:solidFill>
                <a:latin typeface="Calibri"/>
                <a:ea typeface="Calibri"/>
                <a:cs typeface="Calibri"/>
                <a:sym typeface="Calibri"/>
              </a:rPr>
              <a:t>Recommendation</a:t>
            </a:r>
          </a:p>
        </p:txBody>
      </p:sp>
    </p:spTree>
    <p:extLst>
      <p:ext uri="{BB962C8B-B14F-4D97-AF65-F5344CB8AC3E}">
        <p14:creationId xmlns:p14="http://schemas.microsoft.com/office/powerpoint/2010/main" val="12803468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Shape 92"/>
          <p:cNvSpPr/>
          <p:nvPr/>
        </p:nvSpPr>
        <p:spPr>
          <a:xfrm>
            <a:off x="718900" y="2146625"/>
            <a:ext cx="8132100" cy="787426"/>
          </a:xfrm>
          <a:prstGeom prst="roundRect">
            <a:avLst>
              <a:gd name="adj" fmla="val 16667"/>
            </a:avLst>
          </a:prstGeom>
          <a:gradFill>
            <a:gsLst>
              <a:gs pos="0">
                <a:srgbClr val="9FC3FF"/>
              </a:gs>
              <a:gs pos="35000">
                <a:srgbClr val="BDD5FF"/>
              </a:gs>
              <a:gs pos="100000">
                <a:srgbClr val="E4EEFF"/>
              </a:gs>
            </a:gsLst>
            <a:lin ang="16200000" scaled="0"/>
          </a:gradFill>
          <a:ln w="9525" cap="flat" cmpd="sng">
            <a:solidFill>
              <a:srgbClr val="4A7DBA"/>
            </a:solidFill>
            <a:prstDash val="solid"/>
            <a:round/>
            <a:headEnd type="none" w="med" len="med"/>
            <a:tailEnd type="none" w="med" len="med"/>
          </a:ln>
          <a:effectLst>
            <a:outerShdw blurRad="40000" dist="20000" dir="5400000" rotWithShape="0">
              <a:srgbClr val="000000">
                <a:alpha val="37647"/>
              </a:srgbClr>
            </a:outerShdw>
          </a:effectLst>
        </p:spPr>
        <p:txBody>
          <a:bodyPr wrap="square" lIns="91425" tIns="91425" rIns="91425" bIns="91425" anchor="ctr" anchorCtr="0">
            <a:noAutofit/>
          </a:bodyPr>
          <a:lstStyle/>
          <a:p>
            <a:pPr marL="0" marR="0" lvl="0" indent="-114300" algn="l" rtl="0">
              <a:spcBef>
                <a:spcPts val="0"/>
              </a:spcBef>
              <a:spcAft>
                <a:spcPts val="0"/>
              </a:spcAft>
              <a:buClr>
                <a:srgbClr val="002060"/>
              </a:buClr>
              <a:buSzPct val="100000"/>
              <a:buFont typeface="Calibri"/>
              <a:buNone/>
            </a:pPr>
            <a:r>
              <a:rPr lang="en-US" sz="1200" b="1" dirty="0">
                <a:solidFill>
                  <a:srgbClr val="002060"/>
                </a:solidFill>
                <a:latin typeface="Calibri"/>
                <a:ea typeface="Calibri"/>
                <a:cs typeface="Calibri"/>
                <a:sym typeface="Calibri"/>
              </a:rPr>
              <a:t>Mediator</a:t>
            </a:r>
            <a:endParaRPr sz="1200" b="0" i="0" u="none" strike="noStrike" cap="none" dirty="0">
              <a:solidFill>
                <a:schemeClr val="dk1"/>
              </a:solidFill>
              <a:latin typeface="Calibri"/>
              <a:ea typeface="Calibri"/>
              <a:cs typeface="Calibri"/>
              <a:sym typeface="Calibri"/>
            </a:endParaRPr>
          </a:p>
        </p:txBody>
      </p:sp>
      <p:sp>
        <p:nvSpPr>
          <p:cNvPr id="93" name="Shape 93"/>
          <p:cNvSpPr txBox="1">
            <a:spLocks noGrp="1"/>
          </p:cNvSpPr>
          <p:nvPr>
            <p:ph type="title"/>
          </p:nvPr>
        </p:nvSpPr>
        <p:spPr>
          <a:xfrm>
            <a:off x="457200" y="274638"/>
            <a:ext cx="8229600" cy="1143000"/>
          </a:xfrm>
          <a:prstGeom prst="rect">
            <a:avLst/>
          </a:prstGeom>
          <a:noFill/>
          <a:ln>
            <a:noFill/>
          </a:ln>
        </p:spPr>
        <p:txBody>
          <a:bodyPr wrap="square" lIns="91425" tIns="45700" rIns="91425" bIns="45700" anchor="ctr" anchorCtr="0">
            <a:noAutofit/>
          </a:bodyPr>
          <a:lstStyle/>
          <a:p>
            <a:pPr marL="0" marR="0" lvl="0" indent="-279400" algn="ctr" rtl="0">
              <a:spcBef>
                <a:spcPts val="0"/>
              </a:spcBef>
              <a:buClr>
                <a:schemeClr val="dk1"/>
              </a:buClr>
              <a:buSzPct val="100000"/>
              <a:buFont typeface="Calibri"/>
              <a:buNone/>
            </a:pPr>
            <a:r>
              <a:rPr lang="en-US" sz="3200" b="0" i="0" u="none" strike="noStrike" cap="none" dirty="0">
                <a:solidFill>
                  <a:schemeClr val="dk1"/>
                </a:solidFill>
                <a:latin typeface="Calibri"/>
                <a:ea typeface="Calibri"/>
                <a:cs typeface="Calibri"/>
                <a:sym typeface="Calibri"/>
              </a:rPr>
              <a:t>Query </a:t>
            </a:r>
            <a:r>
              <a:rPr lang="en-US" sz="3200" dirty="0"/>
              <a:t>Architecture</a:t>
            </a:r>
          </a:p>
        </p:txBody>
      </p:sp>
      <p:cxnSp>
        <p:nvCxnSpPr>
          <p:cNvPr id="94" name="Shape 94"/>
          <p:cNvCxnSpPr/>
          <p:nvPr/>
        </p:nvCxnSpPr>
        <p:spPr>
          <a:xfrm>
            <a:off x="31750" y="1417638"/>
            <a:ext cx="9112250" cy="0"/>
          </a:xfrm>
          <a:prstGeom prst="straightConnector1">
            <a:avLst/>
          </a:prstGeom>
          <a:noFill/>
          <a:ln w="38100" cap="flat" cmpd="sng">
            <a:solidFill>
              <a:srgbClr val="000090"/>
            </a:solidFill>
            <a:prstDash val="solid"/>
            <a:round/>
            <a:headEnd type="none" w="med" len="med"/>
            <a:tailEnd type="none" w="med" len="med"/>
          </a:ln>
          <a:effectLst>
            <a:outerShdw blurRad="50800" dist="38100" dir="2700000" algn="tl" rotWithShape="0">
              <a:srgbClr val="000000">
                <a:alpha val="40000"/>
              </a:srgbClr>
            </a:outerShdw>
          </a:effectLst>
        </p:spPr>
      </p:cxnSp>
      <p:sp>
        <p:nvSpPr>
          <p:cNvPr id="95" name="Shape 95"/>
          <p:cNvSpPr/>
          <p:nvPr/>
        </p:nvSpPr>
        <p:spPr>
          <a:xfrm>
            <a:off x="7197014" y="6357938"/>
            <a:ext cx="1780299" cy="373062"/>
          </a:xfrm>
          <a:prstGeom prst="bevel">
            <a:avLst>
              <a:gd name="adj" fmla="val 12500"/>
            </a:avLst>
          </a:prstGeom>
          <a:solidFill>
            <a:srgbClr val="0000FF"/>
          </a:solidFill>
          <a:ln w="9525" cap="flat" cmpd="sng">
            <a:solidFill>
              <a:srgbClr val="800000"/>
            </a:solidFill>
            <a:prstDash val="solid"/>
            <a:round/>
            <a:headEnd type="none" w="med" len="med"/>
            <a:tailEnd type="none" w="med" len="med"/>
          </a:ln>
          <a:effectLst>
            <a:outerShdw blurRad="76200" sy="23000" kx="1200000" ky="1200000" algn="br" rotWithShape="0">
              <a:srgbClr val="000000">
                <a:alpha val="20000"/>
              </a:srgbClr>
            </a:outerShdw>
          </a:effectLst>
        </p:spPr>
        <p:txBody>
          <a:bodyPr wrap="square" lIns="91425" tIns="45700" rIns="91425" bIns="45700" anchor="ctr" anchorCtr="0">
            <a:noAutofit/>
          </a:bodyPr>
          <a:lstStyle/>
          <a:p>
            <a:pPr marL="0" marR="0" lvl="0" indent="0" algn="ctr" rtl="0">
              <a:spcBef>
                <a:spcPts val="0"/>
              </a:spcBef>
              <a:buSzPct val="25000"/>
              <a:buNone/>
            </a:pPr>
            <a:r>
              <a:rPr lang="en-US" sz="1050" b="1" i="1" u="none" strike="noStrike" cap="none">
                <a:solidFill>
                  <a:schemeClr val="lt1"/>
                </a:solidFill>
                <a:latin typeface="Calibri"/>
                <a:ea typeface="Calibri"/>
                <a:cs typeface="Calibri"/>
                <a:sym typeface="Calibri"/>
              </a:rPr>
              <a:t>Recommendation</a:t>
            </a:r>
          </a:p>
        </p:txBody>
      </p:sp>
      <p:sp>
        <p:nvSpPr>
          <p:cNvPr id="96" name="Shape 96"/>
          <p:cNvSpPr/>
          <p:nvPr/>
        </p:nvSpPr>
        <p:spPr>
          <a:xfrm>
            <a:off x="608796" y="4651907"/>
            <a:ext cx="4276756" cy="1890295"/>
          </a:xfrm>
          <a:prstGeom prst="roundRect">
            <a:avLst>
              <a:gd name="adj" fmla="val 16667"/>
            </a:avLst>
          </a:prstGeom>
          <a:gradFill>
            <a:gsLst>
              <a:gs pos="0">
                <a:srgbClr val="9FC3FF"/>
              </a:gs>
              <a:gs pos="35000">
                <a:srgbClr val="BDD5FF"/>
              </a:gs>
              <a:gs pos="100000">
                <a:srgbClr val="E4EEFF"/>
              </a:gs>
            </a:gsLst>
            <a:lin ang="16200000" scaled="0"/>
          </a:gradFill>
          <a:ln w="9525" cap="flat" cmpd="sng">
            <a:solidFill>
              <a:srgbClr val="4A7DBA"/>
            </a:solidFill>
            <a:prstDash val="solid"/>
            <a:round/>
            <a:headEnd type="none" w="med" len="med"/>
            <a:tailEnd type="none" w="med" len="med"/>
          </a:ln>
          <a:effectLst>
            <a:outerShdw blurRad="40000" dist="20000" dir="5400000" rotWithShape="0">
              <a:srgbClr val="000000">
                <a:alpha val="37647"/>
              </a:srgbClr>
            </a:outerShdw>
          </a:effectLst>
        </p:spPr>
        <p:txBody>
          <a:bodyPr wrap="square" lIns="91425" tIns="91425" rIns="91425" bIns="91425" anchor="ctr" anchorCtr="0">
            <a:noAutofit/>
          </a:bodyPr>
          <a:lstStyle/>
          <a:p>
            <a:pPr marL="0" marR="0" lvl="0" indent="-114300" algn="l" rtl="0">
              <a:spcBef>
                <a:spcPts val="0"/>
              </a:spcBef>
              <a:spcAft>
                <a:spcPts val="0"/>
              </a:spcAft>
              <a:buClr>
                <a:schemeClr val="dk1"/>
              </a:buClr>
              <a:buFont typeface="Calibri"/>
              <a:buNone/>
            </a:pPr>
            <a:endParaRPr sz="1200" b="0" i="0" u="none" strike="noStrike" cap="none" dirty="0">
              <a:solidFill>
                <a:schemeClr val="lt1"/>
              </a:solidFill>
              <a:latin typeface="Calibri"/>
              <a:ea typeface="Calibri"/>
              <a:cs typeface="Calibri"/>
              <a:sym typeface="Calibri"/>
            </a:endParaRPr>
          </a:p>
          <a:p>
            <a:pPr marL="0" marR="0" lvl="0" indent="-114300" algn="l" rtl="0">
              <a:spcBef>
                <a:spcPts val="0"/>
              </a:spcBef>
              <a:spcAft>
                <a:spcPts val="0"/>
              </a:spcAft>
              <a:buClr>
                <a:schemeClr val="dk1"/>
              </a:buClr>
              <a:buFont typeface="Calibri"/>
              <a:buNone/>
            </a:pPr>
            <a:endParaRPr sz="1200" b="0" i="0" u="none" strike="noStrike" cap="none" dirty="0">
              <a:solidFill>
                <a:schemeClr val="lt1"/>
              </a:solidFill>
              <a:latin typeface="Calibri"/>
              <a:ea typeface="Calibri"/>
              <a:cs typeface="Calibri"/>
              <a:sym typeface="Calibri"/>
            </a:endParaRPr>
          </a:p>
          <a:p>
            <a:pPr marL="0" marR="0" lvl="0" indent="-114300" algn="l" rtl="0">
              <a:spcBef>
                <a:spcPts val="0"/>
              </a:spcBef>
              <a:spcAft>
                <a:spcPts val="0"/>
              </a:spcAft>
              <a:buClr>
                <a:schemeClr val="dk1"/>
              </a:buClr>
              <a:buFont typeface="Calibri"/>
              <a:buNone/>
            </a:pPr>
            <a:endParaRPr sz="1200" b="0" i="0" u="none" strike="noStrike" cap="none" dirty="0">
              <a:solidFill>
                <a:schemeClr val="lt1"/>
              </a:solidFill>
              <a:latin typeface="Calibri"/>
              <a:ea typeface="Calibri"/>
              <a:cs typeface="Calibri"/>
              <a:sym typeface="Calibri"/>
            </a:endParaRPr>
          </a:p>
          <a:p>
            <a:pPr marL="0" marR="0" lvl="0" indent="-114300" algn="l" rtl="0">
              <a:spcBef>
                <a:spcPts val="0"/>
              </a:spcBef>
              <a:spcAft>
                <a:spcPts val="0"/>
              </a:spcAft>
              <a:buClr>
                <a:schemeClr val="dk1"/>
              </a:buClr>
              <a:buFont typeface="Calibri"/>
              <a:buNone/>
            </a:pPr>
            <a:endParaRPr sz="1200" b="0" i="0" u="none" strike="noStrike" cap="none" dirty="0">
              <a:solidFill>
                <a:schemeClr val="lt1"/>
              </a:solidFill>
              <a:latin typeface="Calibri"/>
              <a:ea typeface="Calibri"/>
              <a:cs typeface="Calibri"/>
              <a:sym typeface="Calibri"/>
            </a:endParaRPr>
          </a:p>
          <a:p>
            <a:pPr marL="0" marR="0" lvl="0" indent="-114300" algn="l" rtl="0">
              <a:spcBef>
                <a:spcPts val="0"/>
              </a:spcBef>
              <a:spcAft>
                <a:spcPts val="0"/>
              </a:spcAft>
              <a:buClr>
                <a:schemeClr val="dk1"/>
              </a:buClr>
              <a:buFont typeface="Calibri"/>
              <a:buNone/>
            </a:pPr>
            <a:endParaRPr sz="1200" b="0" i="0" u="none" strike="noStrike" cap="none" dirty="0">
              <a:solidFill>
                <a:schemeClr val="lt1"/>
              </a:solidFill>
              <a:latin typeface="Calibri"/>
              <a:ea typeface="Calibri"/>
              <a:cs typeface="Calibri"/>
              <a:sym typeface="Calibri"/>
            </a:endParaRPr>
          </a:p>
          <a:p>
            <a:pPr marL="0" marR="0" lvl="0" indent="-114300" algn="l" rtl="0">
              <a:spcBef>
                <a:spcPts val="0"/>
              </a:spcBef>
              <a:spcAft>
                <a:spcPts val="0"/>
              </a:spcAft>
              <a:buClr>
                <a:schemeClr val="dk1"/>
              </a:buClr>
              <a:buFont typeface="Calibri"/>
              <a:buNone/>
            </a:pPr>
            <a:endParaRPr sz="1200" b="0" i="0" u="none" strike="noStrike" cap="none" dirty="0">
              <a:solidFill>
                <a:schemeClr val="lt1"/>
              </a:solidFill>
              <a:latin typeface="Calibri"/>
              <a:ea typeface="Calibri"/>
              <a:cs typeface="Calibri"/>
              <a:sym typeface="Calibri"/>
            </a:endParaRPr>
          </a:p>
          <a:p>
            <a:pPr marL="0" marR="0" lvl="0" indent="-127000" algn="l" rtl="0">
              <a:spcBef>
                <a:spcPts val="0"/>
              </a:spcBef>
              <a:spcAft>
                <a:spcPts val="0"/>
              </a:spcAft>
              <a:buClr>
                <a:srgbClr val="002060"/>
              </a:buClr>
              <a:buSzPct val="100000"/>
              <a:buFont typeface="Calibri"/>
              <a:buNone/>
            </a:pPr>
            <a:r>
              <a:rPr lang="en-US" b="1" i="0" u="none" strike="noStrike" cap="none" dirty="0">
                <a:solidFill>
                  <a:srgbClr val="002060"/>
                </a:solidFill>
                <a:latin typeface="Calibri"/>
                <a:ea typeface="Calibri"/>
                <a:cs typeface="Calibri"/>
                <a:sym typeface="Calibri"/>
              </a:rPr>
              <a:t>Postgres</a:t>
            </a:r>
          </a:p>
          <a:p>
            <a:pPr marL="0" marR="0" lvl="0" indent="-114300" algn="l" rtl="0">
              <a:spcBef>
                <a:spcPts val="0"/>
              </a:spcBef>
              <a:buClr>
                <a:schemeClr val="dk1"/>
              </a:buClr>
              <a:buFont typeface="Calibri"/>
              <a:buNone/>
            </a:pPr>
            <a:endParaRPr sz="1200" b="0" i="0" u="none" strike="noStrike" cap="none" dirty="0">
              <a:solidFill>
                <a:schemeClr val="dk1"/>
              </a:solidFill>
              <a:latin typeface="Calibri"/>
              <a:ea typeface="Calibri"/>
              <a:cs typeface="Calibri"/>
              <a:sym typeface="Calibri"/>
            </a:endParaRPr>
          </a:p>
        </p:txBody>
      </p:sp>
      <p:sp>
        <p:nvSpPr>
          <p:cNvPr id="97" name="Shape 97"/>
          <p:cNvSpPr/>
          <p:nvPr/>
        </p:nvSpPr>
        <p:spPr>
          <a:xfrm>
            <a:off x="5060269" y="5020751"/>
            <a:ext cx="2157274" cy="1173225"/>
          </a:xfrm>
          <a:prstGeom prst="roundRect">
            <a:avLst>
              <a:gd name="adj" fmla="val 16667"/>
            </a:avLst>
          </a:prstGeom>
          <a:gradFill>
            <a:gsLst>
              <a:gs pos="0">
                <a:srgbClr val="7F5AAB"/>
              </a:gs>
              <a:gs pos="100000">
                <a:srgbClr val="C7AEED"/>
              </a:gs>
            </a:gsLst>
            <a:lin ang="16200000" scaled="0"/>
          </a:gradFill>
          <a:ln>
            <a:noFill/>
          </a:ln>
          <a:effectLst>
            <a:outerShdw blurRad="40000" dist="23000" dir="5400000" rotWithShape="0">
              <a:srgbClr val="000000">
                <a:alpha val="34901"/>
              </a:srgbClr>
            </a:outerShdw>
          </a:effectLst>
        </p:spPr>
        <p:txBody>
          <a:bodyPr wrap="square" lIns="91425" tIns="91425" rIns="91425" bIns="91425" anchor="ctr" anchorCtr="0">
            <a:noAutofit/>
          </a:bodyPr>
          <a:lstStyle/>
          <a:p>
            <a:pPr marL="0" marR="0" lvl="0" indent="-114300" algn="l" rtl="0">
              <a:spcBef>
                <a:spcPts val="0"/>
              </a:spcBef>
              <a:spcAft>
                <a:spcPts val="0"/>
              </a:spcAft>
              <a:buClr>
                <a:schemeClr val="dk1"/>
              </a:buClr>
              <a:buFont typeface="Calibri"/>
              <a:buNone/>
            </a:pPr>
            <a:endParaRPr sz="1200" b="0" i="0" u="none" strike="noStrike" cap="none">
              <a:solidFill>
                <a:schemeClr val="lt1"/>
              </a:solidFill>
              <a:latin typeface="Calibri"/>
              <a:ea typeface="Calibri"/>
              <a:cs typeface="Calibri"/>
              <a:sym typeface="Calibri"/>
            </a:endParaRPr>
          </a:p>
          <a:p>
            <a:pPr marL="0" marR="0" lvl="0" indent="-114300" algn="l" rtl="0">
              <a:spcBef>
                <a:spcPts val="0"/>
              </a:spcBef>
              <a:spcAft>
                <a:spcPts val="0"/>
              </a:spcAft>
              <a:buClr>
                <a:schemeClr val="dk1"/>
              </a:buClr>
              <a:buFont typeface="Calibri"/>
              <a:buNone/>
            </a:pPr>
            <a:endParaRPr sz="1200" b="0" i="0" u="none" strike="noStrike" cap="none">
              <a:solidFill>
                <a:schemeClr val="lt1"/>
              </a:solidFill>
              <a:latin typeface="Calibri"/>
              <a:ea typeface="Calibri"/>
              <a:cs typeface="Calibri"/>
              <a:sym typeface="Calibri"/>
            </a:endParaRPr>
          </a:p>
          <a:p>
            <a:pPr marL="0" marR="0" lvl="0" indent="-127000" algn="l" rtl="0">
              <a:spcBef>
                <a:spcPts val="0"/>
              </a:spcBef>
              <a:buClr>
                <a:schemeClr val="lt1"/>
              </a:buClr>
              <a:buSzPct val="111111"/>
              <a:buFont typeface="Calibri"/>
              <a:buNone/>
            </a:pPr>
            <a:r>
              <a:rPr lang="en-US" sz="1200" b="0" i="0" u="none" strike="noStrike" cap="none">
                <a:solidFill>
                  <a:schemeClr val="lt1"/>
                </a:solidFill>
                <a:latin typeface="Calibri"/>
                <a:ea typeface="Calibri"/>
                <a:cs typeface="Calibri"/>
                <a:sym typeface="Calibri"/>
              </a:rPr>
              <a:t>         </a:t>
            </a:r>
            <a:r>
              <a:rPr lang="en-US" b="1" i="0" u="none" strike="noStrike" cap="none">
                <a:solidFill>
                  <a:schemeClr val="lt1"/>
                </a:solidFill>
                <a:latin typeface="Calibri"/>
                <a:ea typeface="Calibri"/>
                <a:cs typeface="Calibri"/>
                <a:sym typeface="Calibri"/>
              </a:rPr>
              <a:t>AsterxDB</a:t>
            </a:r>
          </a:p>
        </p:txBody>
      </p:sp>
      <p:sp>
        <p:nvSpPr>
          <p:cNvPr id="98" name="Shape 98"/>
          <p:cNvSpPr txBox="1"/>
          <p:nvPr/>
        </p:nvSpPr>
        <p:spPr>
          <a:xfrm>
            <a:off x="3501541" y="3090028"/>
            <a:ext cx="2159055" cy="1428310"/>
          </a:xfrm>
          <a:prstGeom prst="rect">
            <a:avLst/>
          </a:prstGeom>
          <a:noFill/>
          <a:ln>
            <a:noFill/>
          </a:ln>
        </p:spPr>
        <p:txBody>
          <a:bodyPr wrap="square" lIns="167625" tIns="167625" rIns="167625" bIns="167625" anchor="ctr" anchorCtr="0">
            <a:noAutofit/>
          </a:bodyPr>
          <a:lstStyle/>
          <a:p>
            <a:pPr marL="0" marR="0" lvl="0" indent="-44450" algn="ctr" rtl="0">
              <a:lnSpc>
                <a:spcPct val="90000"/>
              </a:lnSpc>
              <a:spcBef>
                <a:spcPts val="0"/>
              </a:spcBef>
              <a:spcAft>
                <a:spcPts val="0"/>
              </a:spcAft>
              <a:buClr>
                <a:schemeClr val="lt1"/>
              </a:buClr>
              <a:buSzPct val="25000"/>
              <a:buFont typeface="Calibri"/>
              <a:buNone/>
            </a:pPr>
            <a:r>
              <a:rPr lang="en-US" sz="1800" b="0" i="0" u="none" strike="noStrike" cap="none">
                <a:solidFill>
                  <a:schemeClr val="lt1"/>
                </a:solidFill>
                <a:latin typeface="Calibri"/>
                <a:ea typeface="Calibri"/>
                <a:cs typeface="Calibri"/>
                <a:sym typeface="Calibri"/>
              </a:rPr>
              <a:t>Query Criteria</a:t>
            </a:r>
          </a:p>
        </p:txBody>
      </p:sp>
      <p:sp>
        <p:nvSpPr>
          <p:cNvPr id="99" name="Shape 99"/>
          <p:cNvSpPr/>
          <p:nvPr/>
        </p:nvSpPr>
        <p:spPr>
          <a:xfrm>
            <a:off x="7428322" y="5020751"/>
            <a:ext cx="1548990" cy="1165796"/>
          </a:xfrm>
          <a:prstGeom prst="roundRect">
            <a:avLst>
              <a:gd name="adj" fmla="val 16667"/>
            </a:avLst>
          </a:prstGeom>
          <a:gradFill>
            <a:gsLst>
              <a:gs pos="0">
                <a:srgbClr val="A0C94A"/>
              </a:gs>
              <a:gs pos="100000">
                <a:srgbClr val="DBFF9C"/>
              </a:gs>
            </a:gsLst>
            <a:lin ang="16200000" scaled="0"/>
          </a:gradFill>
          <a:ln>
            <a:noFill/>
          </a:ln>
          <a:effectLst>
            <a:outerShdw blurRad="40000" dist="23000" dir="5400000" rotWithShape="0">
              <a:srgbClr val="000000">
                <a:alpha val="34901"/>
              </a:srgbClr>
            </a:outerShdw>
          </a:effectLst>
        </p:spPr>
        <p:txBody>
          <a:bodyPr wrap="square" lIns="91425" tIns="91425" rIns="91425" bIns="91425" anchor="ctr" anchorCtr="0">
            <a:noAutofit/>
          </a:bodyPr>
          <a:lstStyle/>
          <a:p>
            <a:pPr marL="0" marR="0" lvl="0" indent="-114300" algn="l" rtl="0">
              <a:spcBef>
                <a:spcPts val="0"/>
              </a:spcBef>
              <a:spcAft>
                <a:spcPts val="0"/>
              </a:spcAft>
              <a:buClr>
                <a:schemeClr val="dk1"/>
              </a:buClr>
              <a:buFont typeface="Calibri"/>
              <a:buNone/>
            </a:pPr>
            <a:endParaRPr sz="1200" b="0" i="0" u="none" strike="noStrike" cap="none">
              <a:solidFill>
                <a:schemeClr val="lt1"/>
              </a:solidFill>
              <a:latin typeface="Calibri"/>
              <a:ea typeface="Calibri"/>
              <a:cs typeface="Calibri"/>
              <a:sym typeface="Calibri"/>
            </a:endParaRPr>
          </a:p>
          <a:p>
            <a:pPr marL="0" marR="0" lvl="0" indent="-114300" algn="l" rtl="0">
              <a:spcBef>
                <a:spcPts val="0"/>
              </a:spcBef>
              <a:spcAft>
                <a:spcPts val="0"/>
              </a:spcAft>
              <a:buClr>
                <a:schemeClr val="dk1"/>
              </a:buClr>
              <a:buFont typeface="Calibri"/>
              <a:buNone/>
            </a:pPr>
            <a:endParaRPr sz="1200" b="0" i="0" u="none" strike="noStrike" cap="none">
              <a:solidFill>
                <a:schemeClr val="lt1"/>
              </a:solidFill>
              <a:latin typeface="Calibri"/>
              <a:ea typeface="Calibri"/>
              <a:cs typeface="Calibri"/>
              <a:sym typeface="Calibri"/>
            </a:endParaRPr>
          </a:p>
          <a:p>
            <a:pPr marL="0" marR="0" lvl="0" indent="-127000" algn="l" rtl="0">
              <a:spcBef>
                <a:spcPts val="0"/>
              </a:spcBef>
              <a:buClr>
                <a:schemeClr val="lt1"/>
              </a:buClr>
              <a:buSzPct val="111111"/>
              <a:buFont typeface="Calibri"/>
              <a:buNone/>
            </a:pPr>
            <a:r>
              <a:rPr lang="en-US" sz="1200" b="0" i="0" u="none" strike="noStrike" cap="none">
                <a:solidFill>
                  <a:schemeClr val="lt1"/>
                </a:solidFill>
                <a:latin typeface="Calibri"/>
                <a:ea typeface="Calibri"/>
                <a:cs typeface="Calibri"/>
                <a:sym typeface="Calibri"/>
              </a:rPr>
              <a:t>      </a:t>
            </a:r>
            <a:r>
              <a:rPr lang="en-US" b="1" i="0" u="none" strike="noStrike" cap="none">
                <a:solidFill>
                  <a:srgbClr val="4F6128"/>
                </a:solidFill>
                <a:latin typeface="Calibri"/>
                <a:ea typeface="Calibri"/>
                <a:cs typeface="Calibri"/>
                <a:sym typeface="Calibri"/>
              </a:rPr>
              <a:t>Solr</a:t>
            </a:r>
          </a:p>
        </p:txBody>
      </p:sp>
      <p:sp>
        <p:nvSpPr>
          <p:cNvPr id="100" name="Shape 100"/>
          <p:cNvSpPr/>
          <p:nvPr/>
        </p:nvSpPr>
        <p:spPr>
          <a:xfrm>
            <a:off x="820301" y="4754185"/>
            <a:ext cx="1241137" cy="519643"/>
          </a:xfrm>
          <a:prstGeom prst="roundRect">
            <a:avLst>
              <a:gd name="adj" fmla="val 16667"/>
            </a:avLst>
          </a:prstGeom>
          <a:solidFill>
            <a:schemeClr val="accent1"/>
          </a:solidFill>
          <a:ln w="38100" cap="flat" cmpd="sng">
            <a:solidFill>
              <a:schemeClr val="lt1"/>
            </a:solidFill>
            <a:prstDash val="solid"/>
            <a:round/>
            <a:headEnd type="none" w="med" len="med"/>
            <a:tailEnd type="none" w="med" len="med"/>
          </a:ln>
          <a:effectLst>
            <a:outerShdw blurRad="40000" dist="20000" dir="5400000" rotWithShape="0">
              <a:srgbClr val="000000">
                <a:alpha val="37647"/>
              </a:srgbClr>
            </a:outerShdw>
          </a:effectLst>
        </p:spPr>
        <p:txBody>
          <a:bodyPr wrap="square" lIns="91425" tIns="91425" rIns="91425" bIns="91425" anchor="ctr" anchorCtr="0">
            <a:noAutofit/>
          </a:bodyPr>
          <a:lstStyle/>
          <a:p>
            <a:pPr marL="0" marR="0" lvl="0" indent="-114300" algn="l" rtl="0">
              <a:spcBef>
                <a:spcPts val="0"/>
              </a:spcBef>
              <a:buClr>
                <a:schemeClr val="lt1"/>
              </a:buClr>
              <a:buSzPct val="100000"/>
              <a:buFont typeface="Calibri"/>
              <a:buNone/>
            </a:pPr>
            <a:r>
              <a:rPr lang="en-US" sz="1200" b="0" i="0" u="none" strike="noStrike" cap="none">
                <a:solidFill>
                  <a:schemeClr val="lt1"/>
                </a:solidFill>
                <a:latin typeface="Calibri"/>
                <a:ea typeface="Calibri"/>
                <a:cs typeface="Calibri"/>
                <a:sym typeface="Calibri"/>
              </a:rPr>
              <a:t>customers</a:t>
            </a:r>
          </a:p>
        </p:txBody>
      </p:sp>
      <p:sp>
        <p:nvSpPr>
          <p:cNvPr id="101" name="Shape 101"/>
          <p:cNvSpPr/>
          <p:nvPr/>
        </p:nvSpPr>
        <p:spPr>
          <a:xfrm>
            <a:off x="3639845" y="4754184"/>
            <a:ext cx="1054706" cy="519643"/>
          </a:xfrm>
          <a:prstGeom prst="roundRect">
            <a:avLst>
              <a:gd name="adj" fmla="val 16667"/>
            </a:avLst>
          </a:prstGeom>
          <a:solidFill>
            <a:schemeClr val="accent1"/>
          </a:solidFill>
          <a:ln w="38100" cap="flat" cmpd="sng">
            <a:solidFill>
              <a:schemeClr val="lt1"/>
            </a:solidFill>
            <a:prstDash val="solid"/>
            <a:round/>
            <a:headEnd type="none" w="med" len="med"/>
            <a:tailEnd type="none" w="med" len="med"/>
          </a:ln>
          <a:effectLst>
            <a:outerShdw blurRad="40000" dist="20000" dir="5400000" rotWithShape="0">
              <a:srgbClr val="000000">
                <a:alpha val="37647"/>
              </a:srgbClr>
            </a:outerShdw>
          </a:effectLst>
        </p:spPr>
        <p:txBody>
          <a:bodyPr wrap="square" lIns="91425" tIns="91425" rIns="91425" bIns="91425" anchor="ctr" anchorCtr="0">
            <a:noAutofit/>
          </a:bodyPr>
          <a:lstStyle/>
          <a:p>
            <a:pPr marL="0" marR="0" lvl="0" indent="-114300" algn="l" rtl="0">
              <a:spcBef>
                <a:spcPts val="0"/>
              </a:spcBef>
              <a:buClr>
                <a:schemeClr val="lt1"/>
              </a:buClr>
              <a:buSzPct val="100000"/>
              <a:buFont typeface="Calibri"/>
              <a:buNone/>
            </a:pPr>
            <a:r>
              <a:rPr lang="en-US" sz="1200" b="0" i="0" u="none" strike="noStrike" cap="none">
                <a:solidFill>
                  <a:schemeClr val="lt1"/>
                </a:solidFill>
                <a:latin typeface="Calibri"/>
                <a:ea typeface="Calibri"/>
                <a:cs typeface="Calibri"/>
                <a:sym typeface="Calibri"/>
              </a:rPr>
              <a:t>products</a:t>
            </a:r>
          </a:p>
        </p:txBody>
      </p:sp>
      <p:sp>
        <p:nvSpPr>
          <p:cNvPr id="102" name="Shape 102"/>
          <p:cNvSpPr/>
          <p:nvPr/>
        </p:nvSpPr>
        <p:spPr>
          <a:xfrm>
            <a:off x="2219821" y="4754185"/>
            <a:ext cx="1269508" cy="519643"/>
          </a:xfrm>
          <a:prstGeom prst="roundRect">
            <a:avLst>
              <a:gd name="adj" fmla="val 16667"/>
            </a:avLst>
          </a:prstGeom>
          <a:solidFill>
            <a:schemeClr val="accent1"/>
          </a:solidFill>
          <a:ln w="38100" cap="flat" cmpd="sng">
            <a:solidFill>
              <a:schemeClr val="lt1"/>
            </a:solidFill>
            <a:prstDash val="solid"/>
            <a:round/>
            <a:headEnd type="none" w="med" len="med"/>
            <a:tailEnd type="none" w="med" len="med"/>
          </a:ln>
          <a:effectLst>
            <a:outerShdw blurRad="40000" dist="20000" dir="5400000" rotWithShape="0">
              <a:srgbClr val="000000">
                <a:alpha val="37647"/>
              </a:srgbClr>
            </a:outerShdw>
          </a:effectLst>
        </p:spPr>
        <p:txBody>
          <a:bodyPr wrap="square" lIns="91425" tIns="91425" rIns="91425" bIns="91425" anchor="ctr" anchorCtr="0">
            <a:noAutofit/>
          </a:bodyPr>
          <a:lstStyle/>
          <a:p>
            <a:pPr marL="0" marR="0" lvl="0" indent="-114300" algn="l" rtl="0">
              <a:spcBef>
                <a:spcPts val="0"/>
              </a:spcBef>
              <a:spcAft>
                <a:spcPts val="0"/>
              </a:spcAft>
              <a:buClr>
                <a:schemeClr val="lt1"/>
              </a:buClr>
              <a:buSzPct val="100000"/>
              <a:buFont typeface="Calibri"/>
              <a:buNone/>
            </a:pPr>
            <a:r>
              <a:rPr lang="en-US" sz="1200" b="0" i="0" u="none" strike="noStrike" cap="none">
                <a:solidFill>
                  <a:schemeClr val="lt1"/>
                </a:solidFill>
                <a:latin typeface="Calibri"/>
                <a:ea typeface="Calibri"/>
                <a:cs typeface="Calibri"/>
                <a:sym typeface="Calibri"/>
              </a:rPr>
              <a:t>orders</a:t>
            </a:r>
          </a:p>
          <a:p>
            <a:pPr marL="0" marR="0" lvl="0" indent="-114300" algn="l" rtl="0">
              <a:spcBef>
                <a:spcPts val="0"/>
              </a:spcBef>
              <a:buClr>
                <a:schemeClr val="lt1"/>
              </a:buClr>
              <a:buSzPct val="100000"/>
              <a:buFont typeface="Calibri"/>
              <a:buNone/>
            </a:pPr>
            <a:r>
              <a:rPr lang="en-US" sz="1200" b="0" i="0" u="none" strike="noStrike" cap="none">
                <a:solidFill>
                  <a:schemeClr val="lt1"/>
                </a:solidFill>
                <a:latin typeface="Calibri"/>
                <a:ea typeface="Calibri"/>
                <a:cs typeface="Calibri"/>
                <a:sym typeface="Calibri"/>
              </a:rPr>
              <a:t>orderlines</a:t>
            </a:r>
          </a:p>
        </p:txBody>
      </p:sp>
      <p:sp>
        <p:nvSpPr>
          <p:cNvPr id="103" name="Shape 103"/>
          <p:cNvSpPr/>
          <p:nvPr/>
        </p:nvSpPr>
        <p:spPr>
          <a:xfrm>
            <a:off x="2260469" y="5607364"/>
            <a:ext cx="1054706" cy="440796"/>
          </a:xfrm>
          <a:prstGeom prst="roundRect">
            <a:avLst>
              <a:gd name="adj" fmla="val 16667"/>
            </a:avLst>
          </a:prstGeom>
          <a:solidFill>
            <a:schemeClr val="accent1"/>
          </a:solidFill>
          <a:ln w="38100" cap="flat" cmpd="sng">
            <a:solidFill>
              <a:schemeClr val="lt1"/>
            </a:solidFill>
            <a:prstDash val="solid"/>
            <a:round/>
            <a:headEnd type="none" w="med" len="med"/>
            <a:tailEnd type="none" w="med" len="med"/>
          </a:ln>
          <a:effectLst>
            <a:outerShdw blurRad="40000" dist="20000" dir="5400000" rotWithShape="0">
              <a:srgbClr val="000000">
                <a:alpha val="37647"/>
              </a:srgbClr>
            </a:outerShdw>
          </a:effectLst>
        </p:spPr>
        <p:txBody>
          <a:bodyPr wrap="square" lIns="91425" tIns="91425" rIns="91425" bIns="91425" anchor="ctr" anchorCtr="0">
            <a:noAutofit/>
          </a:bodyPr>
          <a:lstStyle/>
          <a:p>
            <a:pPr marL="0" marR="0" lvl="0" indent="-114300" algn="l" rtl="0">
              <a:spcBef>
                <a:spcPts val="0"/>
              </a:spcBef>
              <a:buClr>
                <a:schemeClr val="lt1"/>
              </a:buClr>
              <a:buSzPct val="100000"/>
              <a:buFont typeface="Calibri"/>
              <a:buNone/>
            </a:pPr>
            <a:r>
              <a:rPr lang="en-US" sz="1200" b="0" i="0" u="none" strike="noStrike" cap="none">
                <a:solidFill>
                  <a:schemeClr val="lt1"/>
                </a:solidFill>
                <a:latin typeface="Calibri"/>
                <a:ea typeface="Calibri"/>
                <a:cs typeface="Calibri"/>
                <a:sym typeface="Calibri"/>
              </a:rPr>
              <a:t>reviews</a:t>
            </a:r>
          </a:p>
        </p:txBody>
      </p:sp>
      <p:sp>
        <p:nvSpPr>
          <p:cNvPr id="104" name="Shape 104"/>
          <p:cNvSpPr/>
          <p:nvPr/>
        </p:nvSpPr>
        <p:spPr>
          <a:xfrm>
            <a:off x="800724" y="5597336"/>
            <a:ext cx="1359661" cy="440796"/>
          </a:xfrm>
          <a:prstGeom prst="roundRect">
            <a:avLst>
              <a:gd name="adj" fmla="val 16667"/>
            </a:avLst>
          </a:prstGeom>
          <a:solidFill>
            <a:schemeClr val="accent1"/>
          </a:solidFill>
          <a:ln w="38100" cap="flat" cmpd="sng">
            <a:solidFill>
              <a:schemeClr val="lt1"/>
            </a:solidFill>
            <a:prstDash val="solid"/>
            <a:round/>
            <a:headEnd type="none" w="med" len="med"/>
            <a:tailEnd type="none" w="med" len="med"/>
          </a:ln>
          <a:effectLst>
            <a:outerShdw blurRad="40000" dist="20000" dir="5400000" rotWithShape="0">
              <a:srgbClr val="000000">
                <a:alpha val="37647"/>
              </a:srgbClr>
            </a:outerShdw>
          </a:effectLst>
        </p:spPr>
        <p:txBody>
          <a:bodyPr wrap="square" lIns="91425" tIns="91425" rIns="91425" bIns="91425" anchor="ctr" anchorCtr="0">
            <a:noAutofit/>
          </a:bodyPr>
          <a:lstStyle/>
          <a:p>
            <a:pPr marL="0" marR="0" lvl="0" indent="-114300" algn="l" rtl="0">
              <a:spcBef>
                <a:spcPts val="0"/>
              </a:spcBef>
              <a:buClr>
                <a:schemeClr val="lt1"/>
              </a:buClr>
              <a:buSzPct val="100000"/>
              <a:buFont typeface="Calibri"/>
              <a:buNone/>
            </a:pPr>
            <a:r>
              <a:rPr lang="en-US" sz="1200" b="0" i="0" u="none" strike="noStrike" cap="none">
                <a:solidFill>
                  <a:schemeClr val="lt1"/>
                </a:solidFill>
                <a:latin typeface="Calibri"/>
                <a:ea typeface="Calibri"/>
                <a:cs typeface="Calibri"/>
                <a:sym typeface="Calibri"/>
              </a:rPr>
              <a:t>campaigns</a:t>
            </a:r>
          </a:p>
        </p:txBody>
      </p:sp>
      <p:sp>
        <p:nvSpPr>
          <p:cNvPr id="105" name="Shape 105"/>
          <p:cNvSpPr/>
          <p:nvPr/>
        </p:nvSpPr>
        <p:spPr>
          <a:xfrm>
            <a:off x="3402937" y="5597336"/>
            <a:ext cx="1396545" cy="460160"/>
          </a:xfrm>
          <a:prstGeom prst="roundRect">
            <a:avLst>
              <a:gd name="adj" fmla="val 16667"/>
            </a:avLst>
          </a:prstGeom>
          <a:solidFill>
            <a:schemeClr val="accent1"/>
          </a:solidFill>
          <a:ln w="38100" cap="flat" cmpd="sng">
            <a:solidFill>
              <a:schemeClr val="lt1"/>
            </a:solidFill>
            <a:prstDash val="solid"/>
            <a:round/>
            <a:headEnd type="none" w="med" len="med"/>
            <a:tailEnd type="none" w="med" len="med"/>
          </a:ln>
          <a:effectLst>
            <a:outerShdw blurRad="40000" dist="20000" dir="5400000" rotWithShape="0">
              <a:srgbClr val="000000">
                <a:alpha val="37647"/>
              </a:srgbClr>
            </a:outerShdw>
          </a:effectLst>
        </p:spPr>
        <p:txBody>
          <a:bodyPr wrap="square" lIns="91425" tIns="91425" rIns="91425" bIns="91425" anchor="ctr" anchorCtr="0">
            <a:noAutofit/>
          </a:bodyPr>
          <a:lstStyle/>
          <a:p>
            <a:pPr marL="0" marR="0" lvl="0" indent="-114300" algn="l" rtl="0">
              <a:spcBef>
                <a:spcPts val="0"/>
              </a:spcBef>
              <a:buClr>
                <a:schemeClr val="lt1"/>
              </a:buClr>
              <a:buSzPct val="100000"/>
              <a:buFont typeface="Calibri"/>
              <a:buNone/>
            </a:pPr>
            <a:r>
              <a:rPr lang="en-US" sz="1200" b="0" i="0" u="none" strike="noStrike" cap="none">
                <a:solidFill>
                  <a:schemeClr val="lt1"/>
                </a:solidFill>
                <a:latin typeface="Calibri"/>
                <a:ea typeface="Calibri"/>
                <a:cs typeface="Calibri"/>
                <a:sym typeface="Calibri"/>
              </a:rPr>
              <a:t>Zipcensus, ..</a:t>
            </a:r>
          </a:p>
        </p:txBody>
      </p:sp>
      <p:sp>
        <p:nvSpPr>
          <p:cNvPr id="106" name="Shape 106"/>
          <p:cNvSpPr/>
          <p:nvPr/>
        </p:nvSpPr>
        <p:spPr>
          <a:xfrm>
            <a:off x="5173238" y="5320775"/>
            <a:ext cx="1967400" cy="440700"/>
          </a:xfrm>
          <a:prstGeom prst="roundRect">
            <a:avLst>
              <a:gd name="adj" fmla="val 16667"/>
            </a:avLst>
          </a:prstGeom>
          <a:gradFill>
            <a:gsLst>
              <a:gs pos="0">
                <a:srgbClr val="7F5AAB"/>
              </a:gs>
              <a:gs pos="100000">
                <a:srgbClr val="C7AEED"/>
              </a:gs>
            </a:gsLst>
            <a:lin ang="16200000" scaled="0"/>
          </a:gradFill>
          <a:ln w="9525" cap="flat" cmpd="sng">
            <a:solidFill>
              <a:srgbClr val="7C5F9F"/>
            </a:solidFill>
            <a:prstDash val="solid"/>
            <a:round/>
            <a:headEnd type="none" w="med" len="med"/>
            <a:tailEnd type="none" w="med" len="med"/>
          </a:ln>
          <a:effectLst>
            <a:outerShdw blurRad="40000" dist="23000" dir="5400000" rotWithShape="0">
              <a:srgbClr val="000000">
                <a:alpha val="34901"/>
              </a:srgbClr>
            </a:outerShdw>
          </a:effectLst>
        </p:spPr>
        <p:txBody>
          <a:bodyPr wrap="square" lIns="91425" tIns="91425" rIns="91425" bIns="91425" anchor="ctr" anchorCtr="0">
            <a:noAutofit/>
          </a:bodyPr>
          <a:lstStyle/>
          <a:p>
            <a:pPr marL="0" marR="0" lvl="0" indent="-114300" algn="l" rtl="0">
              <a:spcBef>
                <a:spcPts val="0"/>
              </a:spcBef>
              <a:buClr>
                <a:schemeClr val="lt1"/>
              </a:buClr>
              <a:buSzPct val="100000"/>
              <a:buFont typeface="Calibri"/>
              <a:buNone/>
            </a:pPr>
            <a:r>
              <a:rPr lang="en-US" sz="1200" b="0" i="0" u="none" strike="noStrike" cap="none">
                <a:solidFill>
                  <a:schemeClr val="lt1"/>
                </a:solidFill>
                <a:latin typeface="Calibri"/>
                <a:ea typeface="Calibri"/>
                <a:cs typeface="Calibri"/>
                <a:sym typeface="Calibri"/>
              </a:rPr>
              <a:t>ClassificationInfo</a:t>
            </a:r>
          </a:p>
        </p:txBody>
      </p:sp>
      <p:sp>
        <p:nvSpPr>
          <p:cNvPr id="107" name="Shape 107"/>
          <p:cNvSpPr/>
          <p:nvPr/>
        </p:nvSpPr>
        <p:spPr>
          <a:xfrm>
            <a:off x="700594" y="3067620"/>
            <a:ext cx="8132138" cy="1335127"/>
          </a:xfrm>
          <a:prstGeom prst="roundRect">
            <a:avLst>
              <a:gd name="adj" fmla="val 16667"/>
            </a:avLst>
          </a:prstGeom>
          <a:gradFill>
            <a:gsLst>
              <a:gs pos="0">
                <a:srgbClr val="9FC3FF"/>
              </a:gs>
              <a:gs pos="35000">
                <a:srgbClr val="BDD5FF"/>
              </a:gs>
              <a:gs pos="100000">
                <a:srgbClr val="E4EEFF"/>
              </a:gs>
            </a:gsLst>
            <a:lin ang="16200000" scaled="0"/>
          </a:gradFill>
          <a:ln w="9525" cap="flat" cmpd="sng">
            <a:solidFill>
              <a:srgbClr val="4A7DBA"/>
            </a:solidFill>
            <a:prstDash val="solid"/>
            <a:round/>
            <a:headEnd type="none" w="med" len="med"/>
            <a:tailEnd type="none" w="med" len="med"/>
          </a:ln>
          <a:effectLst>
            <a:outerShdw blurRad="40000" dist="20000" dir="5400000" rotWithShape="0">
              <a:srgbClr val="000000">
                <a:alpha val="37647"/>
              </a:srgbClr>
            </a:outerShdw>
          </a:effectLst>
        </p:spPr>
        <p:txBody>
          <a:bodyPr wrap="square" lIns="91425" tIns="91425" rIns="91425" bIns="91425" anchor="ctr" anchorCtr="0">
            <a:noAutofit/>
          </a:bodyPr>
          <a:lstStyle/>
          <a:p>
            <a:pPr marL="0" marR="0" lvl="0" indent="-114300" algn="l" rtl="0">
              <a:spcBef>
                <a:spcPts val="0"/>
              </a:spcBef>
              <a:spcAft>
                <a:spcPts val="0"/>
              </a:spcAft>
              <a:buClr>
                <a:srgbClr val="002060"/>
              </a:buClr>
              <a:buSzPct val="100000"/>
              <a:buFont typeface="Calibri"/>
              <a:buNone/>
            </a:pPr>
            <a:r>
              <a:rPr lang="en-US" sz="1200" b="1" i="0" u="none" strike="noStrike" cap="none" dirty="0">
                <a:solidFill>
                  <a:srgbClr val="002060"/>
                </a:solidFill>
                <a:latin typeface="Calibri"/>
                <a:ea typeface="Calibri"/>
                <a:cs typeface="Calibri"/>
                <a:sym typeface="Calibri"/>
              </a:rPr>
              <a:t>Wrapper</a:t>
            </a:r>
          </a:p>
          <a:p>
            <a:pPr marL="0" marR="0" lvl="0" indent="-114300" algn="l" rtl="0">
              <a:spcBef>
                <a:spcPts val="0"/>
              </a:spcBef>
              <a:buClr>
                <a:schemeClr val="dk1"/>
              </a:buClr>
              <a:buFont typeface="Calibri"/>
              <a:buNone/>
            </a:pPr>
            <a:endParaRPr sz="1200" b="0" i="0" u="none" strike="noStrike" cap="none" dirty="0">
              <a:solidFill>
                <a:schemeClr val="dk1"/>
              </a:solidFill>
              <a:latin typeface="Calibri"/>
              <a:ea typeface="Calibri"/>
              <a:cs typeface="Calibri"/>
              <a:sym typeface="Calibri"/>
            </a:endParaRPr>
          </a:p>
        </p:txBody>
      </p:sp>
      <p:sp>
        <p:nvSpPr>
          <p:cNvPr id="108" name="Shape 108"/>
          <p:cNvSpPr/>
          <p:nvPr/>
        </p:nvSpPr>
        <p:spPr>
          <a:xfrm>
            <a:off x="820302" y="3904754"/>
            <a:ext cx="1305430" cy="323383"/>
          </a:xfrm>
          <a:prstGeom prst="roundRect">
            <a:avLst>
              <a:gd name="adj" fmla="val 16667"/>
            </a:avLst>
          </a:prstGeom>
          <a:solidFill>
            <a:schemeClr val="accent1"/>
          </a:solidFill>
          <a:ln w="38100" cap="flat" cmpd="sng">
            <a:solidFill>
              <a:schemeClr val="lt1"/>
            </a:solidFill>
            <a:prstDash val="solid"/>
            <a:round/>
            <a:headEnd type="none" w="med" len="med"/>
            <a:tailEnd type="none" w="med" len="med"/>
          </a:ln>
          <a:effectLst>
            <a:outerShdw blurRad="40000" dist="20000" dir="5400000" rotWithShape="0">
              <a:srgbClr val="000000">
                <a:alpha val="37647"/>
              </a:srgbClr>
            </a:outerShdw>
          </a:effectLst>
        </p:spPr>
        <p:txBody>
          <a:bodyPr wrap="square" lIns="91425" tIns="91425" rIns="91425" bIns="91425" anchor="ctr" anchorCtr="0">
            <a:noAutofit/>
          </a:bodyPr>
          <a:lstStyle/>
          <a:p>
            <a:pPr marL="0" marR="0" lvl="0" indent="-114300" algn="l" rtl="0">
              <a:spcBef>
                <a:spcPts val="0"/>
              </a:spcBef>
              <a:buClr>
                <a:schemeClr val="lt1"/>
              </a:buClr>
              <a:buSzPct val="100000"/>
              <a:buFont typeface="Calibri"/>
              <a:buNone/>
            </a:pPr>
            <a:r>
              <a:rPr lang="en-US" sz="1200" b="0" i="0" u="none" strike="noStrike" cap="none" dirty="0" err="1">
                <a:solidFill>
                  <a:schemeClr val="lt1"/>
                </a:solidFill>
                <a:latin typeface="Calibri"/>
                <a:ea typeface="Calibri"/>
                <a:cs typeface="Calibri"/>
                <a:sym typeface="Calibri"/>
              </a:rPr>
              <a:t>CustomerView</a:t>
            </a:r>
            <a:endParaRPr lang="en-US" sz="1200" b="0" i="0" u="none" strike="noStrike" cap="none" dirty="0">
              <a:solidFill>
                <a:schemeClr val="lt1"/>
              </a:solidFill>
              <a:latin typeface="Calibri"/>
              <a:ea typeface="Calibri"/>
              <a:cs typeface="Calibri"/>
              <a:sym typeface="Calibri"/>
            </a:endParaRPr>
          </a:p>
        </p:txBody>
      </p:sp>
      <p:sp>
        <p:nvSpPr>
          <p:cNvPr id="109" name="Shape 109"/>
          <p:cNvSpPr/>
          <p:nvPr/>
        </p:nvSpPr>
        <p:spPr>
          <a:xfrm>
            <a:off x="2277608" y="3887361"/>
            <a:ext cx="1187465" cy="349220"/>
          </a:xfrm>
          <a:prstGeom prst="roundRect">
            <a:avLst>
              <a:gd name="adj" fmla="val 16667"/>
            </a:avLst>
          </a:prstGeom>
          <a:solidFill>
            <a:schemeClr val="accent1"/>
          </a:solidFill>
          <a:ln w="38100" cap="flat" cmpd="sng">
            <a:solidFill>
              <a:schemeClr val="lt1"/>
            </a:solidFill>
            <a:prstDash val="solid"/>
            <a:round/>
            <a:headEnd type="none" w="med" len="med"/>
            <a:tailEnd type="none" w="med" len="med"/>
          </a:ln>
          <a:effectLst>
            <a:outerShdw blurRad="40000" dist="20000" dir="5400000" rotWithShape="0">
              <a:srgbClr val="000000">
                <a:alpha val="37647"/>
              </a:srgbClr>
            </a:outerShdw>
          </a:effectLst>
        </p:spPr>
        <p:txBody>
          <a:bodyPr wrap="square" lIns="91425" tIns="91425" rIns="91425" bIns="91425" anchor="ctr" anchorCtr="0">
            <a:noAutofit/>
          </a:bodyPr>
          <a:lstStyle/>
          <a:p>
            <a:pPr marL="0" marR="0" lvl="0" indent="-114300" algn="l" rtl="0">
              <a:spcBef>
                <a:spcPts val="0"/>
              </a:spcBef>
              <a:buClr>
                <a:schemeClr val="lt1"/>
              </a:buClr>
              <a:buSzPct val="100000"/>
              <a:buFont typeface="Calibri"/>
              <a:buNone/>
            </a:pPr>
            <a:r>
              <a:rPr lang="en-US" sz="1200" b="0" i="0" u="none" strike="noStrike" cap="none" dirty="0" err="1">
                <a:solidFill>
                  <a:schemeClr val="lt1"/>
                </a:solidFill>
                <a:latin typeface="Calibri"/>
                <a:ea typeface="Calibri"/>
                <a:cs typeface="Calibri"/>
                <a:sym typeface="Calibri"/>
              </a:rPr>
              <a:t>ProductView</a:t>
            </a:r>
            <a:endParaRPr lang="en-US" sz="1200" b="0" i="0" u="none" strike="noStrike" cap="none" dirty="0">
              <a:solidFill>
                <a:schemeClr val="lt1"/>
              </a:solidFill>
              <a:latin typeface="Calibri"/>
              <a:ea typeface="Calibri"/>
              <a:cs typeface="Calibri"/>
              <a:sym typeface="Calibri"/>
            </a:endParaRPr>
          </a:p>
        </p:txBody>
      </p:sp>
      <p:sp>
        <p:nvSpPr>
          <p:cNvPr id="110" name="Shape 110"/>
          <p:cNvSpPr/>
          <p:nvPr/>
        </p:nvSpPr>
        <p:spPr>
          <a:xfrm>
            <a:off x="5294774" y="3878917"/>
            <a:ext cx="1477478" cy="349222"/>
          </a:xfrm>
          <a:prstGeom prst="roundRect">
            <a:avLst>
              <a:gd name="adj" fmla="val 16667"/>
            </a:avLst>
          </a:prstGeom>
          <a:gradFill>
            <a:gsLst>
              <a:gs pos="0">
                <a:srgbClr val="7F5AAB"/>
              </a:gs>
              <a:gs pos="100000">
                <a:srgbClr val="C7AEED"/>
              </a:gs>
            </a:gsLst>
            <a:lin ang="16200000" scaled="0"/>
          </a:gradFill>
          <a:ln w="9525" cap="flat" cmpd="sng">
            <a:solidFill>
              <a:srgbClr val="7C5F9F"/>
            </a:solidFill>
            <a:prstDash val="solid"/>
            <a:round/>
            <a:headEnd type="none" w="med" len="med"/>
            <a:tailEnd type="none" w="med" len="med"/>
          </a:ln>
          <a:effectLst>
            <a:outerShdw blurRad="40000" dist="23000" dir="5400000" rotWithShape="0">
              <a:srgbClr val="000000">
                <a:alpha val="34901"/>
              </a:srgbClr>
            </a:outerShdw>
          </a:effectLst>
        </p:spPr>
        <p:txBody>
          <a:bodyPr wrap="square" lIns="91425" tIns="91425" rIns="91425" bIns="91425" anchor="ctr" anchorCtr="0">
            <a:noAutofit/>
          </a:bodyPr>
          <a:lstStyle/>
          <a:p>
            <a:pPr marL="0" marR="0" lvl="0" indent="-114300" algn="l" rtl="0">
              <a:spcBef>
                <a:spcPts val="0"/>
              </a:spcBef>
              <a:buClr>
                <a:schemeClr val="lt1"/>
              </a:buClr>
              <a:buSzPct val="100000"/>
              <a:buFont typeface="Calibri"/>
              <a:buNone/>
            </a:pPr>
            <a:r>
              <a:rPr lang="en-US" sz="1200" b="0" i="0" u="none" strike="noStrike" cap="none">
                <a:solidFill>
                  <a:schemeClr val="lt1"/>
                </a:solidFill>
                <a:latin typeface="Calibri"/>
                <a:ea typeface="Calibri"/>
                <a:cs typeface="Calibri"/>
                <a:sym typeface="Calibri"/>
              </a:rPr>
              <a:t>FlexCategory</a:t>
            </a:r>
          </a:p>
        </p:txBody>
      </p:sp>
      <p:sp>
        <p:nvSpPr>
          <p:cNvPr id="111" name="Shape 111"/>
          <p:cNvSpPr/>
          <p:nvPr/>
        </p:nvSpPr>
        <p:spPr>
          <a:xfrm>
            <a:off x="7542878" y="5273828"/>
            <a:ext cx="1310019" cy="323508"/>
          </a:xfrm>
          <a:prstGeom prst="roundRect">
            <a:avLst>
              <a:gd name="adj" fmla="val 16667"/>
            </a:avLst>
          </a:prstGeom>
          <a:solidFill>
            <a:schemeClr val="accent3"/>
          </a:solidFill>
          <a:ln w="38100" cap="flat" cmpd="sng">
            <a:solidFill>
              <a:schemeClr val="lt1"/>
            </a:solidFill>
            <a:prstDash val="solid"/>
            <a:round/>
            <a:headEnd type="none" w="med" len="med"/>
            <a:tailEnd type="none" w="med" len="med"/>
          </a:ln>
          <a:effectLst>
            <a:outerShdw blurRad="40000" dist="20000" dir="5400000" rotWithShape="0">
              <a:srgbClr val="000000">
                <a:alpha val="37647"/>
              </a:srgbClr>
            </a:outerShdw>
          </a:effectLst>
        </p:spPr>
        <p:txBody>
          <a:bodyPr wrap="square" lIns="91425" tIns="91425" rIns="91425" bIns="91425" anchor="ctr" anchorCtr="0">
            <a:noAutofit/>
          </a:bodyPr>
          <a:lstStyle/>
          <a:p>
            <a:pPr marL="0" marR="0" lvl="0" indent="-114300" algn="l" rtl="0">
              <a:spcBef>
                <a:spcPts val="0"/>
              </a:spcBef>
              <a:buClr>
                <a:schemeClr val="lt1"/>
              </a:buClr>
              <a:buSzPct val="100000"/>
              <a:buFont typeface="Calibri"/>
              <a:buNone/>
            </a:pPr>
            <a:r>
              <a:rPr lang="en-US" sz="1200" b="0" i="0" u="none" strike="noStrike" cap="none">
                <a:solidFill>
                  <a:schemeClr val="lt1"/>
                </a:solidFill>
                <a:latin typeface="Calibri"/>
                <a:ea typeface="Calibri"/>
                <a:cs typeface="Calibri"/>
                <a:sym typeface="Calibri"/>
              </a:rPr>
              <a:t>reviewText</a:t>
            </a:r>
          </a:p>
        </p:txBody>
      </p:sp>
      <p:sp>
        <p:nvSpPr>
          <p:cNvPr id="112" name="Shape 112"/>
          <p:cNvSpPr/>
          <p:nvPr/>
        </p:nvSpPr>
        <p:spPr>
          <a:xfrm>
            <a:off x="6969282" y="3878916"/>
            <a:ext cx="1717518" cy="349222"/>
          </a:xfrm>
          <a:prstGeom prst="roundRect">
            <a:avLst>
              <a:gd name="adj" fmla="val 16667"/>
            </a:avLst>
          </a:prstGeom>
          <a:solidFill>
            <a:schemeClr val="accent3"/>
          </a:solidFill>
          <a:ln w="38100" cap="flat" cmpd="sng">
            <a:solidFill>
              <a:schemeClr val="lt1"/>
            </a:solidFill>
            <a:prstDash val="solid"/>
            <a:round/>
            <a:headEnd type="none" w="med" len="med"/>
            <a:tailEnd type="none" w="med" len="med"/>
          </a:ln>
          <a:effectLst>
            <a:outerShdw blurRad="40000" dist="20000" dir="5400000" rotWithShape="0">
              <a:srgbClr val="000000">
                <a:alpha val="37647"/>
              </a:srgbClr>
            </a:outerShdw>
          </a:effectLst>
        </p:spPr>
        <p:txBody>
          <a:bodyPr wrap="square" lIns="91425" tIns="91425" rIns="91425" bIns="91425" anchor="ctr" anchorCtr="0">
            <a:noAutofit/>
          </a:bodyPr>
          <a:lstStyle/>
          <a:p>
            <a:pPr marL="0" marR="0" lvl="0" indent="-114300" algn="l" rtl="0">
              <a:spcBef>
                <a:spcPts val="0"/>
              </a:spcBef>
              <a:buClr>
                <a:schemeClr val="lt1"/>
              </a:buClr>
              <a:buSzPct val="100000"/>
              <a:buFont typeface="Calibri"/>
              <a:buNone/>
            </a:pPr>
            <a:r>
              <a:rPr lang="en-US" sz="1200" b="0" i="0" u="none" strike="noStrike" cap="none">
                <a:solidFill>
                  <a:schemeClr val="lt1"/>
                </a:solidFill>
                <a:latin typeface="Calibri"/>
                <a:ea typeface="Calibri"/>
                <a:cs typeface="Calibri"/>
                <a:sym typeface="Calibri"/>
              </a:rPr>
              <a:t>ReviewFeature</a:t>
            </a:r>
          </a:p>
        </p:txBody>
      </p:sp>
      <p:sp>
        <p:nvSpPr>
          <p:cNvPr id="113" name="Shape 113"/>
          <p:cNvSpPr/>
          <p:nvPr/>
        </p:nvSpPr>
        <p:spPr>
          <a:xfrm>
            <a:off x="1640902" y="2261004"/>
            <a:ext cx="1739060" cy="334916"/>
          </a:xfrm>
          <a:prstGeom prst="roundRect">
            <a:avLst>
              <a:gd name="adj" fmla="val 16667"/>
            </a:avLst>
          </a:prstGeom>
          <a:gradFill>
            <a:gsLst>
              <a:gs pos="0">
                <a:srgbClr val="9FC3FF"/>
              </a:gs>
              <a:gs pos="35000">
                <a:srgbClr val="BDD5FF"/>
              </a:gs>
              <a:gs pos="100000">
                <a:srgbClr val="E4EEFF"/>
              </a:gs>
            </a:gsLst>
            <a:lin ang="16200000" scaled="0"/>
          </a:gradFill>
          <a:ln w="9525" cap="flat" cmpd="sng">
            <a:solidFill>
              <a:srgbClr val="4A7DBA"/>
            </a:solidFill>
            <a:prstDash val="solid"/>
            <a:round/>
            <a:headEnd type="none" w="med" len="med"/>
            <a:tailEnd type="none" w="med" len="med"/>
          </a:ln>
          <a:effectLst>
            <a:outerShdw blurRad="40000" dist="20000" dir="5400000" rotWithShape="0">
              <a:srgbClr val="000000">
                <a:alpha val="37647"/>
              </a:srgbClr>
            </a:outerShdw>
          </a:effectLst>
        </p:spPr>
        <p:txBody>
          <a:bodyPr wrap="square" lIns="91425" tIns="91425" rIns="91425" bIns="91425" anchor="ctr" anchorCtr="0">
            <a:noAutofit/>
          </a:bodyPr>
          <a:lstStyle/>
          <a:p>
            <a:pPr marL="0" marR="0" lvl="0" indent="-114300" algn="l" rtl="0">
              <a:spcBef>
                <a:spcPts val="0"/>
              </a:spcBef>
              <a:spcAft>
                <a:spcPts val="0"/>
              </a:spcAft>
              <a:buClr>
                <a:schemeClr val="dk1"/>
              </a:buClr>
              <a:buFont typeface="Calibri"/>
              <a:buNone/>
            </a:pPr>
            <a:r>
              <a:rPr lang="en-US" sz="1200" b="0" i="0" u="none" strike="noStrike" cap="none" dirty="0">
                <a:solidFill>
                  <a:srgbClr val="002060"/>
                </a:solidFill>
                <a:latin typeface="Calibri"/>
                <a:ea typeface="Calibri"/>
                <a:cs typeface="Calibri"/>
                <a:sym typeface="Calibri"/>
              </a:rPr>
              <a:t>Integrated Schema</a:t>
            </a:r>
            <a:endParaRPr lang="en-US" sz="1200" b="1" i="0" u="none" strike="noStrike" cap="none" dirty="0">
              <a:solidFill>
                <a:srgbClr val="002060"/>
              </a:solidFill>
              <a:latin typeface="Calibri"/>
              <a:ea typeface="Calibri"/>
              <a:cs typeface="Calibri"/>
              <a:sym typeface="Calibri"/>
            </a:endParaRPr>
          </a:p>
          <a:p>
            <a:pPr marL="0" marR="0" lvl="0" indent="-114300" algn="l" rtl="0">
              <a:spcBef>
                <a:spcPts val="0"/>
              </a:spcBef>
              <a:buClr>
                <a:schemeClr val="dk1"/>
              </a:buClr>
              <a:buFont typeface="Calibri"/>
              <a:buNone/>
            </a:pPr>
            <a:endParaRPr sz="1200" b="0" i="0" u="none" strike="noStrike" cap="none" dirty="0">
              <a:solidFill>
                <a:schemeClr val="dk1"/>
              </a:solidFill>
              <a:latin typeface="Calibri"/>
              <a:ea typeface="Calibri"/>
              <a:cs typeface="Calibri"/>
              <a:sym typeface="Calibri"/>
            </a:endParaRPr>
          </a:p>
        </p:txBody>
      </p:sp>
      <p:sp>
        <p:nvSpPr>
          <p:cNvPr id="114" name="Shape 114"/>
          <p:cNvSpPr/>
          <p:nvPr/>
        </p:nvSpPr>
        <p:spPr>
          <a:xfrm>
            <a:off x="1228750" y="1595839"/>
            <a:ext cx="2581800" cy="351900"/>
          </a:xfrm>
          <a:prstGeom prst="roundRect">
            <a:avLst>
              <a:gd name="adj" fmla="val 16667"/>
            </a:avLst>
          </a:prstGeom>
          <a:solidFill>
            <a:schemeClr val="accent6"/>
          </a:solidFill>
          <a:ln w="25400" cap="flat" cmpd="sng">
            <a:solidFill>
              <a:srgbClr val="B46D33"/>
            </a:solidFill>
            <a:prstDash val="solid"/>
            <a:round/>
            <a:headEnd type="none" w="med" len="med"/>
            <a:tailEnd type="none" w="med" len="med"/>
          </a:ln>
        </p:spPr>
        <p:txBody>
          <a:bodyPr wrap="square" lIns="91425" tIns="91425" rIns="91425" bIns="91425" anchor="ctr" anchorCtr="0">
            <a:noAutofit/>
          </a:bodyPr>
          <a:lstStyle/>
          <a:p>
            <a:pPr marL="0" marR="0" lvl="0" indent="-114300" algn="l" rtl="0">
              <a:lnSpc>
                <a:spcPct val="100000"/>
              </a:lnSpc>
              <a:spcBef>
                <a:spcPts val="0"/>
              </a:spcBef>
              <a:spcAft>
                <a:spcPts val="0"/>
              </a:spcAft>
              <a:buClr>
                <a:schemeClr val="lt1"/>
              </a:buClr>
              <a:buSzPct val="100000"/>
              <a:buFont typeface="Calibri"/>
              <a:buNone/>
            </a:pPr>
            <a:r>
              <a:rPr lang="en-US" sz="1200">
                <a:solidFill>
                  <a:schemeClr val="lt1"/>
                </a:solidFill>
                <a:latin typeface="Calibri"/>
                <a:ea typeface="Calibri"/>
                <a:cs typeface="Calibri"/>
                <a:sym typeface="Calibri"/>
              </a:rPr>
              <a:t>Collaborative</a:t>
            </a:r>
            <a:r>
              <a:rPr lang="en-US" sz="1200" b="0" i="0" u="none" strike="noStrike" cap="none">
                <a:solidFill>
                  <a:schemeClr val="lt1"/>
                </a:solidFill>
                <a:latin typeface="Calibri"/>
                <a:ea typeface="Calibri"/>
                <a:cs typeface="Calibri"/>
                <a:sym typeface="Calibri"/>
              </a:rPr>
              <a:t> Filtering</a:t>
            </a:r>
          </a:p>
        </p:txBody>
      </p:sp>
      <p:sp>
        <p:nvSpPr>
          <p:cNvPr id="115" name="Shape 115"/>
          <p:cNvSpPr/>
          <p:nvPr/>
        </p:nvSpPr>
        <p:spPr>
          <a:xfrm>
            <a:off x="5166294" y="1624646"/>
            <a:ext cx="2581800" cy="315000"/>
          </a:xfrm>
          <a:prstGeom prst="roundRect">
            <a:avLst>
              <a:gd name="adj" fmla="val 16667"/>
            </a:avLst>
          </a:prstGeom>
          <a:solidFill>
            <a:schemeClr val="accent6"/>
          </a:solidFill>
          <a:ln w="25400" cap="flat" cmpd="sng">
            <a:solidFill>
              <a:srgbClr val="B46D33"/>
            </a:solidFill>
            <a:prstDash val="solid"/>
            <a:round/>
            <a:headEnd type="none" w="med" len="med"/>
            <a:tailEnd type="none" w="med" len="med"/>
          </a:ln>
        </p:spPr>
        <p:txBody>
          <a:bodyPr wrap="square" lIns="91425" tIns="91425" rIns="91425" bIns="91425" anchor="ctr" anchorCtr="0">
            <a:noAutofit/>
          </a:bodyPr>
          <a:lstStyle/>
          <a:p>
            <a:pPr marL="0" marR="0" lvl="0" indent="-114300" algn="l" rtl="0">
              <a:lnSpc>
                <a:spcPct val="100000"/>
              </a:lnSpc>
              <a:spcBef>
                <a:spcPts val="0"/>
              </a:spcBef>
              <a:spcAft>
                <a:spcPts val="0"/>
              </a:spcAft>
              <a:buClr>
                <a:schemeClr val="lt1"/>
              </a:buClr>
              <a:buSzPct val="100000"/>
              <a:buFont typeface="Calibri"/>
              <a:buNone/>
            </a:pPr>
            <a:r>
              <a:rPr lang="en-US" sz="1200">
                <a:solidFill>
                  <a:schemeClr val="lt1"/>
                </a:solidFill>
                <a:latin typeface="Calibri"/>
                <a:ea typeface="Calibri"/>
                <a:cs typeface="Calibri"/>
                <a:sym typeface="Calibri"/>
              </a:rPr>
              <a:t>Content</a:t>
            </a:r>
            <a:r>
              <a:rPr lang="en-US" sz="1200" b="0" i="0" u="none" strike="noStrike" cap="none">
                <a:solidFill>
                  <a:schemeClr val="lt1"/>
                </a:solidFill>
                <a:latin typeface="Calibri"/>
                <a:ea typeface="Calibri"/>
                <a:cs typeface="Calibri"/>
                <a:sym typeface="Calibri"/>
              </a:rPr>
              <a:t> based filtering</a:t>
            </a:r>
          </a:p>
        </p:txBody>
      </p:sp>
      <p:cxnSp>
        <p:nvCxnSpPr>
          <p:cNvPr id="122" name="Shape 122"/>
          <p:cNvCxnSpPr>
            <a:cxnSpLocks/>
            <a:stCxn id="100" idx="0"/>
            <a:endCxn id="108" idx="2"/>
          </p:cNvCxnSpPr>
          <p:nvPr/>
        </p:nvCxnSpPr>
        <p:spPr>
          <a:xfrm flipV="1">
            <a:off x="1440870" y="4228137"/>
            <a:ext cx="32147" cy="526048"/>
          </a:xfrm>
          <a:prstGeom prst="straightConnector1">
            <a:avLst/>
          </a:prstGeom>
          <a:noFill/>
          <a:ln w="25400" cap="flat" cmpd="sng">
            <a:solidFill>
              <a:schemeClr val="accent5">
                <a:lumMod val="50000"/>
              </a:schemeClr>
            </a:solidFill>
            <a:prstDash val="solid"/>
            <a:round/>
            <a:headEnd type="triangle" w="med" len="med"/>
            <a:tailEnd type="none" w="med" len="med"/>
          </a:ln>
          <a:effectLst>
            <a:outerShdw blurRad="40000" dist="20000" dir="5400000" rotWithShape="0">
              <a:srgbClr val="000000">
                <a:alpha val="37647"/>
              </a:srgbClr>
            </a:outerShdw>
          </a:effectLst>
        </p:spPr>
      </p:cxnSp>
      <p:cxnSp>
        <p:nvCxnSpPr>
          <p:cNvPr id="123" name="Shape 123"/>
          <p:cNvCxnSpPr>
            <a:cxnSpLocks/>
            <a:stCxn id="102" idx="0"/>
            <a:endCxn id="108" idx="2"/>
          </p:cNvCxnSpPr>
          <p:nvPr/>
        </p:nvCxnSpPr>
        <p:spPr>
          <a:xfrm flipH="1" flipV="1">
            <a:off x="1473017" y="4228137"/>
            <a:ext cx="1381558" cy="526048"/>
          </a:xfrm>
          <a:prstGeom prst="straightConnector1">
            <a:avLst/>
          </a:prstGeom>
          <a:noFill/>
          <a:ln w="25400" cap="flat" cmpd="sng">
            <a:solidFill>
              <a:schemeClr val="accent5">
                <a:lumMod val="50000"/>
              </a:schemeClr>
            </a:solidFill>
            <a:prstDash val="solid"/>
            <a:round/>
            <a:headEnd type="triangle" w="med" len="med"/>
            <a:tailEnd type="none" w="med" len="med"/>
          </a:ln>
          <a:effectLst>
            <a:outerShdw blurRad="40000" dist="20000" dir="5400000" rotWithShape="0">
              <a:srgbClr val="000000">
                <a:alpha val="37647"/>
              </a:srgbClr>
            </a:outerShdw>
          </a:effectLst>
        </p:spPr>
      </p:cxnSp>
      <p:cxnSp>
        <p:nvCxnSpPr>
          <p:cNvPr id="124" name="Shape 124"/>
          <p:cNvCxnSpPr>
            <a:cxnSpLocks/>
            <a:stCxn id="101" idx="0"/>
            <a:endCxn id="109" idx="2"/>
          </p:cNvCxnSpPr>
          <p:nvPr/>
        </p:nvCxnSpPr>
        <p:spPr>
          <a:xfrm flipH="1" flipV="1">
            <a:off x="2871341" y="4236581"/>
            <a:ext cx="1295857" cy="517603"/>
          </a:xfrm>
          <a:prstGeom prst="straightConnector1">
            <a:avLst/>
          </a:prstGeom>
          <a:noFill/>
          <a:ln w="25400" cap="flat" cmpd="sng">
            <a:solidFill>
              <a:schemeClr val="accent5">
                <a:lumMod val="50000"/>
              </a:schemeClr>
            </a:solidFill>
            <a:prstDash val="solid"/>
            <a:round/>
            <a:headEnd type="triangle" w="med" len="med"/>
            <a:tailEnd type="none" w="med" len="med"/>
          </a:ln>
          <a:effectLst>
            <a:outerShdw blurRad="40000" dist="20000" dir="5400000" rotWithShape="0">
              <a:srgbClr val="000000">
                <a:alpha val="37647"/>
              </a:srgbClr>
            </a:outerShdw>
          </a:effectLst>
        </p:spPr>
      </p:cxnSp>
      <p:cxnSp>
        <p:nvCxnSpPr>
          <p:cNvPr id="125" name="Shape 125"/>
          <p:cNvCxnSpPr>
            <a:cxnSpLocks/>
            <a:stCxn id="102" idx="0"/>
            <a:endCxn id="109" idx="2"/>
          </p:cNvCxnSpPr>
          <p:nvPr/>
        </p:nvCxnSpPr>
        <p:spPr>
          <a:xfrm flipV="1">
            <a:off x="2854575" y="4236581"/>
            <a:ext cx="16766" cy="517604"/>
          </a:xfrm>
          <a:prstGeom prst="straightConnector1">
            <a:avLst/>
          </a:prstGeom>
          <a:noFill/>
          <a:ln w="25400" cap="flat" cmpd="sng">
            <a:solidFill>
              <a:schemeClr val="accent1">
                <a:lumMod val="75000"/>
              </a:schemeClr>
            </a:solidFill>
            <a:prstDash val="solid"/>
            <a:round/>
            <a:headEnd type="triangle" w="med" len="med"/>
            <a:tailEnd type="none" w="med" len="med"/>
          </a:ln>
          <a:effectLst>
            <a:outerShdw blurRad="40000" dist="20000" dir="5400000" rotWithShape="0">
              <a:srgbClr val="000000">
                <a:alpha val="37647"/>
              </a:srgbClr>
            </a:outerShdw>
          </a:effectLst>
        </p:spPr>
      </p:cxnSp>
      <p:cxnSp>
        <p:nvCxnSpPr>
          <p:cNvPr id="126" name="Shape 126"/>
          <p:cNvCxnSpPr>
            <a:cxnSpLocks/>
            <a:stCxn id="104" idx="0"/>
            <a:endCxn id="109" idx="2"/>
          </p:cNvCxnSpPr>
          <p:nvPr/>
        </p:nvCxnSpPr>
        <p:spPr>
          <a:xfrm flipV="1">
            <a:off x="1480555" y="4236581"/>
            <a:ext cx="1390786" cy="1360755"/>
          </a:xfrm>
          <a:prstGeom prst="straightConnector1">
            <a:avLst/>
          </a:prstGeom>
          <a:noFill/>
          <a:ln w="25400" cap="flat" cmpd="sng">
            <a:solidFill>
              <a:schemeClr val="accent5">
                <a:lumMod val="50000"/>
              </a:schemeClr>
            </a:solidFill>
            <a:prstDash val="solid"/>
            <a:round/>
            <a:headEnd type="triangle" w="med" len="med"/>
            <a:tailEnd type="none" w="med" len="med"/>
          </a:ln>
          <a:effectLst>
            <a:outerShdw blurRad="40000" dist="20000" dir="5400000" rotWithShape="0">
              <a:srgbClr val="000000">
                <a:alpha val="37647"/>
              </a:srgbClr>
            </a:outerShdw>
          </a:effectLst>
        </p:spPr>
      </p:cxnSp>
      <p:cxnSp>
        <p:nvCxnSpPr>
          <p:cNvPr id="127" name="Shape 127"/>
          <p:cNvCxnSpPr>
            <a:cxnSpLocks/>
            <a:stCxn id="103" idx="0"/>
            <a:endCxn id="109" idx="2"/>
          </p:cNvCxnSpPr>
          <p:nvPr/>
        </p:nvCxnSpPr>
        <p:spPr>
          <a:xfrm flipV="1">
            <a:off x="2787822" y="4236581"/>
            <a:ext cx="83519" cy="1370783"/>
          </a:xfrm>
          <a:prstGeom prst="straightConnector1">
            <a:avLst/>
          </a:prstGeom>
          <a:noFill/>
          <a:ln w="25400" cap="flat" cmpd="sng">
            <a:solidFill>
              <a:schemeClr val="accent5">
                <a:lumMod val="50000"/>
              </a:schemeClr>
            </a:solidFill>
            <a:prstDash val="solid"/>
            <a:round/>
            <a:headEnd type="triangle" w="med" len="med"/>
            <a:tailEnd type="none" w="med" len="med"/>
          </a:ln>
          <a:effectLst>
            <a:outerShdw blurRad="40000" dist="20000" dir="5400000" rotWithShape="0">
              <a:srgbClr val="000000">
                <a:alpha val="37647"/>
              </a:srgbClr>
            </a:outerShdw>
          </a:effectLst>
        </p:spPr>
      </p:cxnSp>
      <p:cxnSp>
        <p:nvCxnSpPr>
          <p:cNvPr id="128" name="Shape 128"/>
          <p:cNvCxnSpPr>
            <a:cxnSpLocks/>
            <a:stCxn id="105" idx="0"/>
            <a:endCxn id="108" idx="2"/>
          </p:cNvCxnSpPr>
          <p:nvPr/>
        </p:nvCxnSpPr>
        <p:spPr>
          <a:xfrm flipH="1" flipV="1">
            <a:off x="1473017" y="4228137"/>
            <a:ext cx="2628193" cy="1369199"/>
          </a:xfrm>
          <a:prstGeom prst="straightConnector1">
            <a:avLst/>
          </a:prstGeom>
          <a:noFill/>
          <a:ln w="25400" cap="flat" cmpd="sng">
            <a:solidFill>
              <a:schemeClr val="accent5">
                <a:lumMod val="50000"/>
              </a:schemeClr>
            </a:solidFill>
            <a:prstDash val="solid"/>
            <a:round/>
            <a:headEnd type="triangle" w="med" len="med"/>
            <a:tailEnd type="none" w="med" len="med"/>
          </a:ln>
          <a:effectLst>
            <a:outerShdw blurRad="40000" dist="20000" dir="5400000" rotWithShape="0">
              <a:srgbClr val="000000">
                <a:alpha val="37647"/>
              </a:srgbClr>
            </a:outerShdw>
          </a:effectLst>
        </p:spPr>
      </p:cxnSp>
      <p:cxnSp>
        <p:nvCxnSpPr>
          <p:cNvPr id="129" name="Shape 129"/>
          <p:cNvCxnSpPr>
            <a:cxnSpLocks/>
            <a:stCxn id="110" idx="2"/>
            <a:endCxn id="97" idx="0"/>
          </p:cNvCxnSpPr>
          <p:nvPr/>
        </p:nvCxnSpPr>
        <p:spPr>
          <a:xfrm>
            <a:off x="6033513" y="4228139"/>
            <a:ext cx="105393" cy="792612"/>
          </a:xfrm>
          <a:prstGeom prst="straightConnector1">
            <a:avLst/>
          </a:prstGeom>
          <a:noFill/>
          <a:ln w="25400" cap="flat" cmpd="sng">
            <a:solidFill>
              <a:srgbClr val="7030A0"/>
            </a:solidFill>
            <a:prstDash val="solid"/>
            <a:round/>
            <a:headEnd type="none" w="med" len="med"/>
            <a:tailEnd type="triangle" w="lg" len="lg"/>
          </a:ln>
          <a:effectLst>
            <a:outerShdw blurRad="40000" dist="20000" dir="5400000" rotWithShape="0">
              <a:srgbClr val="000000">
                <a:alpha val="37647"/>
              </a:srgbClr>
            </a:outerShdw>
          </a:effectLst>
        </p:spPr>
      </p:cxnSp>
      <p:cxnSp>
        <p:nvCxnSpPr>
          <p:cNvPr id="130" name="Shape 130"/>
          <p:cNvCxnSpPr>
            <a:cxnSpLocks/>
            <a:stCxn id="137" idx="2"/>
            <a:endCxn id="112" idx="0"/>
          </p:cNvCxnSpPr>
          <p:nvPr/>
        </p:nvCxnSpPr>
        <p:spPr>
          <a:xfrm>
            <a:off x="7820073" y="3563952"/>
            <a:ext cx="7968" cy="314964"/>
          </a:xfrm>
          <a:prstGeom prst="straightConnector1">
            <a:avLst/>
          </a:prstGeom>
          <a:noFill/>
          <a:ln w="25400" cap="flat" cmpd="sng">
            <a:solidFill>
              <a:srgbClr val="92D050"/>
            </a:solidFill>
            <a:prstDash val="solid"/>
            <a:round/>
            <a:headEnd type="none" w="med" len="med"/>
            <a:tailEnd type="triangle" w="lg" len="lg"/>
          </a:ln>
          <a:effectLst>
            <a:outerShdw blurRad="40000" dist="20000" dir="5400000" rotWithShape="0">
              <a:srgbClr val="000000">
                <a:alpha val="37647"/>
              </a:srgbClr>
            </a:outerShdw>
          </a:effectLst>
        </p:spPr>
      </p:cxnSp>
      <p:sp>
        <p:nvSpPr>
          <p:cNvPr id="85" name="Shape 113">
            <a:extLst>
              <a:ext uri="{FF2B5EF4-FFF2-40B4-BE49-F238E27FC236}">
                <a16:creationId xmlns:a16="http://schemas.microsoft.com/office/drawing/2014/main" id="{1C16DE17-1BDA-476D-A9F6-B510E9B64B1B}"/>
              </a:ext>
            </a:extLst>
          </p:cNvPr>
          <p:cNvSpPr/>
          <p:nvPr/>
        </p:nvSpPr>
        <p:spPr>
          <a:xfrm>
            <a:off x="5466760" y="2265252"/>
            <a:ext cx="1739060" cy="334916"/>
          </a:xfrm>
          <a:prstGeom prst="roundRect">
            <a:avLst>
              <a:gd name="adj" fmla="val 16667"/>
            </a:avLst>
          </a:prstGeom>
          <a:gradFill>
            <a:gsLst>
              <a:gs pos="0">
                <a:srgbClr val="9FC3FF"/>
              </a:gs>
              <a:gs pos="35000">
                <a:srgbClr val="BDD5FF"/>
              </a:gs>
              <a:gs pos="100000">
                <a:srgbClr val="E4EEFF"/>
              </a:gs>
            </a:gsLst>
            <a:lin ang="16200000" scaled="0"/>
          </a:gradFill>
          <a:ln w="9525" cap="flat" cmpd="sng">
            <a:solidFill>
              <a:srgbClr val="4A7DBA"/>
            </a:solidFill>
            <a:prstDash val="solid"/>
            <a:round/>
            <a:headEnd type="none" w="med" len="med"/>
            <a:tailEnd type="none" w="med" len="med"/>
          </a:ln>
          <a:effectLst>
            <a:outerShdw blurRad="40000" dist="20000" dir="5400000" rotWithShape="0">
              <a:srgbClr val="000000">
                <a:alpha val="37647"/>
              </a:srgbClr>
            </a:outerShdw>
          </a:effectLst>
        </p:spPr>
        <p:txBody>
          <a:bodyPr wrap="square" lIns="91425" tIns="91425" rIns="91425" bIns="91425" anchor="ctr" anchorCtr="0">
            <a:noAutofit/>
          </a:bodyPr>
          <a:lstStyle/>
          <a:p>
            <a:pPr marL="0" marR="0" lvl="0" indent="-114300" algn="l" rtl="0">
              <a:spcBef>
                <a:spcPts val="0"/>
              </a:spcBef>
              <a:spcAft>
                <a:spcPts val="0"/>
              </a:spcAft>
              <a:buClr>
                <a:schemeClr val="dk1"/>
              </a:buClr>
              <a:buFont typeface="Calibri"/>
              <a:buNone/>
            </a:pPr>
            <a:r>
              <a:rPr lang="en-US" sz="1200" b="0" i="0" u="none" strike="noStrike" cap="none" dirty="0">
                <a:solidFill>
                  <a:srgbClr val="002060"/>
                </a:solidFill>
                <a:latin typeface="Calibri"/>
                <a:ea typeface="Calibri"/>
                <a:cs typeface="Calibri"/>
                <a:sym typeface="Calibri"/>
              </a:rPr>
              <a:t>Integrated Schema</a:t>
            </a:r>
            <a:endParaRPr lang="en-US" sz="1200" b="1" i="0" u="none" strike="noStrike" cap="none" dirty="0">
              <a:solidFill>
                <a:srgbClr val="002060"/>
              </a:solidFill>
              <a:latin typeface="Calibri"/>
              <a:ea typeface="Calibri"/>
              <a:cs typeface="Calibri"/>
              <a:sym typeface="Calibri"/>
            </a:endParaRPr>
          </a:p>
          <a:p>
            <a:pPr marL="0" marR="0" lvl="0" indent="-114300" algn="l" rtl="0">
              <a:spcBef>
                <a:spcPts val="0"/>
              </a:spcBef>
              <a:buClr>
                <a:schemeClr val="dk1"/>
              </a:buClr>
              <a:buFont typeface="Calibri"/>
              <a:buNone/>
            </a:pPr>
            <a:endParaRPr sz="1200" b="0" i="0" u="none" strike="noStrike" cap="none" dirty="0">
              <a:solidFill>
                <a:schemeClr val="dk1"/>
              </a:solidFill>
              <a:latin typeface="Calibri"/>
              <a:ea typeface="Calibri"/>
              <a:cs typeface="Calibri"/>
              <a:sym typeface="Calibri"/>
            </a:endParaRPr>
          </a:p>
        </p:txBody>
      </p:sp>
      <p:sp>
        <p:nvSpPr>
          <p:cNvPr id="41" name="TextBox 40">
            <a:extLst>
              <a:ext uri="{FF2B5EF4-FFF2-40B4-BE49-F238E27FC236}">
                <a16:creationId xmlns:a16="http://schemas.microsoft.com/office/drawing/2014/main" id="{91CD605F-7125-421B-9E17-B61867DBD8BB}"/>
              </a:ext>
            </a:extLst>
          </p:cNvPr>
          <p:cNvSpPr txBox="1"/>
          <p:nvPr/>
        </p:nvSpPr>
        <p:spPr>
          <a:xfrm>
            <a:off x="2577260" y="1924340"/>
            <a:ext cx="680463" cy="261610"/>
          </a:xfrm>
          <a:prstGeom prst="rect">
            <a:avLst/>
          </a:prstGeom>
          <a:noFill/>
          <a:ln>
            <a:solidFill>
              <a:schemeClr val="accent6"/>
            </a:solidFill>
          </a:ln>
        </p:spPr>
        <p:txBody>
          <a:bodyPr wrap="square" rtlCol="0">
            <a:spAutoFit/>
          </a:bodyPr>
          <a:lstStyle/>
          <a:p>
            <a:r>
              <a:rPr lang="en-US" sz="1100" dirty="0" err="1">
                <a:solidFill>
                  <a:schemeClr val="accent6"/>
                </a:solidFill>
              </a:rPr>
              <a:t>datalog</a:t>
            </a:r>
            <a:endParaRPr lang="en-US" sz="1100" dirty="0">
              <a:solidFill>
                <a:schemeClr val="accent6"/>
              </a:solidFill>
            </a:endParaRPr>
          </a:p>
        </p:txBody>
      </p:sp>
      <p:sp>
        <p:nvSpPr>
          <p:cNvPr id="89" name="TextBox 88">
            <a:extLst>
              <a:ext uri="{FF2B5EF4-FFF2-40B4-BE49-F238E27FC236}">
                <a16:creationId xmlns:a16="http://schemas.microsoft.com/office/drawing/2014/main" id="{0C41C510-B545-4D00-A502-81E3B572B9EC}"/>
              </a:ext>
            </a:extLst>
          </p:cNvPr>
          <p:cNvSpPr txBox="1"/>
          <p:nvPr/>
        </p:nvSpPr>
        <p:spPr>
          <a:xfrm>
            <a:off x="6457194" y="1924340"/>
            <a:ext cx="680463" cy="261610"/>
          </a:xfrm>
          <a:prstGeom prst="rect">
            <a:avLst/>
          </a:prstGeom>
          <a:noFill/>
          <a:ln>
            <a:solidFill>
              <a:schemeClr val="accent6"/>
            </a:solidFill>
          </a:ln>
        </p:spPr>
        <p:txBody>
          <a:bodyPr wrap="square" rtlCol="0">
            <a:spAutoFit/>
          </a:bodyPr>
          <a:lstStyle/>
          <a:p>
            <a:r>
              <a:rPr lang="en-US" sz="1100" dirty="0" err="1">
                <a:solidFill>
                  <a:schemeClr val="accent6"/>
                </a:solidFill>
              </a:rPr>
              <a:t>datalog</a:t>
            </a:r>
            <a:endParaRPr lang="en-US" sz="1100" dirty="0">
              <a:solidFill>
                <a:schemeClr val="accent6"/>
              </a:solidFill>
            </a:endParaRPr>
          </a:p>
        </p:txBody>
      </p:sp>
      <p:sp>
        <p:nvSpPr>
          <p:cNvPr id="60" name="TextBox 59">
            <a:extLst>
              <a:ext uri="{FF2B5EF4-FFF2-40B4-BE49-F238E27FC236}">
                <a16:creationId xmlns:a16="http://schemas.microsoft.com/office/drawing/2014/main" id="{69E66B6B-BE69-4228-AE52-7A0E8DEA2897}"/>
              </a:ext>
            </a:extLst>
          </p:cNvPr>
          <p:cNvSpPr txBox="1"/>
          <p:nvPr/>
        </p:nvSpPr>
        <p:spPr>
          <a:xfrm>
            <a:off x="3149698" y="2422729"/>
            <a:ext cx="4678343" cy="523220"/>
          </a:xfrm>
          <a:prstGeom prst="rect">
            <a:avLst/>
          </a:prstGeom>
          <a:noFill/>
        </p:spPr>
        <p:txBody>
          <a:bodyPr wrap="square" rtlCol="0">
            <a:spAutoFit/>
          </a:bodyPr>
          <a:lstStyle/>
          <a:p>
            <a:r>
              <a:rPr lang="en-US" b="1" dirty="0">
                <a:solidFill>
                  <a:srgbClr val="002060"/>
                </a:solidFill>
                <a:latin typeface="Calibri"/>
                <a:ea typeface="Calibri"/>
                <a:cs typeface="Calibri"/>
                <a:sym typeface="Calibri"/>
              </a:rPr>
              <a:t>Reformulate query to source schema</a:t>
            </a:r>
          </a:p>
          <a:p>
            <a:endParaRPr lang="en-US" dirty="0"/>
          </a:p>
        </p:txBody>
      </p:sp>
      <p:sp>
        <p:nvSpPr>
          <p:cNvPr id="135" name="Shape 108">
            <a:extLst>
              <a:ext uri="{FF2B5EF4-FFF2-40B4-BE49-F238E27FC236}">
                <a16:creationId xmlns:a16="http://schemas.microsoft.com/office/drawing/2014/main" id="{45B9601B-5437-469E-806C-F3EA33B3F765}"/>
              </a:ext>
            </a:extLst>
          </p:cNvPr>
          <p:cNvSpPr/>
          <p:nvPr/>
        </p:nvSpPr>
        <p:spPr>
          <a:xfrm>
            <a:off x="792208" y="3217966"/>
            <a:ext cx="4093344" cy="323383"/>
          </a:xfrm>
          <a:prstGeom prst="roundRect">
            <a:avLst>
              <a:gd name="adj" fmla="val 16667"/>
            </a:avLst>
          </a:prstGeom>
          <a:solidFill>
            <a:schemeClr val="accent1"/>
          </a:solidFill>
          <a:ln w="38100" cap="flat" cmpd="sng">
            <a:solidFill>
              <a:schemeClr val="lt1"/>
            </a:solidFill>
            <a:prstDash val="solid"/>
            <a:round/>
            <a:headEnd type="none" w="med" len="med"/>
            <a:tailEnd type="none" w="med" len="med"/>
          </a:ln>
          <a:effectLst>
            <a:outerShdw blurRad="40000" dist="20000" dir="5400000" rotWithShape="0">
              <a:srgbClr val="000000">
                <a:alpha val="37647"/>
              </a:srgbClr>
            </a:outerShdw>
          </a:effectLst>
        </p:spPr>
        <p:txBody>
          <a:bodyPr wrap="square" lIns="91425" tIns="91425" rIns="91425" bIns="91425" anchor="ctr" anchorCtr="0">
            <a:noAutofit/>
          </a:bodyPr>
          <a:lstStyle/>
          <a:p>
            <a:pPr marL="0" marR="0" lvl="0" indent="-114300" algn="l" rtl="0">
              <a:spcBef>
                <a:spcPts val="0"/>
              </a:spcBef>
              <a:buClr>
                <a:schemeClr val="lt1"/>
              </a:buClr>
              <a:buSzPct val="100000"/>
              <a:buFont typeface="Calibri"/>
              <a:buNone/>
            </a:pPr>
            <a:r>
              <a:rPr lang="en-US" sz="1200" b="0" i="0" u="none" strike="noStrike" cap="none" dirty="0">
                <a:solidFill>
                  <a:schemeClr val="lt1"/>
                </a:solidFill>
                <a:latin typeface="Calibri"/>
                <a:ea typeface="Calibri"/>
                <a:cs typeface="Calibri"/>
                <a:sym typeface="Calibri"/>
              </a:rPr>
              <a:t>Translator to SQL</a:t>
            </a:r>
          </a:p>
        </p:txBody>
      </p:sp>
      <p:sp>
        <p:nvSpPr>
          <p:cNvPr id="136" name="Shape 108">
            <a:extLst>
              <a:ext uri="{FF2B5EF4-FFF2-40B4-BE49-F238E27FC236}">
                <a16:creationId xmlns:a16="http://schemas.microsoft.com/office/drawing/2014/main" id="{201B05FC-2BF3-49B3-81EF-CED6E2CEED57}"/>
              </a:ext>
            </a:extLst>
          </p:cNvPr>
          <p:cNvSpPr/>
          <p:nvPr/>
        </p:nvSpPr>
        <p:spPr>
          <a:xfrm>
            <a:off x="5246793" y="3240570"/>
            <a:ext cx="1532596" cy="323383"/>
          </a:xfrm>
          <a:prstGeom prst="roundRect">
            <a:avLst>
              <a:gd name="adj" fmla="val 16667"/>
            </a:avLst>
          </a:prstGeom>
          <a:gradFill>
            <a:gsLst>
              <a:gs pos="0">
                <a:srgbClr val="7F5AAB"/>
              </a:gs>
              <a:gs pos="100000">
                <a:srgbClr val="C7AEED"/>
              </a:gs>
            </a:gsLst>
            <a:lin ang="16200000" scaled="0"/>
          </a:gradFill>
          <a:ln w="9525" cap="flat" cmpd="sng">
            <a:solidFill>
              <a:srgbClr val="7C5F9F"/>
            </a:solidFill>
            <a:prstDash val="solid"/>
            <a:round/>
            <a:headEnd type="none" w="med" len="med"/>
            <a:tailEnd type="none" w="med" len="med"/>
          </a:ln>
          <a:effectLst>
            <a:outerShdw blurRad="40000" dist="23000" dir="5400000" rotWithShape="0">
              <a:srgbClr val="000000">
                <a:alpha val="34901"/>
              </a:srgbClr>
            </a:outerShdw>
          </a:effectLst>
        </p:spPr>
        <p:txBody>
          <a:bodyPr wrap="square" lIns="91425" tIns="91425" rIns="91425" bIns="91425" anchor="ctr" anchorCtr="0">
            <a:noAutofit/>
          </a:bodyPr>
          <a:lstStyle/>
          <a:p>
            <a:pPr indent="-114300">
              <a:buClr>
                <a:schemeClr val="lt1"/>
              </a:buClr>
              <a:buSzPct val="100000"/>
              <a:buFont typeface="Calibri"/>
            </a:pPr>
            <a:r>
              <a:rPr lang="en-US" sz="1200" dirty="0">
                <a:solidFill>
                  <a:schemeClr val="lt1"/>
                </a:solidFill>
                <a:latin typeface="Calibri"/>
                <a:cs typeface="Calibri"/>
                <a:sym typeface="Calibri"/>
              </a:rPr>
              <a:t>Translator to SQL++</a:t>
            </a:r>
          </a:p>
        </p:txBody>
      </p:sp>
      <p:sp>
        <p:nvSpPr>
          <p:cNvPr id="137" name="Shape 108">
            <a:extLst>
              <a:ext uri="{FF2B5EF4-FFF2-40B4-BE49-F238E27FC236}">
                <a16:creationId xmlns:a16="http://schemas.microsoft.com/office/drawing/2014/main" id="{B933AA90-7113-4F1F-AD66-60EF0FE4112E}"/>
              </a:ext>
            </a:extLst>
          </p:cNvPr>
          <p:cNvSpPr/>
          <p:nvPr/>
        </p:nvSpPr>
        <p:spPr>
          <a:xfrm>
            <a:off x="6978626" y="3240569"/>
            <a:ext cx="1682894" cy="323383"/>
          </a:xfrm>
          <a:prstGeom prst="roundRect">
            <a:avLst>
              <a:gd name="adj" fmla="val 16667"/>
            </a:avLst>
          </a:prstGeom>
          <a:solidFill>
            <a:schemeClr val="accent3"/>
          </a:solidFill>
          <a:ln w="38100" cap="flat" cmpd="sng">
            <a:solidFill>
              <a:schemeClr val="lt1"/>
            </a:solidFill>
            <a:prstDash val="solid"/>
            <a:round/>
            <a:headEnd type="none" w="med" len="med"/>
            <a:tailEnd type="none" w="med" len="med"/>
          </a:ln>
          <a:effectLst>
            <a:outerShdw blurRad="40000" dist="20000" dir="5400000" rotWithShape="0">
              <a:srgbClr val="000000">
                <a:alpha val="37647"/>
              </a:srgbClr>
            </a:outerShdw>
          </a:effectLst>
        </p:spPr>
        <p:txBody>
          <a:bodyPr wrap="square" lIns="91425" tIns="91425" rIns="91425" bIns="91425" anchor="ctr" anchorCtr="0">
            <a:noAutofit/>
          </a:bodyPr>
          <a:lstStyle/>
          <a:p>
            <a:pPr indent="-114300">
              <a:buClr>
                <a:schemeClr val="lt1"/>
              </a:buClr>
              <a:buSzPct val="100000"/>
              <a:buFont typeface="Calibri"/>
            </a:pPr>
            <a:r>
              <a:rPr lang="en-US" sz="1200" dirty="0">
                <a:solidFill>
                  <a:schemeClr val="lt1"/>
                </a:solidFill>
                <a:latin typeface="Calibri"/>
                <a:cs typeface="Calibri"/>
                <a:sym typeface="Calibri"/>
              </a:rPr>
              <a:t>Translator to </a:t>
            </a:r>
            <a:r>
              <a:rPr lang="en-US" sz="1200" dirty="0" err="1">
                <a:solidFill>
                  <a:schemeClr val="lt1"/>
                </a:solidFill>
                <a:latin typeface="Calibri"/>
                <a:cs typeface="Calibri"/>
                <a:sym typeface="Calibri"/>
              </a:rPr>
              <a:t>Solr</a:t>
            </a:r>
            <a:r>
              <a:rPr lang="en-US" sz="1200" dirty="0">
                <a:solidFill>
                  <a:schemeClr val="lt1"/>
                </a:solidFill>
                <a:latin typeface="Calibri"/>
                <a:cs typeface="Calibri"/>
                <a:sym typeface="Calibri"/>
              </a:rPr>
              <a:t> API</a:t>
            </a:r>
          </a:p>
        </p:txBody>
      </p:sp>
      <p:sp>
        <p:nvSpPr>
          <p:cNvPr id="139" name="TextBox 138">
            <a:extLst>
              <a:ext uri="{FF2B5EF4-FFF2-40B4-BE49-F238E27FC236}">
                <a16:creationId xmlns:a16="http://schemas.microsoft.com/office/drawing/2014/main" id="{1215DD96-5882-4145-89AD-3B425C3BD457}"/>
              </a:ext>
            </a:extLst>
          </p:cNvPr>
          <p:cNvSpPr txBox="1"/>
          <p:nvPr/>
        </p:nvSpPr>
        <p:spPr>
          <a:xfrm>
            <a:off x="1975139" y="2713460"/>
            <a:ext cx="680463" cy="261610"/>
          </a:xfrm>
          <a:prstGeom prst="rect">
            <a:avLst/>
          </a:prstGeom>
          <a:noFill/>
        </p:spPr>
        <p:txBody>
          <a:bodyPr wrap="square" rtlCol="0">
            <a:spAutoFit/>
          </a:bodyPr>
          <a:lstStyle/>
          <a:p>
            <a:r>
              <a:rPr lang="en-US" sz="1100" dirty="0" err="1"/>
              <a:t>datalog</a:t>
            </a:r>
            <a:endParaRPr lang="en-US" sz="1100" dirty="0"/>
          </a:p>
        </p:txBody>
      </p:sp>
      <p:sp>
        <p:nvSpPr>
          <p:cNvPr id="141" name="TextBox 140">
            <a:extLst>
              <a:ext uri="{FF2B5EF4-FFF2-40B4-BE49-F238E27FC236}">
                <a16:creationId xmlns:a16="http://schemas.microsoft.com/office/drawing/2014/main" id="{F61BF156-A241-43FC-B2A8-51F3D3134A3A}"/>
              </a:ext>
            </a:extLst>
          </p:cNvPr>
          <p:cNvSpPr txBox="1"/>
          <p:nvPr/>
        </p:nvSpPr>
        <p:spPr>
          <a:xfrm>
            <a:off x="6349277" y="2713527"/>
            <a:ext cx="680463" cy="261610"/>
          </a:xfrm>
          <a:prstGeom prst="rect">
            <a:avLst/>
          </a:prstGeom>
          <a:noFill/>
        </p:spPr>
        <p:txBody>
          <a:bodyPr wrap="square" rtlCol="0">
            <a:spAutoFit/>
          </a:bodyPr>
          <a:lstStyle/>
          <a:p>
            <a:r>
              <a:rPr lang="en-US" sz="1100" dirty="0" err="1"/>
              <a:t>datalog</a:t>
            </a:r>
            <a:endParaRPr lang="en-US" sz="1100" dirty="0"/>
          </a:p>
        </p:txBody>
      </p:sp>
      <p:cxnSp>
        <p:nvCxnSpPr>
          <p:cNvPr id="143" name="Shape 129">
            <a:extLst>
              <a:ext uri="{FF2B5EF4-FFF2-40B4-BE49-F238E27FC236}">
                <a16:creationId xmlns:a16="http://schemas.microsoft.com/office/drawing/2014/main" id="{58C0D441-EDE6-40ED-AE2C-AFD7269B6342}"/>
              </a:ext>
            </a:extLst>
          </p:cNvPr>
          <p:cNvCxnSpPr>
            <a:cxnSpLocks/>
            <a:stCxn id="113" idx="2"/>
            <a:endCxn id="135" idx="0"/>
          </p:cNvCxnSpPr>
          <p:nvPr/>
        </p:nvCxnSpPr>
        <p:spPr>
          <a:xfrm>
            <a:off x="2510432" y="2595920"/>
            <a:ext cx="328448" cy="622046"/>
          </a:xfrm>
          <a:prstGeom prst="straightConnector1">
            <a:avLst/>
          </a:prstGeom>
          <a:noFill/>
          <a:ln w="25400" cap="flat" cmpd="sng">
            <a:solidFill>
              <a:schemeClr val="accent6"/>
            </a:solidFill>
            <a:prstDash val="solid"/>
            <a:round/>
            <a:headEnd type="none" w="med" len="med"/>
            <a:tailEnd type="triangle" w="lg" len="lg"/>
          </a:ln>
          <a:effectLst>
            <a:outerShdw blurRad="40000" dist="20000" dir="5400000" rotWithShape="0">
              <a:srgbClr val="000000">
                <a:alpha val="37647"/>
              </a:srgbClr>
            </a:outerShdw>
          </a:effectLst>
        </p:spPr>
      </p:cxnSp>
      <p:cxnSp>
        <p:nvCxnSpPr>
          <p:cNvPr id="144" name="Shape 129">
            <a:extLst>
              <a:ext uri="{FF2B5EF4-FFF2-40B4-BE49-F238E27FC236}">
                <a16:creationId xmlns:a16="http://schemas.microsoft.com/office/drawing/2014/main" id="{207695A0-F247-4036-A663-33ABA659E3EC}"/>
              </a:ext>
            </a:extLst>
          </p:cNvPr>
          <p:cNvCxnSpPr>
            <a:cxnSpLocks/>
            <a:stCxn id="113" idx="2"/>
            <a:endCxn id="136" idx="0"/>
          </p:cNvCxnSpPr>
          <p:nvPr/>
        </p:nvCxnSpPr>
        <p:spPr>
          <a:xfrm>
            <a:off x="2510432" y="2595920"/>
            <a:ext cx="3502659" cy="644650"/>
          </a:xfrm>
          <a:prstGeom prst="straightConnector1">
            <a:avLst/>
          </a:prstGeom>
          <a:noFill/>
          <a:ln w="25400" cap="flat" cmpd="sng">
            <a:solidFill>
              <a:schemeClr val="accent6"/>
            </a:solidFill>
            <a:prstDash val="solid"/>
            <a:round/>
            <a:headEnd type="none" w="med" len="med"/>
            <a:tailEnd type="triangle" w="lg" len="lg"/>
          </a:ln>
          <a:effectLst>
            <a:outerShdw blurRad="40000" dist="20000" dir="5400000" rotWithShape="0">
              <a:srgbClr val="000000">
                <a:alpha val="37647"/>
              </a:srgbClr>
            </a:outerShdw>
          </a:effectLst>
        </p:spPr>
      </p:cxnSp>
      <p:cxnSp>
        <p:nvCxnSpPr>
          <p:cNvPr id="145" name="Shape 129">
            <a:extLst>
              <a:ext uri="{FF2B5EF4-FFF2-40B4-BE49-F238E27FC236}">
                <a16:creationId xmlns:a16="http://schemas.microsoft.com/office/drawing/2014/main" id="{1E2FD930-560B-4675-BDBD-F423A4367CC9}"/>
              </a:ext>
            </a:extLst>
          </p:cNvPr>
          <p:cNvCxnSpPr>
            <a:cxnSpLocks/>
            <a:endCxn id="137" idx="0"/>
          </p:cNvCxnSpPr>
          <p:nvPr/>
        </p:nvCxnSpPr>
        <p:spPr>
          <a:xfrm>
            <a:off x="6374332" y="2594916"/>
            <a:ext cx="1445741" cy="645653"/>
          </a:xfrm>
          <a:prstGeom prst="straightConnector1">
            <a:avLst/>
          </a:prstGeom>
          <a:noFill/>
          <a:ln w="25400" cap="flat" cmpd="sng">
            <a:solidFill>
              <a:schemeClr val="accent6"/>
            </a:solidFill>
            <a:prstDash val="solid"/>
            <a:round/>
            <a:headEnd type="none" w="med" len="med"/>
            <a:tailEnd type="triangle" w="lg" len="lg"/>
          </a:ln>
          <a:effectLst>
            <a:outerShdw blurRad="40000" dist="20000" dir="5400000" rotWithShape="0">
              <a:srgbClr val="000000">
                <a:alpha val="37647"/>
              </a:srgbClr>
            </a:outerShdw>
          </a:effectLst>
        </p:spPr>
      </p:cxnSp>
      <p:cxnSp>
        <p:nvCxnSpPr>
          <p:cNvPr id="146" name="Shape 129">
            <a:extLst>
              <a:ext uri="{FF2B5EF4-FFF2-40B4-BE49-F238E27FC236}">
                <a16:creationId xmlns:a16="http://schemas.microsoft.com/office/drawing/2014/main" id="{3D203216-05E8-411C-91A0-F67376D795C3}"/>
              </a:ext>
            </a:extLst>
          </p:cNvPr>
          <p:cNvCxnSpPr>
            <a:cxnSpLocks/>
            <a:endCxn id="135" idx="0"/>
          </p:cNvCxnSpPr>
          <p:nvPr/>
        </p:nvCxnSpPr>
        <p:spPr>
          <a:xfrm flipH="1">
            <a:off x="2838880" y="2616167"/>
            <a:ext cx="3520770" cy="601799"/>
          </a:xfrm>
          <a:prstGeom prst="straightConnector1">
            <a:avLst/>
          </a:prstGeom>
          <a:noFill/>
          <a:ln w="25400" cap="flat" cmpd="sng">
            <a:solidFill>
              <a:schemeClr val="accent6"/>
            </a:solidFill>
            <a:prstDash val="solid"/>
            <a:round/>
            <a:headEnd type="none" w="med" len="med"/>
            <a:tailEnd type="triangle" w="lg" len="lg"/>
          </a:ln>
          <a:effectLst>
            <a:outerShdw blurRad="40000" dist="20000" dir="5400000" rotWithShape="0">
              <a:srgbClr val="000000">
                <a:alpha val="37647"/>
              </a:srgbClr>
            </a:outerShdw>
          </a:effectLst>
        </p:spPr>
      </p:cxnSp>
      <p:cxnSp>
        <p:nvCxnSpPr>
          <p:cNvPr id="147" name="Shape 129">
            <a:extLst>
              <a:ext uri="{FF2B5EF4-FFF2-40B4-BE49-F238E27FC236}">
                <a16:creationId xmlns:a16="http://schemas.microsoft.com/office/drawing/2014/main" id="{0CDD4C9E-4CF9-4223-8A2E-6EFD38CF94C3}"/>
              </a:ext>
            </a:extLst>
          </p:cNvPr>
          <p:cNvCxnSpPr>
            <a:cxnSpLocks/>
            <a:stCxn id="114" idx="2"/>
            <a:endCxn id="113" idx="0"/>
          </p:cNvCxnSpPr>
          <p:nvPr/>
        </p:nvCxnSpPr>
        <p:spPr>
          <a:xfrm flipH="1">
            <a:off x="2510432" y="1947739"/>
            <a:ext cx="9218" cy="313265"/>
          </a:xfrm>
          <a:prstGeom prst="straightConnector1">
            <a:avLst/>
          </a:prstGeom>
          <a:noFill/>
          <a:ln w="25400" cap="flat" cmpd="sng">
            <a:solidFill>
              <a:schemeClr val="accent6"/>
            </a:solidFill>
            <a:prstDash val="solid"/>
            <a:round/>
            <a:headEnd type="none" w="med" len="med"/>
            <a:tailEnd type="triangle" w="lg" len="lg"/>
          </a:ln>
          <a:effectLst>
            <a:outerShdw blurRad="40000" dist="20000" dir="5400000" rotWithShape="0">
              <a:srgbClr val="000000">
                <a:alpha val="37647"/>
              </a:srgbClr>
            </a:outerShdw>
          </a:effectLst>
        </p:spPr>
      </p:cxnSp>
      <p:cxnSp>
        <p:nvCxnSpPr>
          <p:cNvPr id="148" name="Shape 129">
            <a:extLst>
              <a:ext uri="{FF2B5EF4-FFF2-40B4-BE49-F238E27FC236}">
                <a16:creationId xmlns:a16="http://schemas.microsoft.com/office/drawing/2014/main" id="{5D4EEAEA-73E9-42AB-8E66-454AD5612440}"/>
              </a:ext>
            </a:extLst>
          </p:cNvPr>
          <p:cNvCxnSpPr>
            <a:cxnSpLocks/>
            <a:stCxn id="115" idx="2"/>
          </p:cNvCxnSpPr>
          <p:nvPr/>
        </p:nvCxnSpPr>
        <p:spPr>
          <a:xfrm flipH="1">
            <a:off x="6380362" y="1939646"/>
            <a:ext cx="76832" cy="302829"/>
          </a:xfrm>
          <a:prstGeom prst="straightConnector1">
            <a:avLst/>
          </a:prstGeom>
          <a:noFill/>
          <a:ln w="25400" cap="flat" cmpd="sng">
            <a:solidFill>
              <a:schemeClr val="accent6"/>
            </a:solidFill>
            <a:prstDash val="solid"/>
            <a:round/>
            <a:headEnd type="none" w="med" len="med"/>
            <a:tailEnd type="triangle" w="lg" len="lg"/>
          </a:ln>
          <a:effectLst>
            <a:outerShdw blurRad="40000" dist="20000" dir="5400000" rotWithShape="0">
              <a:srgbClr val="000000">
                <a:alpha val="37647"/>
              </a:srgbClr>
            </a:outerShdw>
          </a:effectLst>
        </p:spPr>
      </p:cxnSp>
      <p:cxnSp>
        <p:nvCxnSpPr>
          <p:cNvPr id="149" name="Shape 129">
            <a:extLst>
              <a:ext uri="{FF2B5EF4-FFF2-40B4-BE49-F238E27FC236}">
                <a16:creationId xmlns:a16="http://schemas.microsoft.com/office/drawing/2014/main" id="{4AA39D86-4A79-4C1C-BD7E-33B934413A12}"/>
              </a:ext>
            </a:extLst>
          </p:cNvPr>
          <p:cNvCxnSpPr>
            <a:cxnSpLocks/>
            <a:stCxn id="135" idx="2"/>
            <a:endCxn id="108" idx="0"/>
          </p:cNvCxnSpPr>
          <p:nvPr/>
        </p:nvCxnSpPr>
        <p:spPr>
          <a:xfrm flipH="1">
            <a:off x="1473017" y="3541349"/>
            <a:ext cx="1365863" cy="363405"/>
          </a:xfrm>
          <a:prstGeom prst="straightConnector1">
            <a:avLst/>
          </a:prstGeom>
          <a:noFill/>
          <a:ln w="25400" cap="flat" cmpd="sng">
            <a:solidFill>
              <a:schemeClr val="accent1">
                <a:lumMod val="75000"/>
              </a:schemeClr>
            </a:solidFill>
            <a:prstDash val="solid"/>
            <a:round/>
            <a:headEnd type="none" w="med" len="med"/>
            <a:tailEnd type="triangle" w="lg" len="lg"/>
          </a:ln>
          <a:effectLst>
            <a:outerShdw blurRad="40000" dist="20000" dir="5400000" rotWithShape="0">
              <a:srgbClr val="000000">
                <a:alpha val="37647"/>
              </a:srgbClr>
            </a:outerShdw>
          </a:effectLst>
        </p:spPr>
      </p:cxnSp>
      <p:cxnSp>
        <p:nvCxnSpPr>
          <p:cNvPr id="151" name="Shape 129">
            <a:extLst>
              <a:ext uri="{FF2B5EF4-FFF2-40B4-BE49-F238E27FC236}">
                <a16:creationId xmlns:a16="http://schemas.microsoft.com/office/drawing/2014/main" id="{1A5BF2CC-E6BE-4BC7-9FC7-257A3730EB79}"/>
              </a:ext>
            </a:extLst>
          </p:cNvPr>
          <p:cNvCxnSpPr>
            <a:cxnSpLocks/>
            <a:stCxn id="135" idx="2"/>
            <a:endCxn id="109" idx="0"/>
          </p:cNvCxnSpPr>
          <p:nvPr/>
        </p:nvCxnSpPr>
        <p:spPr>
          <a:xfrm>
            <a:off x="2838880" y="3541349"/>
            <a:ext cx="32461" cy="346012"/>
          </a:xfrm>
          <a:prstGeom prst="straightConnector1">
            <a:avLst/>
          </a:prstGeom>
          <a:noFill/>
          <a:ln w="25400" cap="flat" cmpd="sng">
            <a:solidFill>
              <a:schemeClr val="accent1">
                <a:lumMod val="75000"/>
              </a:schemeClr>
            </a:solidFill>
            <a:prstDash val="solid"/>
            <a:round/>
            <a:headEnd type="none" w="med" len="med"/>
            <a:tailEnd type="triangle" w="lg" len="lg"/>
          </a:ln>
          <a:effectLst>
            <a:outerShdw blurRad="40000" dist="20000" dir="5400000" rotWithShape="0">
              <a:srgbClr val="000000">
                <a:alpha val="37647"/>
              </a:srgbClr>
            </a:outerShdw>
          </a:effectLst>
        </p:spPr>
      </p:cxnSp>
      <p:cxnSp>
        <p:nvCxnSpPr>
          <p:cNvPr id="154" name="Shape 129">
            <a:extLst>
              <a:ext uri="{FF2B5EF4-FFF2-40B4-BE49-F238E27FC236}">
                <a16:creationId xmlns:a16="http://schemas.microsoft.com/office/drawing/2014/main" id="{D7AC2B1D-A44F-42CF-93B0-FF1FD9E0025D}"/>
              </a:ext>
            </a:extLst>
          </p:cNvPr>
          <p:cNvCxnSpPr>
            <a:cxnSpLocks/>
            <a:stCxn id="136" idx="2"/>
            <a:endCxn id="110" idx="0"/>
          </p:cNvCxnSpPr>
          <p:nvPr/>
        </p:nvCxnSpPr>
        <p:spPr>
          <a:xfrm>
            <a:off x="6013091" y="3563953"/>
            <a:ext cx="20422" cy="314964"/>
          </a:xfrm>
          <a:prstGeom prst="straightConnector1">
            <a:avLst/>
          </a:prstGeom>
          <a:noFill/>
          <a:ln w="25400" cap="flat" cmpd="sng">
            <a:solidFill>
              <a:srgbClr val="7030A0"/>
            </a:solidFill>
            <a:prstDash val="solid"/>
            <a:round/>
            <a:headEnd type="none" w="med" len="med"/>
            <a:tailEnd type="triangle" w="lg" len="lg"/>
          </a:ln>
          <a:effectLst>
            <a:outerShdw blurRad="40000" dist="20000" dir="5400000" rotWithShape="0">
              <a:srgbClr val="000000">
                <a:alpha val="37647"/>
              </a:srgbClr>
            </a:outerShdw>
          </a:effectLst>
        </p:spPr>
      </p:cxnSp>
      <p:cxnSp>
        <p:nvCxnSpPr>
          <p:cNvPr id="159" name="Shape 130">
            <a:extLst>
              <a:ext uri="{FF2B5EF4-FFF2-40B4-BE49-F238E27FC236}">
                <a16:creationId xmlns:a16="http://schemas.microsoft.com/office/drawing/2014/main" id="{CF114427-B3A9-4C1C-A774-D82767C1AF14}"/>
              </a:ext>
            </a:extLst>
          </p:cNvPr>
          <p:cNvCxnSpPr>
            <a:cxnSpLocks/>
            <a:stCxn id="112" idx="2"/>
            <a:endCxn id="99" idx="0"/>
          </p:cNvCxnSpPr>
          <p:nvPr/>
        </p:nvCxnSpPr>
        <p:spPr>
          <a:xfrm>
            <a:off x="7828041" y="4228138"/>
            <a:ext cx="374776" cy="792613"/>
          </a:xfrm>
          <a:prstGeom prst="straightConnector1">
            <a:avLst/>
          </a:prstGeom>
          <a:noFill/>
          <a:ln w="25400" cap="flat" cmpd="sng">
            <a:solidFill>
              <a:srgbClr val="92D050"/>
            </a:solidFill>
            <a:prstDash val="solid"/>
            <a:round/>
            <a:headEnd type="none" w="med" len="med"/>
            <a:tailEnd type="triangle" w="lg" len="lg"/>
          </a:ln>
          <a:effectLst>
            <a:outerShdw blurRad="40000" dist="20000" dir="5400000" rotWithShape="0">
              <a:srgbClr val="000000">
                <a:alpha val="37647"/>
              </a:srgbClr>
            </a:outerShdw>
          </a:effectLst>
        </p:spPr>
      </p:cxnSp>
      <p:sp>
        <p:nvSpPr>
          <p:cNvPr id="165" name="TextBox 164">
            <a:extLst>
              <a:ext uri="{FF2B5EF4-FFF2-40B4-BE49-F238E27FC236}">
                <a16:creationId xmlns:a16="http://schemas.microsoft.com/office/drawing/2014/main" id="{4F39916D-FD24-49A3-A029-866D111C08A8}"/>
              </a:ext>
            </a:extLst>
          </p:cNvPr>
          <p:cNvSpPr txBox="1"/>
          <p:nvPr/>
        </p:nvSpPr>
        <p:spPr>
          <a:xfrm>
            <a:off x="2125731" y="3590871"/>
            <a:ext cx="680463" cy="261610"/>
          </a:xfrm>
          <a:prstGeom prst="rect">
            <a:avLst/>
          </a:prstGeom>
          <a:noFill/>
          <a:ln>
            <a:noFill/>
          </a:ln>
        </p:spPr>
        <p:txBody>
          <a:bodyPr wrap="square" rtlCol="0">
            <a:spAutoFit/>
          </a:bodyPr>
          <a:lstStyle/>
          <a:p>
            <a:r>
              <a:rPr lang="en-US" sz="1100" b="1" dirty="0">
                <a:solidFill>
                  <a:schemeClr val="bg2">
                    <a:lumMod val="75000"/>
                  </a:schemeClr>
                </a:solidFill>
              </a:rPr>
              <a:t>SQL</a:t>
            </a:r>
          </a:p>
        </p:txBody>
      </p:sp>
      <p:sp>
        <p:nvSpPr>
          <p:cNvPr id="166" name="TextBox 165">
            <a:extLst>
              <a:ext uri="{FF2B5EF4-FFF2-40B4-BE49-F238E27FC236}">
                <a16:creationId xmlns:a16="http://schemas.microsoft.com/office/drawing/2014/main" id="{3DA801C4-D64E-4DB1-8C6F-5ECFCD83C89A}"/>
              </a:ext>
            </a:extLst>
          </p:cNvPr>
          <p:cNvSpPr txBox="1"/>
          <p:nvPr/>
        </p:nvSpPr>
        <p:spPr>
          <a:xfrm>
            <a:off x="6050288" y="3583160"/>
            <a:ext cx="680463" cy="261610"/>
          </a:xfrm>
          <a:prstGeom prst="rect">
            <a:avLst/>
          </a:prstGeom>
          <a:noFill/>
          <a:ln>
            <a:noFill/>
          </a:ln>
        </p:spPr>
        <p:txBody>
          <a:bodyPr wrap="square" rtlCol="0">
            <a:spAutoFit/>
          </a:bodyPr>
          <a:lstStyle/>
          <a:p>
            <a:r>
              <a:rPr lang="en-US" sz="1100" b="1" dirty="0">
                <a:solidFill>
                  <a:srgbClr val="7030A0"/>
                </a:solidFill>
              </a:rPr>
              <a:t>SQL++</a:t>
            </a:r>
          </a:p>
        </p:txBody>
      </p:sp>
      <p:sp>
        <p:nvSpPr>
          <p:cNvPr id="191" name="Shape 109">
            <a:extLst>
              <a:ext uri="{FF2B5EF4-FFF2-40B4-BE49-F238E27FC236}">
                <a16:creationId xmlns:a16="http://schemas.microsoft.com/office/drawing/2014/main" id="{E3D95D74-2918-46EC-94E8-234E50A2263E}"/>
              </a:ext>
            </a:extLst>
          </p:cNvPr>
          <p:cNvSpPr/>
          <p:nvPr/>
        </p:nvSpPr>
        <p:spPr>
          <a:xfrm>
            <a:off x="3793024" y="3878916"/>
            <a:ext cx="1355818" cy="349220"/>
          </a:xfrm>
          <a:prstGeom prst="roundRect">
            <a:avLst>
              <a:gd name="adj" fmla="val 16667"/>
            </a:avLst>
          </a:prstGeom>
          <a:solidFill>
            <a:schemeClr val="accent1"/>
          </a:solidFill>
          <a:ln w="38100" cap="flat" cmpd="sng">
            <a:solidFill>
              <a:schemeClr val="lt1"/>
            </a:solidFill>
            <a:prstDash val="solid"/>
            <a:round/>
            <a:headEnd type="none" w="med" len="med"/>
            <a:tailEnd type="none" w="med" len="med"/>
          </a:ln>
          <a:effectLst>
            <a:outerShdw blurRad="40000" dist="20000" dir="5400000" rotWithShape="0">
              <a:srgbClr val="000000">
                <a:alpha val="37647"/>
              </a:srgbClr>
            </a:outerShdw>
          </a:effectLst>
        </p:spPr>
        <p:txBody>
          <a:bodyPr wrap="square" lIns="91425" tIns="91425" rIns="91425" bIns="91425" anchor="ctr" anchorCtr="0">
            <a:noAutofit/>
          </a:bodyPr>
          <a:lstStyle/>
          <a:p>
            <a:pPr marL="0" marR="0" lvl="0" indent="-114300" algn="l" rtl="0">
              <a:spcBef>
                <a:spcPts val="0"/>
              </a:spcBef>
              <a:buClr>
                <a:schemeClr val="lt1"/>
              </a:buClr>
              <a:buSzPct val="100000"/>
              <a:buFont typeface="Calibri"/>
              <a:buNone/>
            </a:pPr>
            <a:r>
              <a:rPr lang="en-US" sz="1200" b="0" i="0" u="none" strike="noStrike" cap="none" dirty="0">
                <a:solidFill>
                  <a:schemeClr val="lt1"/>
                </a:solidFill>
                <a:latin typeface="Calibri"/>
                <a:ea typeface="Calibri"/>
                <a:cs typeface="Calibri"/>
                <a:sym typeface="Calibri"/>
              </a:rPr>
              <a:t>CustomerProduct</a:t>
            </a:r>
          </a:p>
        </p:txBody>
      </p:sp>
      <p:cxnSp>
        <p:nvCxnSpPr>
          <p:cNvPr id="192" name="Shape 129">
            <a:extLst>
              <a:ext uri="{FF2B5EF4-FFF2-40B4-BE49-F238E27FC236}">
                <a16:creationId xmlns:a16="http://schemas.microsoft.com/office/drawing/2014/main" id="{73A5A4AB-4212-4597-BCB9-F2DCCCE07FBC}"/>
              </a:ext>
            </a:extLst>
          </p:cNvPr>
          <p:cNvCxnSpPr>
            <a:cxnSpLocks/>
            <a:stCxn id="135" idx="2"/>
            <a:endCxn id="191" idx="0"/>
          </p:cNvCxnSpPr>
          <p:nvPr/>
        </p:nvCxnSpPr>
        <p:spPr>
          <a:xfrm>
            <a:off x="2838880" y="3541349"/>
            <a:ext cx="1632053" cy="337567"/>
          </a:xfrm>
          <a:prstGeom prst="straightConnector1">
            <a:avLst/>
          </a:prstGeom>
          <a:noFill/>
          <a:ln w="25400" cap="flat" cmpd="sng">
            <a:solidFill>
              <a:schemeClr val="accent1">
                <a:lumMod val="75000"/>
              </a:schemeClr>
            </a:solidFill>
            <a:prstDash val="solid"/>
            <a:round/>
            <a:headEnd type="none" w="med" len="med"/>
            <a:tailEnd type="triangle" w="lg" len="lg"/>
          </a:ln>
          <a:effectLst>
            <a:outerShdw blurRad="40000" dist="20000" dir="5400000" rotWithShape="0">
              <a:srgbClr val="000000">
                <a:alpha val="37647"/>
              </a:srgbClr>
            </a:outerShdw>
          </a:effectLst>
        </p:spPr>
      </p:cxnSp>
      <p:sp>
        <p:nvSpPr>
          <p:cNvPr id="13" name="TextBox 12">
            <a:extLst>
              <a:ext uri="{FF2B5EF4-FFF2-40B4-BE49-F238E27FC236}">
                <a16:creationId xmlns:a16="http://schemas.microsoft.com/office/drawing/2014/main" id="{E1F1EDF7-0F2B-4BD0-9FC4-3F9EAA19D2F1}"/>
              </a:ext>
            </a:extLst>
          </p:cNvPr>
          <p:cNvSpPr txBox="1"/>
          <p:nvPr/>
        </p:nvSpPr>
        <p:spPr>
          <a:xfrm>
            <a:off x="3447171" y="3878915"/>
            <a:ext cx="648102" cy="307777"/>
          </a:xfrm>
          <a:prstGeom prst="rect">
            <a:avLst/>
          </a:prstGeom>
          <a:noFill/>
        </p:spPr>
        <p:txBody>
          <a:bodyPr wrap="square" rtlCol="0">
            <a:spAutoFit/>
          </a:bodyPr>
          <a:lstStyle/>
          <a:p>
            <a:r>
              <a:rPr lang="en-US" b="1" dirty="0"/>
              <a: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Shape 84"/>
          <p:cNvSpPr txBox="1">
            <a:spLocks noGrp="1"/>
          </p:cNvSpPr>
          <p:nvPr>
            <p:ph type="ctrTitle"/>
          </p:nvPr>
        </p:nvSpPr>
        <p:spPr>
          <a:xfrm>
            <a:off x="762000" y="214313"/>
            <a:ext cx="7772400" cy="1470025"/>
          </a:xfrm>
          <a:prstGeom prst="rect">
            <a:avLst/>
          </a:prstGeom>
          <a:noFill/>
          <a:ln>
            <a:noFill/>
          </a:ln>
        </p:spPr>
        <p:txBody>
          <a:bodyPr wrap="square" lIns="91425" tIns="45700" rIns="91425" bIns="45700" anchor="ctr" anchorCtr="0">
            <a:noAutofit/>
          </a:bodyPr>
          <a:lstStyle/>
          <a:p>
            <a:pPr marL="0" marR="0" lvl="0" indent="-279400" algn="ctr" rtl="0">
              <a:spcBef>
                <a:spcPts val="0"/>
              </a:spcBef>
              <a:buClr>
                <a:schemeClr val="dk1"/>
              </a:buClr>
              <a:buSzPct val="100000"/>
              <a:buFont typeface="Calibri"/>
              <a:buNone/>
            </a:pPr>
            <a:r>
              <a:rPr lang="en-US" sz="4400" b="0" i="0" u="none" strike="noStrike" cap="none" dirty="0">
                <a:solidFill>
                  <a:schemeClr val="dk1"/>
                </a:solidFill>
                <a:latin typeface="Calibri"/>
                <a:ea typeface="Calibri"/>
                <a:cs typeface="Calibri"/>
                <a:sym typeface="Calibri"/>
              </a:rPr>
              <a:t>Writeback path</a:t>
            </a:r>
          </a:p>
        </p:txBody>
      </p:sp>
      <p:sp>
        <p:nvSpPr>
          <p:cNvPr id="85" name="Shape 85"/>
          <p:cNvSpPr txBox="1">
            <a:spLocks noGrp="1"/>
          </p:cNvSpPr>
          <p:nvPr>
            <p:ph type="subTitle" idx="1"/>
          </p:nvPr>
        </p:nvSpPr>
        <p:spPr>
          <a:xfrm>
            <a:off x="949325" y="1526129"/>
            <a:ext cx="7397749" cy="4212658"/>
          </a:xfrm>
          <a:prstGeom prst="rect">
            <a:avLst/>
          </a:prstGeom>
          <a:noFill/>
          <a:ln>
            <a:noFill/>
          </a:ln>
        </p:spPr>
        <p:txBody>
          <a:bodyPr wrap="square" lIns="91425" tIns="45700" rIns="91425" bIns="45700" anchor="t" anchorCtr="0">
            <a:noAutofit/>
          </a:bodyPr>
          <a:lstStyle/>
          <a:p>
            <a:pPr algn="l"/>
            <a:r>
              <a:rPr lang="en-US" sz="2400" dirty="0">
                <a:solidFill>
                  <a:schemeClr val="tx1"/>
                </a:solidFill>
              </a:rPr>
              <a:t>Purpose</a:t>
            </a:r>
            <a:endParaRPr lang="en-US" sz="2800" dirty="0">
              <a:solidFill>
                <a:schemeClr val="tx1"/>
              </a:solidFill>
            </a:endParaRPr>
          </a:p>
          <a:p>
            <a:pPr marL="285750" indent="-285750" algn="l">
              <a:buFont typeface="Arial" panose="020B0604020202020204" pitchFamily="34" charset="0"/>
              <a:buChar char="•"/>
            </a:pPr>
            <a:r>
              <a:rPr lang="en-US" sz="1800" dirty="0">
                <a:solidFill>
                  <a:schemeClr val="tx1"/>
                </a:solidFill>
              </a:rPr>
              <a:t>ML model suggests a writeback path to store the precomputed result to source database and serves a real-time recommendation query for customer with a simple lookup from these stored table.</a:t>
            </a:r>
          </a:p>
          <a:p>
            <a:pPr algn="l"/>
            <a:r>
              <a:rPr lang="en-US" sz="2400" dirty="0">
                <a:solidFill>
                  <a:schemeClr val="tx1"/>
                </a:solidFill>
              </a:rPr>
              <a:t>Design</a:t>
            </a:r>
            <a:endParaRPr lang="en-US" sz="1800" dirty="0">
              <a:solidFill>
                <a:schemeClr val="tx1"/>
              </a:solidFill>
            </a:endParaRPr>
          </a:p>
          <a:p>
            <a:pPr marL="285750" indent="-285750" algn="l">
              <a:buFont typeface="Arial" panose="020B0604020202020204" pitchFamily="34" charset="0"/>
              <a:buChar char="•"/>
            </a:pPr>
            <a:r>
              <a:rPr lang="en-US" sz="1800" dirty="0" err="1">
                <a:solidFill>
                  <a:schemeClr val="tx1"/>
                </a:solidFill>
              </a:rPr>
              <a:t>Postgresql</a:t>
            </a:r>
            <a:r>
              <a:rPr lang="en-US" sz="1800" dirty="0">
                <a:solidFill>
                  <a:schemeClr val="tx1"/>
                </a:solidFill>
              </a:rPr>
              <a:t> will be used for these precomputed table.</a:t>
            </a:r>
          </a:p>
          <a:p>
            <a:pPr marL="285750" indent="-285750" algn="l">
              <a:buFont typeface="Arial" panose="020B0604020202020204" pitchFamily="34" charset="0"/>
              <a:buChar char="•"/>
            </a:pPr>
            <a:r>
              <a:rPr lang="en-US" sz="1800" dirty="0">
                <a:solidFill>
                  <a:schemeClr val="tx1"/>
                </a:solidFill>
              </a:rPr>
              <a:t>It is one-to-one direct schema mapping from ML-defined table to source database table.</a:t>
            </a:r>
          </a:p>
          <a:p>
            <a:pPr marL="285750" indent="-285750" algn="l">
              <a:buFont typeface="Arial" panose="020B0604020202020204" pitchFamily="34" charset="0"/>
              <a:buChar char="•"/>
            </a:pPr>
            <a:r>
              <a:rPr lang="en-US" sz="1800" dirty="0">
                <a:solidFill>
                  <a:schemeClr val="tx1"/>
                </a:solidFill>
              </a:rPr>
              <a:t>It’s a pass through from </a:t>
            </a:r>
            <a:r>
              <a:rPr lang="en-US" sz="1800" dirty="0" err="1">
                <a:solidFill>
                  <a:schemeClr val="tx1"/>
                </a:solidFill>
              </a:rPr>
              <a:t>intergrated</a:t>
            </a:r>
            <a:r>
              <a:rPr lang="en-US" sz="1800" dirty="0">
                <a:solidFill>
                  <a:schemeClr val="tx1"/>
                </a:solidFill>
              </a:rPr>
              <a:t> schema to source for </a:t>
            </a:r>
            <a:r>
              <a:rPr lang="en-US" sz="1800" dirty="0" err="1">
                <a:solidFill>
                  <a:schemeClr val="tx1"/>
                </a:solidFill>
              </a:rPr>
              <a:t>Datalog</a:t>
            </a:r>
            <a:r>
              <a:rPr lang="en-US" sz="1800" dirty="0">
                <a:solidFill>
                  <a:schemeClr val="tx1"/>
                </a:solidFill>
              </a:rPr>
              <a:t> operation on these tables with a simple translation by wrapper.</a:t>
            </a:r>
          </a:p>
          <a:p>
            <a:pPr algn="l"/>
            <a:r>
              <a:rPr lang="en-US" sz="2400" dirty="0">
                <a:solidFill>
                  <a:schemeClr val="tx1"/>
                </a:solidFill>
              </a:rPr>
              <a:t>Schema</a:t>
            </a:r>
          </a:p>
          <a:p>
            <a:pPr marL="285750" indent="-285750" algn="l">
              <a:buFont typeface="Arial" panose="020B0604020202020204" pitchFamily="34" charset="0"/>
              <a:buChar char="•"/>
            </a:pPr>
            <a:r>
              <a:rPr lang="en-US" sz="1400" b="1" i="1" u="sng" dirty="0" err="1">
                <a:solidFill>
                  <a:schemeClr val="tx1"/>
                </a:solidFill>
              </a:rPr>
              <a:t>CoOccurrenceCache</a:t>
            </a:r>
            <a:r>
              <a:rPr lang="en-US" sz="1400" i="1" u="sng" dirty="0">
                <a:solidFill>
                  <a:schemeClr val="tx1">
                    <a:lumMod val="65000"/>
                    <a:lumOff val="35000"/>
                  </a:schemeClr>
                </a:solidFill>
              </a:rPr>
              <a:t>(</a:t>
            </a:r>
            <a:r>
              <a:rPr lang="en" sz="1400" i="1" u="sng" dirty="0">
                <a:solidFill>
                  <a:schemeClr val="tx1">
                    <a:lumMod val="65000"/>
                    <a:lumOff val="35000"/>
                  </a:schemeClr>
                </a:solidFill>
              </a:rPr>
              <a:t>asin_purchased, asin_together, metric, catlvl1, catlvl2, catlvl3, catlvl4, catlvl5, season1, season2, season3, season4, price_asin_together, demographic_region, demographic_gender</a:t>
            </a:r>
            <a:r>
              <a:rPr lang="en-US" sz="1400" i="1" u="sng" dirty="0">
                <a:solidFill>
                  <a:schemeClr val="tx1">
                    <a:lumMod val="65000"/>
                    <a:lumOff val="35000"/>
                  </a:schemeClr>
                </a:solidFill>
              </a:rPr>
              <a:t>) </a:t>
            </a:r>
          </a:p>
          <a:p>
            <a:pPr marL="285750" indent="-285750" algn="l">
              <a:buFont typeface="Arial" panose="020B0604020202020204" pitchFamily="34" charset="0"/>
              <a:buChar char="•"/>
            </a:pPr>
            <a:r>
              <a:rPr lang="en-US" sz="1400" b="1" i="1" u="sng" dirty="0" err="1">
                <a:solidFill>
                  <a:schemeClr val="tx1"/>
                </a:solidFill>
              </a:rPr>
              <a:t>RecommendationColaborative</a:t>
            </a:r>
            <a:r>
              <a:rPr lang="en-US" sz="1400" i="1" u="sng" dirty="0">
                <a:solidFill>
                  <a:schemeClr val="tx1">
                    <a:lumMod val="65000"/>
                    <a:lumOff val="35000"/>
                  </a:schemeClr>
                </a:solidFill>
              </a:rPr>
              <a:t>(productid, category, rank)</a:t>
            </a:r>
          </a:p>
          <a:p>
            <a:pPr marL="285750" indent="-285750" algn="l">
              <a:buFont typeface="Arial" panose="020B0604020202020204" pitchFamily="34" charset="0"/>
              <a:buChar char="•"/>
            </a:pPr>
            <a:r>
              <a:rPr lang="en-US" sz="1400" b="1" i="1" u="sng" dirty="0" err="1">
                <a:solidFill>
                  <a:schemeClr val="tx1"/>
                </a:solidFill>
              </a:rPr>
              <a:t>RecommendationContent</a:t>
            </a:r>
            <a:r>
              <a:rPr lang="en-US" sz="1400" i="1" u="sng" dirty="0">
                <a:solidFill>
                  <a:schemeClr val="tx1">
                    <a:lumMod val="65000"/>
                    <a:lumOff val="35000"/>
                  </a:schemeClr>
                </a:solidFill>
              </a:rPr>
              <a:t>(productid, category, rank)</a:t>
            </a:r>
          </a:p>
        </p:txBody>
      </p:sp>
      <p:cxnSp>
        <p:nvCxnSpPr>
          <p:cNvPr id="86" name="Shape 86"/>
          <p:cNvCxnSpPr/>
          <p:nvPr/>
        </p:nvCxnSpPr>
        <p:spPr>
          <a:xfrm>
            <a:off x="195309" y="1475080"/>
            <a:ext cx="9112250" cy="0"/>
          </a:xfrm>
          <a:prstGeom prst="straightConnector1">
            <a:avLst/>
          </a:prstGeom>
          <a:noFill/>
          <a:ln w="38100" cap="flat" cmpd="sng">
            <a:solidFill>
              <a:srgbClr val="000090"/>
            </a:solidFill>
            <a:prstDash val="solid"/>
            <a:round/>
            <a:headEnd type="none" w="med" len="med"/>
            <a:tailEnd type="none" w="med" len="med"/>
          </a:ln>
          <a:effectLst>
            <a:outerShdw blurRad="50800" dist="38100" dir="2700000" algn="tl" rotWithShape="0">
              <a:srgbClr val="000000">
                <a:alpha val="40000"/>
              </a:srgbClr>
            </a:outerShdw>
          </a:effectLst>
        </p:spPr>
      </p:cxnSp>
      <p:sp>
        <p:nvSpPr>
          <p:cNvPr id="87" name="Shape 87"/>
          <p:cNvSpPr/>
          <p:nvPr/>
        </p:nvSpPr>
        <p:spPr>
          <a:xfrm>
            <a:off x="7197014" y="6357938"/>
            <a:ext cx="1780299" cy="373062"/>
          </a:xfrm>
          <a:prstGeom prst="bevel">
            <a:avLst>
              <a:gd name="adj" fmla="val 12500"/>
            </a:avLst>
          </a:prstGeom>
          <a:solidFill>
            <a:srgbClr val="0000FF"/>
          </a:solidFill>
          <a:ln w="9525" cap="flat" cmpd="sng">
            <a:solidFill>
              <a:srgbClr val="800000"/>
            </a:solidFill>
            <a:prstDash val="solid"/>
            <a:round/>
            <a:headEnd type="none" w="med" len="med"/>
            <a:tailEnd type="none" w="med" len="med"/>
          </a:ln>
          <a:effectLst>
            <a:outerShdw blurRad="76200" sy="23000" kx="1200000" ky="1200000" algn="br" rotWithShape="0">
              <a:srgbClr val="000000">
                <a:alpha val="20000"/>
              </a:srgbClr>
            </a:outerShdw>
          </a:effectLst>
        </p:spPr>
        <p:txBody>
          <a:bodyPr wrap="square" lIns="91425" tIns="45700" rIns="91425" bIns="45700" anchor="ctr" anchorCtr="0">
            <a:noAutofit/>
          </a:bodyPr>
          <a:lstStyle/>
          <a:p>
            <a:pPr marL="0" marR="0" lvl="0" indent="0" algn="ctr" rtl="0">
              <a:spcBef>
                <a:spcPts val="0"/>
              </a:spcBef>
              <a:buSzPct val="25000"/>
              <a:buNone/>
            </a:pPr>
            <a:r>
              <a:rPr lang="en-US" sz="1400" b="1" i="1" u="none" strike="noStrike" cap="none">
                <a:solidFill>
                  <a:schemeClr val="lt1"/>
                </a:solidFill>
                <a:latin typeface="Calibri"/>
                <a:ea typeface="Calibri"/>
                <a:cs typeface="Calibri"/>
                <a:sym typeface="Calibri"/>
              </a:rPr>
              <a:t>Recommendation</a:t>
            </a:r>
          </a:p>
        </p:txBody>
      </p:sp>
    </p:spTree>
    <p:extLst>
      <p:ext uri="{BB962C8B-B14F-4D97-AF65-F5344CB8AC3E}">
        <p14:creationId xmlns:p14="http://schemas.microsoft.com/office/powerpoint/2010/main" val="37078856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Shape 92"/>
          <p:cNvSpPr/>
          <p:nvPr/>
        </p:nvSpPr>
        <p:spPr>
          <a:xfrm>
            <a:off x="718900" y="2146625"/>
            <a:ext cx="8132100" cy="787426"/>
          </a:xfrm>
          <a:prstGeom prst="roundRect">
            <a:avLst>
              <a:gd name="adj" fmla="val 16667"/>
            </a:avLst>
          </a:prstGeom>
          <a:gradFill>
            <a:gsLst>
              <a:gs pos="0">
                <a:srgbClr val="9FC3FF"/>
              </a:gs>
              <a:gs pos="35000">
                <a:srgbClr val="BDD5FF"/>
              </a:gs>
              <a:gs pos="100000">
                <a:srgbClr val="E4EEFF"/>
              </a:gs>
            </a:gsLst>
            <a:lin ang="16200000" scaled="0"/>
          </a:gradFill>
          <a:ln w="9525" cap="flat" cmpd="sng">
            <a:solidFill>
              <a:srgbClr val="4A7DBA"/>
            </a:solidFill>
            <a:prstDash val="solid"/>
            <a:round/>
            <a:headEnd type="none" w="med" len="med"/>
            <a:tailEnd type="none" w="med" len="med"/>
          </a:ln>
          <a:effectLst>
            <a:outerShdw blurRad="40000" dist="20000" dir="5400000" rotWithShape="0">
              <a:srgbClr val="000000">
                <a:alpha val="37647"/>
              </a:srgbClr>
            </a:outerShdw>
          </a:effectLst>
        </p:spPr>
        <p:txBody>
          <a:bodyPr wrap="square" lIns="91425" tIns="91425" rIns="91425" bIns="91425" anchor="ctr" anchorCtr="0">
            <a:noAutofit/>
          </a:bodyPr>
          <a:lstStyle/>
          <a:p>
            <a:pPr marL="0" marR="0" lvl="0" indent="-114300" algn="l" rtl="0">
              <a:spcBef>
                <a:spcPts val="0"/>
              </a:spcBef>
              <a:spcAft>
                <a:spcPts val="0"/>
              </a:spcAft>
              <a:buClr>
                <a:srgbClr val="002060"/>
              </a:buClr>
              <a:buSzPct val="100000"/>
              <a:buFont typeface="Calibri"/>
              <a:buNone/>
            </a:pPr>
            <a:r>
              <a:rPr lang="en-US" sz="1200" b="1" dirty="0">
                <a:solidFill>
                  <a:srgbClr val="002060"/>
                </a:solidFill>
                <a:latin typeface="Calibri"/>
                <a:ea typeface="Calibri"/>
                <a:cs typeface="Calibri"/>
                <a:sym typeface="Calibri"/>
              </a:rPr>
              <a:t>Mediator</a:t>
            </a:r>
            <a:endParaRPr sz="1200" b="0" i="0" u="none" strike="noStrike" cap="none" dirty="0">
              <a:solidFill>
                <a:schemeClr val="dk1"/>
              </a:solidFill>
              <a:latin typeface="Calibri"/>
              <a:ea typeface="Calibri"/>
              <a:cs typeface="Calibri"/>
              <a:sym typeface="Calibri"/>
            </a:endParaRPr>
          </a:p>
        </p:txBody>
      </p:sp>
      <p:sp>
        <p:nvSpPr>
          <p:cNvPr id="93" name="Shape 93"/>
          <p:cNvSpPr txBox="1">
            <a:spLocks noGrp="1"/>
          </p:cNvSpPr>
          <p:nvPr>
            <p:ph type="title"/>
          </p:nvPr>
        </p:nvSpPr>
        <p:spPr>
          <a:xfrm>
            <a:off x="457200" y="274638"/>
            <a:ext cx="8229600" cy="1143000"/>
          </a:xfrm>
          <a:prstGeom prst="rect">
            <a:avLst/>
          </a:prstGeom>
          <a:noFill/>
          <a:ln>
            <a:noFill/>
          </a:ln>
        </p:spPr>
        <p:txBody>
          <a:bodyPr wrap="square" lIns="91425" tIns="45700" rIns="91425" bIns="45700" anchor="ctr" anchorCtr="0">
            <a:noAutofit/>
          </a:bodyPr>
          <a:lstStyle/>
          <a:p>
            <a:pPr marL="0" marR="0" lvl="0" indent="-279400" algn="ctr" rtl="0">
              <a:spcBef>
                <a:spcPts val="0"/>
              </a:spcBef>
              <a:buClr>
                <a:schemeClr val="dk1"/>
              </a:buClr>
              <a:buSzPct val="100000"/>
              <a:buFont typeface="Calibri"/>
              <a:buNone/>
            </a:pPr>
            <a:r>
              <a:rPr lang="en-US" sz="3200" dirty="0"/>
              <a:t>Writeback Processing</a:t>
            </a:r>
          </a:p>
        </p:txBody>
      </p:sp>
      <p:cxnSp>
        <p:nvCxnSpPr>
          <p:cNvPr id="94" name="Shape 94"/>
          <p:cNvCxnSpPr/>
          <p:nvPr/>
        </p:nvCxnSpPr>
        <p:spPr>
          <a:xfrm>
            <a:off x="31750" y="1417638"/>
            <a:ext cx="9112250" cy="0"/>
          </a:xfrm>
          <a:prstGeom prst="straightConnector1">
            <a:avLst/>
          </a:prstGeom>
          <a:noFill/>
          <a:ln w="38100" cap="flat" cmpd="sng">
            <a:solidFill>
              <a:srgbClr val="000090"/>
            </a:solidFill>
            <a:prstDash val="solid"/>
            <a:round/>
            <a:headEnd type="none" w="med" len="med"/>
            <a:tailEnd type="none" w="med" len="med"/>
          </a:ln>
          <a:effectLst>
            <a:outerShdw blurRad="50800" dist="38100" dir="2700000" algn="tl" rotWithShape="0">
              <a:srgbClr val="000000">
                <a:alpha val="40000"/>
              </a:srgbClr>
            </a:outerShdw>
          </a:effectLst>
        </p:spPr>
      </p:cxnSp>
      <p:sp>
        <p:nvSpPr>
          <p:cNvPr id="95" name="Shape 95"/>
          <p:cNvSpPr/>
          <p:nvPr/>
        </p:nvSpPr>
        <p:spPr>
          <a:xfrm>
            <a:off x="7197014" y="6357938"/>
            <a:ext cx="1780299" cy="373062"/>
          </a:xfrm>
          <a:prstGeom prst="bevel">
            <a:avLst>
              <a:gd name="adj" fmla="val 12500"/>
            </a:avLst>
          </a:prstGeom>
          <a:solidFill>
            <a:srgbClr val="0000FF"/>
          </a:solidFill>
          <a:ln w="9525" cap="flat" cmpd="sng">
            <a:solidFill>
              <a:srgbClr val="800000"/>
            </a:solidFill>
            <a:prstDash val="solid"/>
            <a:round/>
            <a:headEnd type="none" w="med" len="med"/>
            <a:tailEnd type="none" w="med" len="med"/>
          </a:ln>
          <a:effectLst>
            <a:outerShdw blurRad="76200" sy="23000" kx="1200000" ky="1200000" algn="br" rotWithShape="0">
              <a:srgbClr val="000000">
                <a:alpha val="20000"/>
              </a:srgbClr>
            </a:outerShdw>
          </a:effectLst>
        </p:spPr>
        <p:txBody>
          <a:bodyPr wrap="square" lIns="91425" tIns="45700" rIns="91425" bIns="45700" anchor="ctr" anchorCtr="0">
            <a:noAutofit/>
          </a:bodyPr>
          <a:lstStyle/>
          <a:p>
            <a:pPr marL="0" marR="0" lvl="0" indent="0" algn="ctr" rtl="0">
              <a:spcBef>
                <a:spcPts val="0"/>
              </a:spcBef>
              <a:buSzPct val="25000"/>
              <a:buNone/>
            </a:pPr>
            <a:r>
              <a:rPr lang="en-US" sz="1050" b="1" i="1" u="none" strike="noStrike" cap="none">
                <a:solidFill>
                  <a:schemeClr val="lt1"/>
                </a:solidFill>
                <a:latin typeface="Calibri"/>
                <a:ea typeface="Calibri"/>
                <a:cs typeface="Calibri"/>
                <a:sym typeface="Calibri"/>
              </a:rPr>
              <a:t>Recommendation</a:t>
            </a:r>
          </a:p>
        </p:txBody>
      </p:sp>
      <p:sp>
        <p:nvSpPr>
          <p:cNvPr id="96" name="Shape 96"/>
          <p:cNvSpPr/>
          <p:nvPr/>
        </p:nvSpPr>
        <p:spPr>
          <a:xfrm>
            <a:off x="608796" y="4651908"/>
            <a:ext cx="8078004" cy="1032983"/>
          </a:xfrm>
          <a:prstGeom prst="roundRect">
            <a:avLst>
              <a:gd name="adj" fmla="val 16667"/>
            </a:avLst>
          </a:prstGeom>
          <a:gradFill>
            <a:gsLst>
              <a:gs pos="0">
                <a:srgbClr val="9FC3FF"/>
              </a:gs>
              <a:gs pos="35000">
                <a:srgbClr val="BDD5FF"/>
              </a:gs>
              <a:gs pos="100000">
                <a:srgbClr val="E4EEFF"/>
              </a:gs>
            </a:gsLst>
            <a:lin ang="16200000" scaled="0"/>
          </a:gradFill>
          <a:ln w="9525" cap="flat" cmpd="sng">
            <a:solidFill>
              <a:srgbClr val="4A7DBA"/>
            </a:solidFill>
            <a:prstDash val="solid"/>
            <a:round/>
            <a:headEnd type="none" w="med" len="med"/>
            <a:tailEnd type="none" w="med" len="med"/>
          </a:ln>
          <a:effectLst>
            <a:outerShdw blurRad="40000" dist="20000" dir="5400000" rotWithShape="0">
              <a:srgbClr val="000000">
                <a:alpha val="37647"/>
              </a:srgbClr>
            </a:outerShdw>
          </a:effectLst>
        </p:spPr>
        <p:txBody>
          <a:bodyPr wrap="square" lIns="91425" tIns="91425" rIns="91425" bIns="91425" anchor="ctr" anchorCtr="0">
            <a:noAutofit/>
          </a:bodyPr>
          <a:lstStyle/>
          <a:p>
            <a:pPr marL="0" marR="0" lvl="0" indent="-114300" algn="l" rtl="0">
              <a:spcBef>
                <a:spcPts val="0"/>
              </a:spcBef>
              <a:spcAft>
                <a:spcPts val="0"/>
              </a:spcAft>
              <a:buClr>
                <a:schemeClr val="dk1"/>
              </a:buClr>
              <a:buFont typeface="Calibri"/>
              <a:buNone/>
            </a:pPr>
            <a:endParaRPr sz="1200" b="0" i="0" u="none" strike="noStrike" cap="none" dirty="0">
              <a:solidFill>
                <a:schemeClr val="lt1"/>
              </a:solidFill>
              <a:latin typeface="Calibri"/>
              <a:ea typeface="Calibri"/>
              <a:cs typeface="Calibri"/>
              <a:sym typeface="Calibri"/>
            </a:endParaRPr>
          </a:p>
          <a:p>
            <a:pPr marL="0" marR="0" lvl="0" indent="-114300" algn="l" rtl="0">
              <a:spcBef>
                <a:spcPts val="0"/>
              </a:spcBef>
              <a:spcAft>
                <a:spcPts val="0"/>
              </a:spcAft>
              <a:buClr>
                <a:schemeClr val="dk1"/>
              </a:buClr>
              <a:buFont typeface="Calibri"/>
              <a:buNone/>
            </a:pPr>
            <a:endParaRPr sz="1200" b="0" i="0" u="none" strike="noStrike" cap="none" dirty="0">
              <a:solidFill>
                <a:schemeClr val="lt1"/>
              </a:solidFill>
              <a:latin typeface="Calibri"/>
              <a:ea typeface="Calibri"/>
              <a:cs typeface="Calibri"/>
              <a:sym typeface="Calibri"/>
            </a:endParaRPr>
          </a:p>
          <a:p>
            <a:pPr marL="0" marR="0" lvl="0" indent="-114300" algn="l" rtl="0">
              <a:spcBef>
                <a:spcPts val="0"/>
              </a:spcBef>
              <a:spcAft>
                <a:spcPts val="0"/>
              </a:spcAft>
              <a:buClr>
                <a:schemeClr val="dk1"/>
              </a:buClr>
              <a:buFont typeface="Calibri"/>
              <a:buNone/>
            </a:pPr>
            <a:endParaRPr sz="1200" b="0" i="0" u="none" strike="noStrike" cap="none" dirty="0">
              <a:solidFill>
                <a:schemeClr val="lt1"/>
              </a:solidFill>
              <a:latin typeface="Calibri"/>
              <a:ea typeface="Calibri"/>
              <a:cs typeface="Calibri"/>
              <a:sym typeface="Calibri"/>
            </a:endParaRPr>
          </a:p>
          <a:p>
            <a:pPr marL="0" marR="0" lvl="0" indent="-114300" algn="l" rtl="0">
              <a:spcBef>
                <a:spcPts val="0"/>
              </a:spcBef>
              <a:spcAft>
                <a:spcPts val="0"/>
              </a:spcAft>
              <a:buClr>
                <a:schemeClr val="dk1"/>
              </a:buClr>
              <a:buFont typeface="Calibri"/>
              <a:buNone/>
            </a:pPr>
            <a:endParaRPr sz="1200" b="0" i="0" u="none" strike="noStrike" cap="none" dirty="0">
              <a:solidFill>
                <a:schemeClr val="lt1"/>
              </a:solidFill>
              <a:latin typeface="Calibri"/>
              <a:ea typeface="Calibri"/>
              <a:cs typeface="Calibri"/>
              <a:sym typeface="Calibri"/>
            </a:endParaRPr>
          </a:p>
          <a:p>
            <a:pPr marL="0" marR="0" lvl="0" indent="-114300" algn="l" rtl="0">
              <a:spcBef>
                <a:spcPts val="0"/>
              </a:spcBef>
              <a:spcAft>
                <a:spcPts val="0"/>
              </a:spcAft>
              <a:buClr>
                <a:schemeClr val="dk1"/>
              </a:buClr>
              <a:buFont typeface="Calibri"/>
              <a:buNone/>
            </a:pPr>
            <a:endParaRPr sz="1200" b="0" i="0" u="none" strike="noStrike" cap="none" dirty="0">
              <a:solidFill>
                <a:schemeClr val="lt1"/>
              </a:solidFill>
              <a:latin typeface="Calibri"/>
              <a:ea typeface="Calibri"/>
              <a:cs typeface="Calibri"/>
              <a:sym typeface="Calibri"/>
            </a:endParaRPr>
          </a:p>
          <a:p>
            <a:pPr marL="0" marR="0" lvl="0" indent="-114300" algn="l" rtl="0">
              <a:spcBef>
                <a:spcPts val="0"/>
              </a:spcBef>
              <a:spcAft>
                <a:spcPts val="0"/>
              </a:spcAft>
              <a:buClr>
                <a:schemeClr val="dk1"/>
              </a:buClr>
              <a:buFont typeface="Calibri"/>
              <a:buNone/>
            </a:pPr>
            <a:endParaRPr sz="1200" b="0" i="0" u="none" strike="noStrike" cap="none" dirty="0">
              <a:solidFill>
                <a:schemeClr val="lt1"/>
              </a:solidFill>
              <a:latin typeface="Calibri"/>
              <a:ea typeface="Calibri"/>
              <a:cs typeface="Calibri"/>
              <a:sym typeface="Calibri"/>
            </a:endParaRPr>
          </a:p>
          <a:p>
            <a:pPr marL="0" marR="0" lvl="0" indent="-127000" algn="l" rtl="0">
              <a:spcBef>
                <a:spcPts val="0"/>
              </a:spcBef>
              <a:spcAft>
                <a:spcPts val="0"/>
              </a:spcAft>
              <a:buClr>
                <a:srgbClr val="002060"/>
              </a:buClr>
              <a:buSzPct val="100000"/>
              <a:buFont typeface="Calibri"/>
              <a:buNone/>
            </a:pPr>
            <a:r>
              <a:rPr lang="en-US" b="1" i="0" u="none" strike="noStrike" cap="none" dirty="0">
                <a:solidFill>
                  <a:srgbClr val="002060"/>
                </a:solidFill>
                <a:latin typeface="Calibri"/>
                <a:ea typeface="Calibri"/>
                <a:cs typeface="Calibri"/>
                <a:sym typeface="Calibri"/>
              </a:rPr>
              <a:t>Postgres</a:t>
            </a:r>
          </a:p>
          <a:p>
            <a:pPr marL="0" marR="0" lvl="0" indent="-114300" algn="l" rtl="0">
              <a:spcBef>
                <a:spcPts val="0"/>
              </a:spcBef>
              <a:buClr>
                <a:schemeClr val="dk1"/>
              </a:buClr>
              <a:buFont typeface="Calibri"/>
              <a:buNone/>
            </a:pPr>
            <a:endParaRPr sz="1200" b="0" i="0" u="none" strike="noStrike" cap="none" dirty="0">
              <a:solidFill>
                <a:schemeClr val="dk1"/>
              </a:solidFill>
              <a:latin typeface="Calibri"/>
              <a:ea typeface="Calibri"/>
              <a:cs typeface="Calibri"/>
              <a:sym typeface="Calibri"/>
            </a:endParaRPr>
          </a:p>
        </p:txBody>
      </p:sp>
      <p:sp>
        <p:nvSpPr>
          <p:cNvPr id="98" name="Shape 98"/>
          <p:cNvSpPr txBox="1"/>
          <p:nvPr/>
        </p:nvSpPr>
        <p:spPr>
          <a:xfrm>
            <a:off x="3501541" y="3090028"/>
            <a:ext cx="2159055" cy="1428310"/>
          </a:xfrm>
          <a:prstGeom prst="rect">
            <a:avLst/>
          </a:prstGeom>
          <a:noFill/>
          <a:ln>
            <a:noFill/>
          </a:ln>
        </p:spPr>
        <p:txBody>
          <a:bodyPr wrap="square" lIns="167625" tIns="167625" rIns="167625" bIns="167625" anchor="ctr" anchorCtr="0">
            <a:noAutofit/>
          </a:bodyPr>
          <a:lstStyle/>
          <a:p>
            <a:pPr marL="0" marR="0" lvl="0" indent="-44450" algn="ctr" rtl="0">
              <a:lnSpc>
                <a:spcPct val="90000"/>
              </a:lnSpc>
              <a:spcBef>
                <a:spcPts val="0"/>
              </a:spcBef>
              <a:spcAft>
                <a:spcPts val="0"/>
              </a:spcAft>
              <a:buClr>
                <a:schemeClr val="lt1"/>
              </a:buClr>
              <a:buSzPct val="25000"/>
              <a:buFont typeface="Calibri"/>
              <a:buNone/>
            </a:pPr>
            <a:r>
              <a:rPr lang="en-US" sz="1800" b="0" i="0" u="none" strike="noStrike" cap="none">
                <a:solidFill>
                  <a:schemeClr val="lt1"/>
                </a:solidFill>
                <a:latin typeface="Calibri"/>
                <a:ea typeface="Calibri"/>
                <a:cs typeface="Calibri"/>
                <a:sym typeface="Calibri"/>
              </a:rPr>
              <a:t>Query Criteria</a:t>
            </a:r>
          </a:p>
        </p:txBody>
      </p:sp>
      <p:sp>
        <p:nvSpPr>
          <p:cNvPr id="100" name="Shape 100"/>
          <p:cNvSpPr/>
          <p:nvPr/>
        </p:nvSpPr>
        <p:spPr>
          <a:xfrm>
            <a:off x="820301" y="4813668"/>
            <a:ext cx="2099332" cy="460160"/>
          </a:xfrm>
          <a:prstGeom prst="roundRect">
            <a:avLst>
              <a:gd name="adj" fmla="val 16667"/>
            </a:avLst>
          </a:prstGeom>
          <a:solidFill>
            <a:schemeClr val="accent1"/>
          </a:solidFill>
          <a:ln w="38100" cap="flat" cmpd="sng">
            <a:solidFill>
              <a:schemeClr val="lt1"/>
            </a:solidFill>
            <a:prstDash val="solid"/>
            <a:round/>
            <a:headEnd type="none" w="med" len="med"/>
            <a:tailEnd type="none" w="med" len="med"/>
          </a:ln>
          <a:effectLst>
            <a:outerShdw blurRad="40000" dist="20000" dir="5400000" rotWithShape="0">
              <a:srgbClr val="000000">
                <a:alpha val="37647"/>
              </a:srgbClr>
            </a:outerShdw>
          </a:effectLst>
        </p:spPr>
        <p:txBody>
          <a:bodyPr wrap="square" lIns="91425" tIns="91425" rIns="91425" bIns="91425" anchor="ctr" anchorCtr="0">
            <a:noAutofit/>
          </a:bodyPr>
          <a:lstStyle/>
          <a:p>
            <a:pPr marL="0" marR="0" lvl="0" indent="-114300" algn="l" rtl="0">
              <a:spcBef>
                <a:spcPts val="0"/>
              </a:spcBef>
              <a:buClr>
                <a:schemeClr val="lt1"/>
              </a:buClr>
              <a:buSzPct val="100000"/>
              <a:buFont typeface="Calibri"/>
              <a:buNone/>
            </a:pPr>
            <a:r>
              <a:rPr lang="en-US" sz="1200" dirty="0">
                <a:solidFill>
                  <a:schemeClr val="lt1"/>
                </a:solidFill>
                <a:latin typeface="Calibri"/>
                <a:ea typeface="Calibri"/>
                <a:cs typeface="Calibri"/>
                <a:sym typeface="Calibri"/>
              </a:rPr>
              <a:t>co-</a:t>
            </a:r>
            <a:r>
              <a:rPr lang="en-US" sz="1200" dirty="0" err="1">
                <a:solidFill>
                  <a:schemeClr val="lt1"/>
                </a:solidFill>
                <a:latin typeface="Calibri"/>
                <a:ea typeface="Calibri"/>
                <a:cs typeface="Calibri"/>
                <a:sym typeface="Calibri"/>
              </a:rPr>
              <a:t>occurrence_matrx</a:t>
            </a:r>
            <a:endParaRPr lang="en-US" sz="1200" b="0" i="0" u="none" strike="noStrike" cap="none" dirty="0">
              <a:solidFill>
                <a:schemeClr val="lt1"/>
              </a:solidFill>
              <a:latin typeface="Calibri"/>
              <a:ea typeface="Calibri"/>
              <a:cs typeface="Calibri"/>
              <a:sym typeface="Calibri"/>
            </a:endParaRPr>
          </a:p>
        </p:txBody>
      </p:sp>
      <p:sp>
        <p:nvSpPr>
          <p:cNvPr id="105" name="Shape 105"/>
          <p:cNvSpPr/>
          <p:nvPr/>
        </p:nvSpPr>
        <p:spPr>
          <a:xfrm>
            <a:off x="3208544" y="4802001"/>
            <a:ext cx="2258216" cy="460160"/>
          </a:xfrm>
          <a:prstGeom prst="roundRect">
            <a:avLst>
              <a:gd name="adj" fmla="val 16667"/>
            </a:avLst>
          </a:prstGeom>
          <a:solidFill>
            <a:schemeClr val="accent1"/>
          </a:solidFill>
          <a:ln w="38100" cap="flat" cmpd="sng">
            <a:solidFill>
              <a:schemeClr val="lt1"/>
            </a:solidFill>
            <a:prstDash val="solid"/>
            <a:round/>
            <a:headEnd type="none" w="med" len="med"/>
            <a:tailEnd type="none" w="med" len="med"/>
          </a:ln>
          <a:effectLst>
            <a:outerShdw blurRad="40000" dist="20000" dir="5400000" rotWithShape="0">
              <a:srgbClr val="000000">
                <a:alpha val="37647"/>
              </a:srgbClr>
            </a:outerShdw>
          </a:effectLst>
        </p:spPr>
        <p:txBody>
          <a:bodyPr wrap="square" lIns="91425" tIns="91425" rIns="91425" bIns="91425" anchor="ctr" anchorCtr="0">
            <a:noAutofit/>
          </a:bodyPr>
          <a:lstStyle/>
          <a:p>
            <a:pPr marL="0" marR="0" lvl="0" indent="-114300" algn="l" rtl="0">
              <a:spcBef>
                <a:spcPts val="0"/>
              </a:spcBef>
              <a:buClr>
                <a:schemeClr val="lt1"/>
              </a:buClr>
              <a:buSzPct val="100000"/>
              <a:buFont typeface="Calibri"/>
              <a:buNone/>
            </a:pPr>
            <a:r>
              <a:rPr lang="en-US" sz="1200" b="0" i="0" u="none" strike="noStrike" cap="none" dirty="0" err="1">
                <a:solidFill>
                  <a:schemeClr val="lt1"/>
                </a:solidFill>
                <a:latin typeface="Calibri"/>
                <a:ea typeface="Calibri"/>
                <a:cs typeface="Calibri"/>
                <a:sym typeface="Calibri"/>
              </a:rPr>
              <a:t>Recommendation_collaborative</a:t>
            </a:r>
            <a:endParaRPr lang="en-US" sz="1200" b="0" i="0" u="none" strike="noStrike" cap="none" dirty="0">
              <a:solidFill>
                <a:schemeClr val="lt1"/>
              </a:solidFill>
              <a:latin typeface="Calibri"/>
              <a:ea typeface="Calibri"/>
              <a:cs typeface="Calibri"/>
              <a:sym typeface="Calibri"/>
            </a:endParaRPr>
          </a:p>
        </p:txBody>
      </p:sp>
      <p:sp>
        <p:nvSpPr>
          <p:cNvPr id="107" name="Shape 107"/>
          <p:cNvSpPr/>
          <p:nvPr/>
        </p:nvSpPr>
        <p:spPr>
          <a:xfrm>
            <a:off x="700594" y="3067620"/>
            <a:ext cx="8132138" cy="1335127"/>
          </a:xfrm>
          <a:prstGeom prst="roundRect">
            <a:avLst>
              <a:gd name="adj" fmla="val 16667"/>
            </a:avLst>
          </a:prstGeom>
          <a:gradFill>
            <a:gsLst>
              <a:gs pos="0">
                <a:srgbClr val="9FC3FF"/>
              </a:gs>
              <a:gs pos="35000">
                <a:srgbClr val="BDD5FF"/>
              </a:gs>
              <a:gs pos="100000">
                <a:srgbClr val="E4EEFF"/>
              </a:gs>
            </a:gsLst>
            <a:lin ang="16200000" scaled="0"/>
          </a:gradFill>
          <a:ln w="9525" cap="flat" cmpd="sng">
            <a:solidFill>
              <a:srgbClr val="4A7DBA"/>
            </a:solidFill>
            <a:prstDash val="solid"/>
            <a:round/>
            <a:headEnd type="none" w="med" len="med"/>
            <a:tailEnd type="none" w="med" len="med"/>
          </a:ln>
          <a:effectLst>
            <a:outerShdw blurRad="40000" dist="20000" dir="5400000" rotWithShape="0">
              <a:srgbClr val="000000">
                <a:alpha val="37647"/>
              </a:srgbClr>
            </a:outerShdw>
          </a:effectLst>
        </p:spPr>
        <p:txBody>
          <a:bodyPr wrap="square" lIns="91425" tIns="91425" rIns="91425" bIns="91425" anchor="ctr" anchorCtr="0">
            <a:noAutofit/>
          </a:bodyPr>
          <a:lstStyle/>
          <a:p>
            <a:pPr marL="0" marR="0" lvl="0" indent="-114300" algn="l" rtl="0">
              <a:spcBef>
                <a:spcPts val="0"/>
              </a:spcBef>
              <a:spcAft>
                <a:spcPts val="0"/>
              </a:spcAft>
              <a:buClr>
                <a:srgbClr val="002060"/>
              </a:buClr>
              <a:buSzPct val="100000"/>
              <a:buFont typeface="Calibri"/>
              <a:buNone/>
            </a:pPr>
            <a:r>
              <a:rPr lang="en-US" sz="1200" b="1" i="0" u="none" strike="noStrike" cap="none" dirty="0">
                <a:solidFill>
                  <a:srgbClr val="002060"/>
                </a:solidFill>
                <a:latin typeface="Calibri"/>
                <a:ea typeface="Calibri"/>
                <a:cs typeface="Calibri"/>
                <a:sym typeface="Calibri"/>
              </a:rPr>
              <a:t>Wrapper</a:t>
            </a:r>
          </a:p>
          <a:p>
            <a:pPr marL="0" marR="0" lvl="0" indent="-114300" algn="l" rtl="0">
              <a:spcBef>
                <a:spcPts val="0"/>
              </a:spcBef>
              <a:buClr>
                <a:schemeClr val="dk1"/>
              </a:buClr>
              <a:buFont typeface="Calibri"/>
              <a:buNone/>
            </a:pPr>
            <a:endParaRPr sz="1200" b="0" i="0" u="none" strike="noStrike" cap="none" dirty="0">
              <a:solidFill>
                <a:schemeClr val="dk1"/>
              </a:solidFill>
              <a:latin typeface="Calibri"/>
              <a:ea typeface="Calibri"/>
              <a:cs typeface="Calibri"/>
              <a:sym typeface="Calibri"/>
            </a:endParaRPr>
          </a:p>
        </p:txBody>
      </p:sp>
      <p:sp>
        <p:nvSpPr>
          <p:cNvPr id="113" name="Shape 113"/>
          <p:cNvSpPr/>
          <p:nvPr/>
        </p:nvSpPr>
        <p:spPr>
          <a:xfrm>
            <a:off x="1640902" y="2261004"/>
            <a:ext cx="1739060" cy="334916"/>
          </a:xfrm>
          <a:prstGeom prst="roundRect">
            <a:avLst>
              <a:gd name="adj" fmla="val 16667"/>
            </a:avLst>
          </a:prstGeom>
          <a:gradFill>
            <a:gsLst>
              <a:gs pos="0">
                <a:srgbClr val="9FC3FF"/>
              </a:gs>
              <a:gs pos="35000">
                <a:srgbClr val="BDD5FF"/>
              </a:gs>
              <a:gs pos="100000">
                <a:srgbClr val="E4EEFF"/>
              </a:gs>
            </a:gsLst>
            <a:lin ang="16200000" scaled="0"/>
          </a:gradFill>
          <a:ln w="9525" cap="flat" cmpd="sng">
            <a:solidFill>
              <a:srgbClr val="4A7DBA"/>
            </a:solidFill>
            <a:prstDash val="solid"/>
            <a:round/>
            <a:headEnd type="none" w="med" len="med"/>
            <a:tailEnd type="none" w="med" len="med"/>
          </a:ln>
          <a:effectLst>
            <a:outerShdw blurRad="40000" dist="20000" dir="5400000" rotWithShape="0">
              <a:srgbClr val="000000">
                <a:alpha val="37647"/>
              </a:srgbClr>
            </a:outerShdw>
          </a:effectLst>
        </p:spPr>
        <p:txBody>
          <a:bodyPr wrap="square" lIns="91425" tIns="91425" rIns="91425" bIns="91425" anchor="ctr" anchorCtr="0">
            <a:noAutofit/>
          </a:bodyPr>
          <a:lstStyle/>
          <a:p>
            <a:pPr marL="0" marR="0" lvl="0" indent="-114300" algn="l" rtl="0">
              <a:spcBef>
                <a:spcPts val="0"/>
              </a:spcBef>
              <a:spcAft>
                <a:spcPts val="0"/>
              </a:spcAft>
              <a:buClr>
                <a:schemeClr val="dk1"/>
              </a:buClr>
              <a:buFont typeface="Calibri"/>
              <a:buNone/>
            </a:pPr>
            <a:r>
              <a:rPr lang="en-US" sz="1200" b="0" i="0" u="none" strike="noStrike" cap="none" dirty="0">
                <a:solidFill>
                  <a:srgbClr val="002060"/>
                </a:solidFill>
                <a:latin typeface="Calibri"/>
                <a:ea typeface="Calibri"/>
                <a:cs typeface="Calibri"/>
                <a:sym typeface="Calibri"/>
              </a:rPr>
              <a:t>Integrated Schema</a:t>
            </a:r>
            <a:endParaRPr lang="en-US" sz="1200" b="1" i="0" u="none" strike="noStrike" cap="none" dirty="0">
              <a:solidFill>
                <a:srgbClr val="002060"/>
              </a:solidFill>
              <a:latin typeface="Calibri"/>
              <a:ea typeface="Calibri"/>
              <a:cs typeface="Calibri"/>
              <a:sym typeface="Calibri"/>
            </a:endParaRPr>
          </a:p>
          <a:p>
            <a:pPr marL="0" marR="0" lvl="0" indent="-114300" algn="l" rtl="0">
              <a:spcBef>
                <a:spcPts val="0"/>
              </a:spcBef>
              <a:buClr>
                <a:schemeClr val="dk1"/>
              </a:buClr>
              <a:buFont typeface="Calibri"/>
              <a:buNone/>
            </a:pPr>
            <a:endParaRPr sz="1200" b="0" i="0" u="none" strike="noStrike" cap="none" dirty="0">
              <a:solidFill>
                <a:schemeClr val="dk1"/>
              </a:solidFill>
              <a:latin typeface="Calibri"/>
              <a:ea typeface="Calibri"/>
              <a:cs typeface="Calibri"/>
              <a:sym typeface="Calibri"/>
            </a:endParaRPr>
          </a:p>
        </p:txBody>
      </p:sp>
      <p:sp>
        <p:nvSpPr>
          <p:cNvPr id="114" name="Shape 114"/>
          <p:cNvSpPr/>
          <p:nvPr/>
        </p:nvSpPr>
        <p:spPr>
          <a:xfrm>
            <a:off x="1228750" y="1595839"/>
            <a:ext cx="2581800" cy="351900"/>
          </a:xfrm>
          <a:prstGeom prst="roundRect">
            <a:avLst>
              <a:gd name="adj" fmla="val 16667"/>
            </a:avLst>
          </a:prstGeom>
          <a:solidFill>
            <a:schemeClr val="accent6"/>
          </a:solidFill>
          <a:ln w="25400" cap="flat" cmpd="sng">
            <a:solidFill>
              <a:srgbClr val="B46D33"/>
            </a:solidFill>
            <a:prstDash val="solid"/>
            <a:round/>
            <a:headEnd type="none" w="med" len="med"/>
            <a:tailEnd type="none" w="med" len="med"/>
          </a:ln>
        </p:spPr>
        <p:txBody>
          <a:bodyPr wrap="square" lIns="91425" tIns="91425" rIns="91425" bIns="91425" anchor="ctr" anchorCtr="0">
            <a:noAutofit/>
          </a:bodyPr>
          <a:lstStyle/>
          <a:p>
            <a:pPr marL="0" marR="0" lvl="0" indent="-114300" algn="l" rtl="0">
              <a:lnSpc>
                <a:spcPct val="100000"/>
              </a:lnSpc>
              <a:spcBef>
                <a:spcPts val="0"/>
              </a:spcBef>
              <a:spcAft>
                <a:spcPts val="0"/>
              </a:spcAft>
              <a:buClr>
                <a:schemeClr val="lt1"/>
              </a:buClr>
              <a:buSzPct val="100000"/>
              <a:buFont typeface="Calibri"/>
              <a:buNone/>
            </a:pPr>
            <a:r>
              <a:rPr lang="en-US" sz="1200">
                <a:solidFill>
                  <a:schemeClr val="lt1"/>
                </a:solidFill>
                <a:latin typeface="Calibri"/>
                <a:ea typeface="Calibri"/>
                <a:cs typeface="Calibri"/>
                <a:sym typeface="Calibri"/>
              </a:rPr>
              <a:t>Collaborative</a:t>
            </a:r>
            <a:r>
              <a:rPr lang="en-US" sz="1200" b="0" i="0" u="none" strike="noStrike" cap="none">
                <a:solidFill>
                  <a:schemeClr val="lt1"/>
                </a:solidFill>
                <a:latin typeface="Calibri"/>
                <a:ea typeface="Calibri"/>
                <a:cs typeface="Calibri"/>
                <a:sym typeface="Calibri"/>
              </a:rPr>
              <a:t> Filtering</a:t>
            </a:r>
          </a:p>
        </p:txBody>
      </p:sp>
      <p:sp>
        <p:nvSpPr>
          <p:cNvPr id="115" name="Shape 115"/>
          <p:cNvSpPr/>
          <p:nvPr/>
        </p:nvSpPr>
        <p:spPr>
          <a:xfrm>
            <a:off x="5166294" y="1624646"/>
            <a:ext cx="2581800" cy="315000"/>
          </a:xfrm>
          <a:prstGeom prst="roundRect">
            <a:avLst>
              <a:gd name="adj" fmla="val 16667"/>
            </a:avLst>
          </a:prstGeom>
          <a:solidFill>
            <a:schemeClr val="accent6"/>
          </a:solidFill>
          <a:ln w="25400" cap="flat" cmpd="sng">
            <a:solidFill>
              <a:srgbClr val="B46D33"/>
            </a:solidFill>
            <a:prstDash val="solid"/>
            <a:round/>
            <a:headEnd type="none" w="med" len="med"/>
            <a:tailEnd type="none" w="med" len="med"/>
          </a:ln>
        </p:spPr>
        <p:txBody>
          <a:bodyPr wrap="square" lIns="91425" tIns="91425" rIns="91425" bIns="91425" anchor="ctr" anchorCtr="0">
            <a:noAutofit/>
          </a:bodyPr>
          <a:lstStyle/>
          <a:p>
            <a:pPr marL="0" marR="0" lvl="0" indent="-114300" algn="l" rtl="0">
              <a:lnSpc>
                <a:spcPct val="100000"/>
              </a:lnSpc>
              <a:spcBef>
                <a:spcPts val="0"/>
              </a:spcBef>
              <a:spcAft>
                <a:spcPts val="0"/>
              </a:spcAft>
              <a:buClr>
                <a:schemeClr val="lt1"/>
              </a:buClr>
              <a:buSzPct val="100000"/>
              <a:buFont typeface="Calibri"/>
              <a:buNone/>
            </a:pPr>
            <a:r>
              <a:rPr lang="en-US" sz="1200">
                <a:solidFill>
                  <a:schemeClr val="lt1"/>
                </a:solidFill>
                <a:latin typeface="Calibri"/>
                <a:ea typeface="Calibri"/>
                <a:cs typeface="Calibri"/>
                <a:sym typeface="Calibri"/>
              </a:rPr>
              <a:t>Content</a:t>
            </a:r>
            <a:r>
              <a:rPr lang="en-US" sz="1200" b="0" i="0" u="none" strike="noStrike" cap="none">
                <a:solidFill>
                  <a:schemeClr val="lt1"/>
                </a:solidFill>
                <a:latin typeface="Calibri"/>
                <a:ea typeface="Calibri"/>
                <a:cs typeface="Calibri"/>
                <a:sym typeface="Calibri"/>
              </a:rPr>
              <a:t> based filtering</a:t>
            </a:r>
          </a:p>
        </p:txBody>
      </p:sp>
      <p:sp>
        <p:nvSpPr>
          <p:cNvPr id="85" name="Shape 113">
            <a:extLst>
              <a:ext uri="{FF2B5EF4-FFF2-40B4-BE49-F238E27FC236}">
                <a16:creationId xmlns:a16="http://schemas.microsoft.com/office/drawing/2014/main" id="{1C16DE17-1BDA-476D-A9F6-B510E9B64B1B}"/>
              </a:ext>
            </a:extLst>
          </p:cNvPr>
          <p:cNvSpPr/>
          <p:nvPr/>
        </p:nvSpPr>
        <p:spPr>
          <a:xfrm>
            <a:off x="5466760" y="2265252"/>
            <a:ext cx="1739060" cy="334916"/>
          </a:xfrm>
          <a:prstGeom prst="roundRect">
            <a:avLst>
              <a:gd name="adj" fmla="val 16667"/>
            </a:avLst>
          </a:prstGeom>
          <a:gradFill>
            <a:gsLst>
              <a:gs pos="0">
                <a:srgbClr val="9FC3FF"/>
              </a:gs>
              <a:gs pos="35000">
                <a:srgbClr val="BDD5FF"/>
              </a:gs>
              <a:gs pos="100000">
                <a:srgbClr val="E4EEFF"/>
              </a:gs>
            </a:gsLst>
            <a:lin ang="16200000" scaled="0"/>
          </a:gradFill>
          <a:ln w="9525" cap="flat" cmpd="sng">
            <a:solidFill>
              <a:srgbClr val="4A7DBA"/>
            </a:solidFill>
            <a:prstDash val="solid"/>
            <a:round/>
            <a:headEnd type="none" w="med" len="med"/>
            <a:tailEnd type="none" w="med" len="med"/>
          </a:ln>
          <a:effectLst>
            <a:outerShdw blurRad="40000" dist="20000" dir="5400000" rotWithShape="0">
              <a:srgbClr val="000000">
                <a:alpha val="37647"/>
              </a:srgbClr>
            </a:outerShdw>
          </a:effectLst>
        </p:spPr>
        <p:txBody>
          <a:bodyPr wrap="square" lIns="91425" tIns="91425" rIns="91425" bIns="91425" anchor="ctr" anchorCtr="0">
            <a:noAutofit/>
          </a:bodyPr>
          <a:lstStyle/>
          <a:p>
            <a:pPr marL="0" marR="0" lvl="0" indent="-114300" algn="l" rtl="0">
              <a:spcBef>
                <a:spcPts val="0"/>
              </a:spcBef>
              <a:spcAft>
                <a:spcPts val="0"/>
              </a:spcAft>
              <a:buClr>
                <a:schemeClr val="dk1"/>
              </a:buClr>
              <a:buFont typeface="Calibri"/>
              <a:buNone/>
            </a:pPr>
            <a:r>
              <a:rPr lang="en-US" sz="1200" b="0" i="0" u="none" strike="noStrike" cap="none" dirty="0">
                <a:solidFill>
                  <a:srgbClr val="002060"/>
                </a:solidFill>
                <a:latin typeface="Calibri"/>
                <a:ea typeface="Calibri"/>
                <a:cs typeface="Calibri"/>
                <a:sym typeface="Calibri"/>
              </a:rPr>
              <a:t>Integrated Schema</a:t>
            </a:r>
            <a:endParaRPr lang="en-US" sz="1200" b="1" i="0" u="none" strike="noStrike" cap="none" dirty="0">
              <a:solidFill>
                <a:srgbClr val="002060"/>
              </a:solidFill>
              <a:latin typeface="Calibri"/>
              <a:ea typeface="Calibri"/>
              <a:cs typeface="Calibri"/>
              <a:sym typeface="Calibri"/>
            </a:endParaRPr>
          </a:p>
          <a:p>
            <a:pPr marL="0" marR="0" lvl="0" indent="-114300" algn="l" rtl="0">
              <a:spcBef>
                <a:spcPts val="0"/>
              </a:spcBef>
              <a:buClr>
                <a:schemeClr val="dk1"/>
              </a:buClr>
              <a:buFont typeface="Calibri"/>
              <a:buNone/>
            </a:pPr>
            <a:endParaRPr sz="1200" b="0" i="0" u="none" strike="noStrike" cap="none" dirty="0">
              <a:solidFill>
                <a:schemeClr val="dk1"/>
              </a:solidFill>
              <a:latin typeface="Calibri"/>
              <a:ea typeface="Calibri"/>
              <a:cs typeface="Calibri"/>
              <a:sym typeface="Calibri"/>
            </a:endParaRPr>
          </a:p>
        </p:txBody>
      </p:sp>
      <p:sp>
        <p:nvSpPr>
          <p:cNvPr id="41" name="TextBox 40">
            <a:extLst>
              <a:ext uri="{FF2B5EF4-FFF2-40B4-BE49-F238E27FC236}">
                <a16:creationId xmlns:a16="http://schemas.microsoft.com/office/drawing/2014/main" id="{91CD605F-7125-421B-9E17-B61867DBD8BB}"/>
              </a:ext>
            </a:extLst>
          </p:cNvPr>
          <p:cNvSpPr txBox="1"/>
          <p:nvPr/>
        </p:nvSpPr>
        <p:spPr>
          <a:xfrm>
            <a:off x="2577260" y="1924340"/>
            <a:ext cx="680463" cy="261610"/>
          </a:xfrm>
          <a:prstGeom prst="rect">
            <a:avLst/>
          </a:prstGeom>
          <a:noFill/>
          <a:ln>
            <a:noFill/>
          </a:ln>
        </p:spPr>
        <p:txBody>
          <a:bodyPr wrap="square" rtlCol="0">
            <a:spAutoFit/>
          </a:bodyPr>
          <a:lstStyle/>
          <a:p>
            <a:r>
              <a:rPr lang="en-US" sz="1100" dirty="0" err="1">
                <a:solidFill>
                  <a:schemeClr val="accent6"/>
                </a:solidFill>
              </a:rPr>
              <a:t>datalog</a:t>
            </a:r>
            <a:endParaRPr lang="en-US" sz="1100" dirty="0">
              <a:solidFill>
                <a:schemeClr val="accent6"/>
              </a:solidFill>
            </a:endParaRPr>
          </a:p>
        </p:txBody>
      </p:sp>
      <p:sp>
        <p:nvSpPr>
          <p:cNvPr id="89" name="TextBox 88">
            <a:extLst>
              <a:ext uri="{FF2B5EF4-FFF2-40B4-BE49-F238E27FC236}">
                <a16:creationId xmlns:a16="http://schemas.microsoft.com/office/drawing/2014/main" id="{0C41C510-B545-4D00-A502-81E3B572B9EC}"/>
              </a:ext>
            </a:extLst>
          </p:cNvPr>
          <p:cNvSpPr txBox="1"/>
          <p:nvPr/>
        </p:nvSpPr>
        <p:spPr>
          <a:xfrm>
            <a:off x="6457194" y="1924340"/>
            <a:ext cx="680463" cy="261610"/>
          </a:xfrm>
          <a:prstGeom prst="rect">
            <a:avLst/>
          </a:prstGeom>
          <a:noFill/>
          <a:ln>
            <a:noFill/>
          </a:ln>
        </p:spPr>
        <p:txBody>
          <a:bodyPr wrap="square" rtlCol="0">
            <a:spAutoFit/>
          </a:bodyPr>
          <a:lstStyle/>
          <a:p>
            <a:r>
              <a:rPr lang="en-US" sz="1100" dirty="0" err="1">
                <a:solidFill>
                  <a:schemeClr val="accent6"/>
                </a:solidFill>
              </a:rPr>
              <a:t>datalog</a:t>
            </a:r>
            <a:endParaRPr lang="en-US" sz="1100" dirty="0">
              <a:solidFill>
                <a:schemeClr val="accent6"/>
              </a:solidFill>
            </a:endParaRPr>
          </a:p>
        </p:txBody>
      </p:sp>
      <p:sp>
        <p:nvSpPr>
          <p:cNvPr id="60" name="TextBox 59">
            <a:extLst>
              <a:ext uri="{FF2B5EF4-FFF2-40B4-BE49-F238E27FC236}">
                <a16:creationId xmlns:a16="http://schemas.microsoft.com/office/drawing/2014/main" id="{69E66B6B-BE69-4228-AE52-7A0E8DEA2897}"/>
              </a:ext>
            </a:extLst>
          </p:cNvPr>
          <p:cNvSpPr txBox="1"/>
          <p:nvPr/>
        </p:nvSpPr>
        <p:spPr>
          <a:xfrm>
            <a:off x="3149698" y="2422729"/>
            <a:ext cx="4678343" cy="523220"/>
          </a:xfrm>
          <a:prstGeom prst="rect">
            <a:avLst/>
          </a:prstGeom>
          <a:noFill/>
        </p:spPr>
        <p:txBody>
          <a:bodyPr wrap="square" rtlCol="0">
            <a:spAutoFit/>
          </a:bodyPr>
          <a:lstStyle/>
          <a:p>
            <a:r>
              <a:rPr lang="en-US" b="1" dirty="0">
                <a:solidFill>
                  <a:srgbClr val="002060"/>
                </a:solidFill>
                <a:latin typeface="Calibri"/>
                <a:ea typeface="Calibri"/>
                <a:cs typeface="Calibri"/>
                <a:sym typeface="Calibri"/>
              </a:rPr>
              <a:t>Reformulate query to source schema</a:t>
            </a:r>
          </a:p>
          <a:p>
            <a:endParaRPr lang="en-US" dirty="0"/>
          </a:p>
        </p:txBody>
      </p:sp>
      <p:sp>
        <p:nvSpPr>
          <p:cNvPr id="135" name="Shape 108">
            <a:extLst>
              <a:ext uri="{FF2B5EF4-FFF2-40B4-BE49-F238E27FC236}">
                <a16:creationId xmlns:a16="http://schemas.microsoft.com/office/drawing/2014/main" id="{45B9601B-5437-469E-806C-F3EA33B3F765}"/>
              </a:ext>
            </a:extLst>
          </p:cNvPr>
          <p:cNvSpPr/>
          <p:nvPr/>
        </p:nvSpPr>
        <p:spPr>
          <a:xfrm>
            <a:off x="1053465" y="3200123"/>
            <a:ext cx="6871704" cy="323383"/>
          </a:xfrm>
          <a:prstGeom prst="roundRect">
            <a:avLst>
              <a:gd name="adj" fmla="val 16667"/>
            </a:avLst>
          </a:prstGeom>
          <a:solidFill>
            <a:schemeClr val="accent1"/>
          </a:solidFill>
          <a:ln w="38100" cap="flat" cmpd="sng">
            <a:solidFill>
              <a:schemeClr val="lt1"/>
            </a:solidFill>
            <a:prstDash val="solid"/>
            <a:round/>
            <a:headEnd type="none" w="med" len="med"/>
            <a:tailEnd type="none" w="med" len="med"/>
          </a:ln>
          <a:effectLst>
            <a:outerShdw blurRad="40000" dist="20000" dir="5400000" rotWithShape="0">
              <a:srgbClr val="000000">
                <a:alpha val="37647"/>
              </a:srgbClr>
            </a:outerShdw>
          </a:effectLst>
        </p:spPr>
        <p:txBody>
          <a:bodyPr wrap="square" lIns="91425" tIns="91425" rIns="91425" bIns="91425" anchor="ctr" anchorCtr="0">
            <a:noAutofit/>
          </a:bodyPr>
          <a:lstStyle/>
          <a:p>
            <a:pPr marL="0" marR="0" lvl="0" indent="-114300" algn="l" rtl="0">
              <a:spcBef>
                <a:spcPts val="0"/>
              </a:spcBef>
              <a:buClr>
                <a:schemeClr val="lt1"/>
              </a:buClr>
              <a:buSzPct val="100000"/>
              <a:buFont typeface="Calibri"/>
              <a:buNone/>
            </a:pPr>
            <a:r>
              <a:rPr lang="en-US" sz="1200" b="0" i="0" u="none" strike="noStrike" cap="none" dirty="0">
                <a:solidFill>
                  <a:schemeClr val="lt1"/>
                </a:solidFill>
                <a:latin typeface="Calibri"/>
                <a:ea typeface="Calibri"/>
                <a:cs typeface="Calibri"/>
                <a:sym typeface="Calibri"/>
              </a:rPr>
              <a:t>Translator to SQL</a:t>
            </a:r>
          </a:p>
        </p:txBody>
      </p:sp>
      <p:sp>
        <p:nvSpPr>
          <p:cNvPr id="139" name="TextBox 138">
            <a:extLst>
              <a:ext uri="{FF2B5EF4-FFF2-40B4-BE49-F238E27FC236}">
                <a16:creationId xmlns:a16="http://schemas.microsoft.com/office/drawing/2014/main" id="{1215DD96-5882-4145-89AD-3B425C3BD457}"/>
              </a:ext>
            </a:extLst>
          </p:cNvPr>
          <p:cNvSpPr txBox="1"/>
          <p:nvPr/>
        </p:nvSpPr>
        <p:spPr>
          <a:xfrm>
            <a:off x="2668185" y="2737166"/>
            <a:ext cx="680463" cy="261610"/>
          </a:xfrm>
          <a:prstGeom prst="rect">
            <a:avLst/>
          </a:prstGeom>
          <a:noFill/>
        </p:spPr>
        <p:txBody>
          <a:bodyPr wrap="square" rtlCol="0">
            <a:spAutoFit/>
          </a:bodyPr>
          <a:lstStyle/>
          <a:p>
            <a:r>
              <a:rPr lang="en-US" sz="1100" dirty="0" err="1">
                <a:solidFill>
                  <a:schemeClr val="accent6"/>
                </a:solidFill>
              </a:rPr>
              <a:t>datalog</a:t>
            </a:r>
            <a:endParaRPr lang="en-US" sz="1100" dirty="0">
              <a:solidFill>
                <a:schemeClr val="accent6"/>
              </a:solidFill>
            </a:endParaRPr>
          </a:p>
        </p:txBody>
      </p:sp>
      <p:sp>
        <p:nvSpPr>
          <p:cNvPr id="141" name="TextBox 140">
            <a:extLst>
              <a:ext uri="{FF2B5EF4-FFF2-40B4-BE49-F238E27FC236}">
                <a16:creationId xmlns:a16="http://schemas.microsoft.com/office/drawing/2014/main" id="{F61BF156-A241-43FC-B2A8-51F3D3134A3A}"/>
              </a:ext>
            </a:extLst>
          </p:cNvPr>
          <p:cNvSpPr txBox="1"/>
          <p:nvPr/>
        </p:nvSpPr>
        <p:spPr>
          <a:xfrm>
            <a:off x="5660596" y="2698855"/>
            <a:ext cx="680463" cy="261610"/>
          </a:xfrm>
          <a:prstGeom prst="rect">
            <a:avLst/>
          </a:prstGeom>
          <a:noFill/>
        </p:spPr>
        <p:txBody>
          <a:bodyPr wrap="square" rtlCol="0">
            <a:spAutoFit/>
          </a:bodyPr>
          <a:lstStyle/>
          <a:p>
            <a:r>
              <a:rPr lang="en-US" sz="1100" dirty="0" err="1">
                <a:solidFill>
                  <a:schemeClr val="accent6"/>
                </a:solidFill>
              </a:rPr>
              <a:t>datalog</a:t>
            </a:r>
            <a:endParaRPr lang="en-US" sz="1100" dirty="0">
              <a:solidFill>
                <a:schemeClr val="accent6"/>
              </a:solidFill>
            </a:endParaRPr>
          </a:p>
        </p:txBody>
      </p:sp>
      <p:cxnSp>
        <p:nvCxnSpPr>
          <p:cNvPr id="143" name="Shape 129">
            <a:extLst>
              <a:ext uri="{FF2B5EF4-FFF2-40B4-BE49-F238E27FC236}">
                <a16:creationId xmlns:a16="http://schemas.microsoft.com/office/drawing/2014/main" id="{58C0D441-EDE6-40ED-AE2C-AFD7269B6342}"/>
              </a:ext>
            </a:extLst>
          </p:cNvPr>
          <p:cNvCxnSpPr>
            <a:cxnSpLocks/>
            <a:stCxn id="113" idx="2"/>
            <a:endCxn id="135" idx="0"/>
          </p:cNvCxnSpPr>
          <p:nvPr/>
        </p:nvCxnSpPr>
        <p:spPr>
          <a:xfrm>
            <a:off x="2510432" y="2595920"/>
            <a:ext cx="1978885" cy="604203"/>
          </a:xfrm>
          <a:prstGeom prst="straightConnector1">
            <a:avLst/>
          </a:prstGeom>
          <a:noFill/>
          <a:ln w="25400" cap="flat" cmpd="sng">
            <a:solidFill>
              <a:schemeClr val="accent6"/>
            </a:solidFill>
            <a:prstDash val="solid"/>
            <a:round/>
            <a:headEnd type="triangle" w="med" len="med"/>
            <a:tailEnd type="triangle" w="med" len="med"/>
          </a:ln>
          <a:effectLst>
            <a:outerShdw blurRad="40000" dist="20000" dir="5400000" rotWithShape="0">
              <a:srgbClr val="000000">
                <a:alpha val="37647"/>
              </a:srgbClr>
            </a:outerShdw>
          </a:effectLst>
        </p:spPr>
      </p:cxnSp>
      <p:cxnSp>
        <p:nvCxnSpPr>
          <p:cNvPr id="146" name="Shape 129">
            <a:extLst>
              <a:ext uri="{FF2B5EF4-FFF2-40B4-BE49-F238E27FC236}">
                <a16:creationId xmlns:a16="http://schemas.microsoft.com/office/drawing/2014/main" id="{3D203216-05E8-411C-91A0-F67376D795C3}"/>
              </a:ext>
            </a:extLst>
          </p:cNvPr>
          <p:cNvCxnSpPr>
            <a:cxnSpLocks/>
            <a:endCxn id="135" idx="0"/>
          </p:cNvCxnSpPr>
          <p:nvPr/>
        </p:nvCxnSpPr>
        <p:spPr>
          <a:xfrm flipH="1">
            <a:off x="4489317" y="2598324"/>
            <a:ext cx="2131590" cy="601799"/>
          </a:xfrm>
          <a:prstGeom prst="straightConnector1">
            <a:avLst/>
          </a:prstGeom>
          <a:noFill/>
          <a:ln w="25400" cap="flat" cmpd="sng">
            <a:solidFill>
              <a:schemeClr val="accent6"/>
            </a:solidFill>
            <a:prstDash val="solid"/>
            <a:round/>
            <a:headEnd type="triangle" w="med" len="med"/>
            <a:tailEnd type="triangle" w="med" len="med"/>
          </a:ln>
          <a:effectLst>
            <a:outerShdw blurRad="40000" dist="20000" dir="5400000" rotWithShape="0">
              <a:srgbClr val="000000">
                <a:alpha val="37647"/>
              </a:srgbClr>
            </a:outerShdw>
          </a:effectLst>
        </p:spPr>
      </p:cxnSp>
      <p:cxnSp>
        <p:nvCxnSpPr>
          <p:cNvPr id="147" name="Shape 129">
            <a:extLst>
              <a:ext uri="{FF2B5EF4-FFF2-40B4-BE49-F238E27FC236}">
                <a16:creationId xmlns:a16="http://schemas.microsoft.com/office/drawing/2014/main" id="{0CDD4C9E-4CF9-4223-8A2E-6EFD38CF94C3}"/>
              </a:ext>
            </a:extLst>
          </p:cNvPr>
          <p:cNvCxnSpPr>
            <a:cxnSpLocks/>
            <a:stCxn id="114" idx="2"/>
            <a:endCxn id="113" idx="0"/>
          </p:cNvCxnSpPr>
          <p:nvPr/>
        </p:nvCxnSpPr>
        <p:spPr>
          <a:xfrm flipH="1">
            <a:off x="2510432" y="1947739"/>
            <a:ext cx="9218" cy="313265"/>
          </a:xfrm>
          <a:prstGeom prst="straightConnector1">
            <a:avLst/>
          </a:prstGeom>
          <a:noFill/>
          <a:ln w="25400" cap="flat" cmpd="sng">
            <a:solidFill>
              <a:schemeClr val="accent6"/>
            </a:solidFill>
            <a:prstDash val="solid"/>
            <a:round/>
            <a:headEnd type="triangle" w="med" len="med"/>
            <a:tailEnd type="triangle" w="med" len="med"/>
          </a:ln>
          <a:effectLst>
            <a:outerShdw blurRad="40000" dist="20000" dir="5400000" rotWithShape="0">
              <a:srgbClr val="000000">
                <a:alpha val="37647"/>
              </a:srgbClr>
            </a:outerShdw>
          </a:effectLst>
        </p:spPr>
      </p:cxnSp>
      <p:cxnSp>
        <p:nvCxnSpPr>
          <p:cNvPr id="148" name="Shape 129">
            <a:extLst>
              <a:ext uri="{FF2B5EF4-FFF2-40B4-BE49-F238E27FC236}">
                <a16:creationId xmlns:a16="http://schemas.microsoft.com/office/drawing/2014/main" id="{5D4EEAEA-73E9-42AB-8E66-454AD5612440}"/>
              </a:ext>
            </a:extLst>
          </p:cNvPr>
          <p:cNvCxnSpPr>
            <a:cxnSpLocks/>
            <a:stCxn id="115" idx="2"/>
          </p:cNvCxnSpPr>
          <p:nvPr/>
        </p:nvCxnSpPr>
        <p:spPr>
          <a:xfrm flipH="1">
            <a:off x="6380362" y="1939646"/>
            <a:ext cx="76832" cy="302829"/>
          </a:xfrm>
          <a:prstGeom prst="straightConnector1">
            <a:avLst/>
          </a:prstGeom>
          <a:noFill/>
          <a:ln w="25400" cap="flat" cmpd="sng">
            <a:solidFill>
              <a:schemeClr val="accent6"/>
            </a:solidFill>
            <a:prstDash val="solid"/>
            <a:round/>
            <a:headEnd type="triangle" w="med" len="med"/>
            <a:tailEnd type="triangle" w="med" len="med"/>
          </a:ln>
          <a:effectLst>
            <a:outerShdw blurRad="40000" dist="20000" dir="5400000" rotWithShape="0">
              <a:srgbClr val="000000">
                <a:alpha val="37647"/>
              </a:srgbClr>
            </a:outerShdw>
          </a:effectLst>
        </p:spPr>
      </p:cxnSp>
      <p:cxnSp>
        <p:nvCxnSpPr>
          <p:cNvPr id="149" name="Shape 129">
            <a:extLst>
              <a:ext uri="{FF2B5EF4-FFF2-40B4-BE49-F238E27FC236}">
                <a16:creationId xmlns:a16="http://schemas.microsoft.com/office/drawing/2014/main" id="{4AA39D86-4A79-4C1C-BD7E-33B934413A12}"/>
              </a:ext>
            </a:extLst>
          </p:cNvPr>
          <p:cNvCxnSpPr>
            <a:cxnSpLocks/>
            <a:stCxn id="135" idx="2"/>
            <a:endCxn id="100" idx="0"/>
          </p:cNvCxnSpPr>
          <p:nvPr/>
        </p:nvCxnSpPr>
        <p:spPr>
          <a:xfrm flipH="1">
            <a:off x="1869967" y="3523506"/>
            <a:ext cx="2619350" cy="1290162"/>
          </a:xfrm>
          <a:prstGeom prst="straightConnector1">
            <a:avLst/>
          </a:prstGeom>
          <a:noFill/>
          <a:ln w="25400" cap="flat" cmpd="sng">
            <a:solidFill>
              <a:schemeClr val="accent1">
                <a:lumMod val="75000"/>
              </a:schemeClr>
            </a:solidFill>
            <a:prstDash val="solid"/>
            <a:round/>
            <a:headEnd type="triangle" w="med" len="med"/>
            <a:tailEnd type="triangle" w="med" len="med"/>
          </a:ln>
          <a:effectLst>
            <a:outerShdw blurRad="40000" dist="20000" dir="5400000" rotWithShape="0">
              <a:srgbClr val="000000">
                <a:alpha val="37647"/>
              </a:srgbClr>
            </a:outerShdw>
          </a:effectLst>
        </p:spPr>
      </p:cxnSp>
      <p:cxnSp>
        <p:nvCxnSpPr>
          <p:cNvPr id="151" name="Shape 129">
            <a:extLst>
              <a:ext uri="{FF2B5EF4-FFF2-40B4-BE49-F238E27FC236}">
                <a16:creationId xmlns:a16="http://schemas.microsoft.com/office/drawing/2014/main" id="{1A5BF2CC-E6BE-4BC7-9FC7-257A3730EB79}"/>
              </a:ext>
            </a:extLst>
          </p:cNvPr>
          <p:cNvCxnSpPr>
            <a:cxnSpLocks/>
            <a:stCxn id="135" idx="2"/>
            <a:endCxn id="105" idx="0"/>
          </p:cNvCxnSpPr>
          <p:nvPr/>
        </p:nvCxnSpPr>
        <p:spPr>
          <a:xfrm flipH="1">
            <a:off x="4337652" y="3523506"/>
            <a:ext cx="151665" cy="1278495"/>
          </a:xfrm>
          <a:prstGeom prst="straightConnector1">
            <a:avLst/>
          </a:prstGeom>
          <a:noFill/>
          <a:ln w="25400" cap="flat" cmpd="sng">
            <a:solidFill>
              <a:schemeClr val="accent1">
                <a:lumMod val="75000"/>
              </a:schemeClr>
            </a:solidFill>
            <a:prstDash val="solid"/>
            <a:round/>
            <a:headEnd type="triangle" w="med" len="med"/>
            <a:tailEnd type="triangle" w="med" len="med"/>
          </a:ln>
          <a:effectLst>
            <a:outerShdw blurRad="40000" dist="20000" dir="5400000" rotWithShape="0">
              <a:srgbClr val="000000">
                <a:alpha val="37647"/>
              </a:srgbClr>
            </a:outerShdw>
          </a:effectLst>
        </p:spPr>
      </p:cxnSp>
      <p:sp>
        <p:nvSpPr>
          <p:cNvPr id="165" name="TextBox 164">
            <a:extLst>
              <a:ext uri="{FF2B5EF4-FFF2-40B4-BE49-F238E27FC236}">
                <a16:creationId xmlns:a16="http://schemas.microsoft.com/office/drawing/2014/main" id="{4F39916D-FD24-49A3-A029-866D111C08A8}"/>
              </a:ext>
            </a:extLst>
          </p:cNvPr>
          <p:cNvSpPr txBox="1"/>
          <p:nvPr/>
        </p:nvSpPr>
        <p:spPr>
          <a:xfrm>
            <a:off x="3145853" y="3705126"/>
            <a:ext cx="680463" cy="261610"/>
          </a:xfrm>
          <a:prstGeom prst="rect">
            <a:avLst/>
          </a:prstGeom>
          <a:noFill/>
          <a:ln>
            <a:noFill/>
          </a:ln>
        </p:spPr>
        <p:txBody>
          <a:bodyPr wrap="square" rtlCol="0">
            <a:spAutoFit/>
          </a:bodyPr>
          <a:lstStyle/>
          <a:p>
            <a:r>
              <a:rPr lang="en-US" sz="1100" b="1" dirty="0">
                <a:solidFill>
                  <a:schemeClr val="bg2">
                    <a:lumMod val="75000"/>
                  </a:schemeClr>
                </a:solidFill>
              </a:rPr>
              <a:t>SQL</a:t>
            </a:r>
          </a:p>
        </p:txBody>
      </p:sp>
      <p:cxnSp>
        <p:nvCxnSpPr>
          <p:cNvPr id="192" name="Shape 129">
            <a:extLst>
              <a:ext uri="{FF2B5EF4-FFF2-40B4-BE49-F238E27FC236}">
                <a16:creationId xmlns:a16="http://schemas.microsoft.com/office/drawing/2014/main" id="{73A5A4AB-4212-4597-BCB9-F2DCCCE07FBC}"/>
              </a:ext>
            </a:extLst>
          </p:cNvPr>
          <p:cNvCxnSpPr>
            <a:cxnSpLocks/>
            <a:stCxn id="135" idx="2"/>
            <a:endCxn id="68" idx="0"/>
          </p:cNvCxnSpPr>
          <p:nvPr/>
        </p:nvCxnSpPr>
        <p:spPr>
          <a:xfrm>
            <a:off x="4489317" y="3523506"/>
            <a:ext cx="2395462" cy="1278495"/>
          </a:xfrm>
          <a:prstGeom prst="straightConnector1">
            <a:avLst/>
          </a:prstGeom>
          <a:noFill/>
          <a:ln w="25400" cap="flat" cmpd="sng">
            <a:solidFill>
              <a:schemeClr val="accent1">
                <a:lumMod val="75000"/>
              </a:schemeClr>
            </a:solidFill>
            <a:prstDash val="solid"/>
            <a:round/>
            <a:headEnd type="triangle" w="med" len="med"/>
            <a:tailEnd type="triangle" w="med" len="med"/>
          </a:ln>
          <a:effectLst>
            <a:outerShdw blurRad="40000" dist="20000" dir="5400000" rotWithShape="0">
              <a:srgbClr val="000000">
                <a:alpha val="37647"/>
              </a:srgbClr>
            </a:outerShdw>
          </a:effectLst>
        </p:spPr>
      </p:cxnSp>
      <p:sp>
        <p:nvSpPr>
          <p:cNvPr id="68" name="Shape 105">
            <a:extLst>
              <a:ext uri="{FF2B5EF4-FFF2-40B4-BE49-F238E27FC236}">
                <a16:creationId xmlns:a16="http://schemas.microsoft.com/office/drawing/2014/main" id="{B29D7836-6758-4CE0-A8B2-B1104D070CED}"/>
              </a:ext>
            </a:extLst>
          </p:cNvPr>
          <p:cNvSpPr/>
          <p:nvPr/>
        </p:nvSpPr>
        <p:spPr>
          <a:xfrm>
            <a:off x="5755671" y="4802001"/>
            <a:ext cx="2258216" cy="460160"/>
          </a:xfrm>
          <a:prstGeom prst="roundRect">
            <a:avLst>
              <a:gd name="adj" fmla="val 16667"/>
            </a:avLst>
          </a:prstGeom>
          <a:solidFill>
            <a:schemeClr val="accent1"/>
          </a:solidFill>
          <a:ln w="38100" cap="flat" cmpd="sng">
            <a:solidFill>
              <a:schemeClr val="lt1"/>
            </a:solidFill>
            <a:prstDash val="solid"/>
            <a:round/>
            <a:headEnd type="none" w="med" len="med"/>
            <a:tailEnd type="none" w="med" len="med"/>
          </a:ln>
          <a:effectLst>
            <a:outerShdw blurRad="40000" dist="20000" dir="5400000" rotWithShape="0">
              <a:srgbClr val="000000">
                <a:alpha val="37647"/>
              </a:srgbClr>
            </a:outerShdw>
          </a:effectLst>
        </p:spPr>
        <p:txBody>
          <a:bodyPr wrap="square" lIns="91425" tIns="91425" rIns="91425" bIns="91425" anchor="ctr" anchorCtr="0">
            <a:noAutofit/>
          </a:bodyPr>
          <a:lstStyle/>
          <a:p>
            <a:pPr marL="0" marR="0" lvl="0" indent="-114300" algn="l" rtl="0">
              <a:spcBef>
                <a:spcPts val="0"/>
              </a:spcBef>
              <a:buClr>
                <a:schemeClr val="lt1"/>
              </a:buClr>
              <a:buSzPct val="100000"/>
              <a:buFont typeface="Calibri"/>
              <a:buNone/>
            </a:pPr>
            <a:r>
              <a:rPr lang="en-US" sz="1200" b="0" i="0" u="none" strike="noStrike" cap="none" dirty="0" err="1">
                <a:solidFill>
                  <a:schemeClr val="lt1"/>
                </a:solidFill>
                <a:latin typeface="Calibri"/>
                <a:ea typeface="Calibri"/>
                <a:cs typeface="Calibri"/>
                <a:sym typeface="Calibri"/>
              </a:rPr>
              <a:t>Recommendation_content</a:t>
            </a:r>
            <a:endParaRPr lang="en-US" sz="1200" b="0" i="0" u="none" strike="noStrike" cap="none" dirty="0">
              <a:solidFill>
                <a:schemeClr val="lt1"/>
              </a:solidFill>
              <a:latin typeface="Calibri"/>
              <a:ea typeface="Calibri"/>
              <a:cs typeface="Calibri"/>
              <a:sym typeface="Calibri"/>
            </a:endParaRPr>
          </a:p>
        </p:txBody>
      </p:sp>
    </p:spTree>
    <p:extLst>
      <p:ext uri="{BB962C8B-B14F-4D97-AF65-F5344CB8AC3E}">
        <p14:creationId xmlns:p14="http://schemas.microsoft.com/office/powerpoint/2010/main" val="19632735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Shape 84"/>
          <p:cNvSpPr txBox="1">
            <a:spLocks noGrp="1"/>
          </p:cNvSpPr>
          <p:nvPr>
            <p:ph type="ctrTitle"/>
          </p:nvPr>
        </p:nvSpPr>
        <p:spPr>
          <a:xfrm>
            <a:off x="762000" y="214313"/>
            <a:ext cx="7772400" cy="1470025"/>
          </a:xfrm>
          <a:prstGeom prst="rect">
            <a:avLst/>
          </a:prstGeom>
          <a:noFill/>
          <a:ln>
            <a:noFill/>
          </a:ln>
        </p:spPr>
        <p:txBody>
          <a:bodyPr wrap="square" lIns="91425" tIns="45700" rIns="91425" bIns="45700" anchor="ctr" anchorCtr="0">
            <a:noAutofit/>
          </a:bodyPr>
          <a:lstStyle/>
          <a:p>
            <a:pPr marL="0" marR="0" lvl="0" indent="-279400" algn="ctr" rtl="0">
              <a:spcBef>
                <a:spcPts val="0"/>
              </a:spcBef>
              <a:buClr>
                <a:schemeClr val="dk1"/>
              </a:buClr>
              <a:buSzPct val="100000"/>
              <a:buFont typeface="Calibri"/>
              <a:buNone/>
            </a:pPr>
            <a:r>
              <a:rPr lang="en-US" sz="4400" b="0" i="0" u="none" strike="noStrike" cap="none" dirty="0">
                <a:solidFill>
                  <a:schemeClr val="dk1"/>
                </a:solidFill>
                <a:latin typeface="Calibri"/>
                <a:ea typeface="Calibri"/>
                <a:cs typeface="Calibri"/>
                <a:sym typeface="Calibri"/>
              </a:rPr>
              <a:t>Intermediate Views</a:t>
            </a:r>
          </a:p>
        </p:txBody>
      </p:sp>
      <p:sp>
        <p:nvSpPr>
          <p:cNvPr id="85" name="Shape 85"/>
          <p:cNvSpPr txBox="1">
            <a:spLocks noGrp="1"/>
          </p:cNvSpPr>
          <p:nvPr>
            <p:ph type="subTitle" idx="1"/>
          </p:nvPr>
        </p:nvSpPr>
        <p:spPr>
          <a:xfrm>
            <a:off x="1052559" y="1797525"/>
            <a:ext cx="7397749" cy="4212658"/>
          </a:xfrm>
          <a:prstGeom prst="rect">
            <a:avLst/>
          </a:prstGeom>
          <a:noFill/>
          <a:ln>
            <a:noFill/>
          </a:ln>
        </p:spPr>
        <p:txBody>
          <a:bodyPr wrap="square" lIns="91425" tIns="45700" rIns="91425" bIns="45700" anchor="t" anchorCtr="0">
            <a:noAutofit/>
          </a:bodyPr>
          <a:lstStyle/>
          <a:p>
            <a:pPr algn="l"/>
            <a:r>
              <a:rPr lang="en-US" sz="1800" dirty="0">
                <a:solidFill>
                  <a:schemeClr val="tx1">
                    <a:lumMod val="65000"/>
                    <a:lumOff val="35000"/>
                  </a:schemeClr>
                </a:solidFill>
              </a:rPr>
              <a:t>All existing </a:t>
            </a:r>
            <a:r>
              <a:rPr lang="en-US" sz="1800" dirty="0" err="1">
                <a:solidFill>
                  <a:schemeClr val="tx1">
                    <a:lumMod val="65000"/>
                    <a:lumOff val="35000"/>
                  </a:schemeClr>
                </a:solidFill>
              </a:rPr>
              <a:t>postgres</a:t>
            </a:r>
            <a:r>
              <a:rPr lang="en-US" sz="1800" dirty="0">
                <a:solidFill>
                  <a:schemeClr val="tx1">
                    <a:lumMod val="65000"/>
                    <a:lumOff val="35000"/>
                  </a:schemeClr>
                </a:solidFill>
              </a:rPr>
              <a:t> tables can also be directly exposed to integrated schema.</a:t>
            </a:r>
          </a:p>
          <a:p>
            <a:pPr algn="l"/>
            <a:r>
              <a:rPr lang="en-US" sz="1800" dirty="0">
                <a:solidFill>
                  <a:schemeClr val="tx1">
                    <a:lumMod val="65000"/>
                    <a:lumOff val="35000"/>
                  </a:schemeClr>
                </a:solidFill>
              </a:rPr>
              <a:t>Below intermediate views can make integrated schema mapping easier.</a:t>
            </a:r>
          </a:p>
          <a:p>
            <a:pPr algn="l"/>
            <a:r>
              <a:rPr lang="en-US" sz="1800" dirty="0">
                <a:solidFill>
                  <a:schemeClr val="tx1">
                    <a:lumMod val="65000"/>
                    <a:lumOff val="35000"/>
                  </a:schemeClr>
                </a:solidFill>
              </a:rPr>
              <a:t>Views on Postgres</a:t>
            </a:r>
          </a:p>
          <a:p>
            <a:pPr marL="285750" indent="-285750" algn="l">
              <a:buFont typeface="Arial" panose="020B0604020202020204" pitchFamily="34" charset="0"/>
              <a:buChar char="•"/>
            </a:pPr>
            <a:r>
              <a:rPr lang="en-US" sz="1400" b="1" i="1" dirty="0" err="1">
                <a:solidFill>
                  <a:schemeClr val="tx1"/>
                </a:solidFill>
              </a:rPr>
              <a:t>CustomerView</a:t>
            </a:r>
            <a:r>
              <a:rPr lang="en-US" sz="1400" i="1" dirty="0">
                <a:solidFill>
                  <a:schemeClr val="tx1">
                    <a:lumMod val="65000"/>
                    <a:lumOff val="35000"/>
                  </a:schemeClr>
                </a:solidFill>
              </a:rPr>
              <a:t>(</a:t>
            </a:r>
            <a:r>
              <a:rPr lang="en-US" sz="1400" i="1" u="sng" dirty="0" err="1">
                <a:solidFill>
                  <a:schemeClr val="tx1">
                    <a:lumMod val="65000"/>
                    <a:lumOff val="35000"/>
                  </a:schemeClr>
                </a:solidFill>
              </a:rPr>
              <a:t>customerid</a:t>
            </a:r>
            <a:r>
              <a:rPr lang="en-US" sz="1400" i="1" dirty="0">
                <a:solidFill>
                  <a:schemeClr val="tx1">
                    <a:lumMod val="65000"/>
                    <a:lumOff val="35000"/>
                  </a:schemeClr>
                </a:solidFill>
              </a:rPr>
              <a:t>, gender, </a:t>
            </a:r>
            <a:r>
              <a:rPr lang="en-US" sz="1400" i="1" dirty="0" err="1">
                <a:solidFill>
                  <a:schemeClr val="tx1">
                    <a:lumMod val="65000"/>
                    <a:lumOff val="35000"/>
                  </a:schemeClr>
                </a:solidFill>
              </a:rPr>
              <a:t>firstname</a:t>
            </a:r>
            <a:r>
              <a:rPr lang="en-US" sz="1400" i="1" dirty="0">
                <a:solidFill>
                  <a:schemeClr val="tx1">
                    <a:lumMod val="65000"/>
                    <a:lumOff val="35000"/>
                  </a:schemeClr>
                </a:solidFill>
              </a:rPr>
              <a:t>, </a:t>
            </a:r>
            <a:r>
              <a:rPr lang="en-US" sz="1400" i="1" dirty="0" err="1">
                <a:solidFill>
                  <a:schemeClr val="tx1">
                    <a:lumMod val="65000"/>
                    <a:lumOff val="35000"/>
                  </a:schemeClr>
                </a:solidFill>
              </a:rPr>
              <a:t>zipcode</a:t>
            </a:r>
            <a:r>
              <a:rPr lang="en-US" sz="1400" i="1" dirty="0">
                <a:solidFill>
                  <a:schemeClr val="tx1">
                    <a:lumMod val="65000"/>
                    <a:lumOff val="35000"/>
                  </a:schemeClr>
                </a:solidFill>
              </a:rPr>
              <a:t>, </a:t>
            </a:r>
            <a:r>
              <a:rPr lang="en-US" sz="1400" i="1" dirty="0" err="1">
                <a:solidFill>
                  <a:schemeClr val="tx1">
                    <a:lumMod val="65000"/>
                    <a:lumOff val="35000"/>
                  </a:schemeClr>
                </a:solidFill>
              </a:rPr>
              <a:t>total_order</a:t>
            </a:r>
            <a:r>
              <a:rPr lang="en-US" sz="1400" i="1" dirty="0">
                <a:solidFill>
                  <a:schemeClr val="tx1">
                    <a:lumMod val="65000"/>
                    <a:lumOff val="35000"/>
                  </a:schemeClr>
                </a:solidFill>
              </a:rPr>
              <a:t>)</a:t>
            </a:r>
          </a:p>
          <a:p>
            <a:pPr marL="285750" indent="-285750" algn="l">
              <a:buFont typeface="Arial" panose="020B0604020202020204" pitchFamily="34" charset="0"/>
              <a:buChar char="•"/>
            </a:pPr>
            <a:r>
              <a:rPr lang="en-US" sz="1400" b="1" i="1" dirty="0" err="1">
                <a:solidFill>
                  <a:schemeClr val="tx1"/>
                </a:solidFill>
              </a:rPr>
              <a:t>ProductView</a:t>
            </a:r>
            <a:r>
              <a:rPr lang="en-US" sz="1400" i="1" dirty="0">
                <a:solidFill>
                  <a:schemeClr val="tx1">
                    <a:lumMod val="65000"/>
                    <a:lumOff val="35000"/>
                  </a:schemeClr>
                </a:solidFill>
              </a:rPr>
              <a:t>(</a:t>
            </a:r>
            <a:r>
              <a:rPr lang="en-US" sz="1400" i="1" u="sng" dirty="0">
                <a:solidFill>
                  <a:schemeClr val="tx1">
                    <a:lumMod val="65000"/>
                    <a:lumOff val="35000"/>
                  </a:schemeClr>
                </a:solidFill>
              </a:rPr>
              <a:t>productid</a:t>
            </a:r>
            <a:r>
              <a:rPr lang="en-US" sz="1400" i="1" dirty="0">
                <a:solidFill>
                  <a:schemeClr val="tx1">
                    <a:lumMod val="65000"/>
                    <a:lumOff val="35000"/>
                  </a:schemeClr>
                </a:solidFill>
              </a:rPr>
              <a:t>, name, </a:t>
            </a:r>
            <a:r>
              <a:rPr lang="en-US" sz="1400" i="1" dirty="0" err="1">
                <a:solidFill>
                  <a:schemeClr val="tx1">
                    <a:lumMod val="65000"/>
                    <a:lumOff val="35000"/>
                  </a:schemeClr>
                </a:solidFill>
              </a:rPr>
              <a:t>nodeid</a:t>
            </a:r>
            <a:r>
              <a:rPr lang="en-US" sz="1400" i="1" dirty="0">
                <a:solidFill>
                  <a:schemeClr val="tx1">
                    <a:lumMod val="65000"/>
                    <a:lumOff val="35000"/>
                  </a:schemeClr>
                </a:solidFill>
              </a:rPr>
              <a:t>, </a:t>
            </a:r>
            <a:r>
              <a:rPr lang="en-US" sz="1400" i="1" dirty="0" err="1">
                <a:solidFill>
                  <a:schemeClr val="tx1">
                    <a:lumMod val="65000"/>
                    <a:lumOff val="35000"/>
                  </a:schemeClr>
                </a:solidFill>
              </a:rPr>
              <a:t>asin</a:t>
            </a:r>
            <a:r>
              <a:rPr lang="en-US" sz="1400" i="1" dirty="0">
                <a:solidFill>
                  <a:schemeClr val="tx1">
                    <a:lumMod val="65000"/>
                    <a:lumOff val="35000"/>
                  </a:schemeClr>
                </a:solidFill>
              </a:rPr>
              <a:t>, </a:t>
            </a:r>
            <a:r>
              <a:rPr lang="en-US" sz="1400" i="1" dirty="0" err="1">
                <a:solidFill>
                  <a:schemeClr val="tx1">
                    <a:lumMod val="65000"/>
                    <a:lumOff val="35000"/>
                  </a:schemeClr>
                </a:solidFill>
              </a:rPr>
              <a:t>total_review</a:t>
            </a:r>
            <a:r>
              <a:rPr lang="en-US" sz="1400" i="1" dirty="0">
                <a:solidFill>
                  <a:schemeClr val="tx1">
                    <a:lumMod val="65000"/>
                    <a:lumOff val="35000"/>
                  </a:schemeClr>
                </a:solidFill>
              </a:rPr>
              <a:t>, </a:t>
            </a:r>
            <a:r>
              <a:rPr lang="en-US" sz="1400" i="1" dirty="0" err="1">
                <a:solidFill>
                  <a:schemeClr val="tx1">
                    <a:lumMod val="65000"/>
                    <a:lumOff val="35000"/>
                  </a:schemeClr>
                </a:solidFill>
              </a:rPr>
              <a:t>avg_review_rating</a:t>
            </a:r>
            <a:r>
              <a:rPr lang="en-US" sz="1400" i="1" dirty="0">
                <a:solidFill>
                  <a:schemeClr val="tx1">
                    <a:lumMod val="65000"/>
                    <a:lumOff val="35000"/>
                  </a:schemeClr>
                </a:solidFill>
              </a:rPr>
              <a:t>, </a:t>
            </a:r>
            <a:r>
              <a:rPr lang="en-US" sz="1400" i="1" dirty="0" err="1">
                <a:solidFill>
                  <a:schemeClr val="tx1">
                    <a:lumMod val="65000"/>
                    <a:lumOff val="35000"/>
                  </a:schemeClr>
                </a:solidFill>
              </a:rPr>
              <a:t>total_order</a:t>
            </a:r>
            <a:r>
              <a:rPr lang="en-US" sz="1400" i="1" dirty="0">
                <a:solidFill>
                  <a:schemeClr val="tx1">
                    <a:lumMod val="65000"/>
                    <a:lumOff val="35000"/>
                  </a:schemeClr>
                </a:solidFill>
              </a:rPr>
              <a:t>)</a:t>
            </a:r>
          </a:p>
          <a:p>
            <a:pPr marL="285750" indent="-285750" algn="l">
              <a:buFont typeface="Arial" panose="020B0604020202020204" pitchFamily="34" charset="0"/>
              <a:buChar char="•"/>
            </a:pPr>
            <a:r>
              <a:rPr lang="en-US" sz="1400" b="1" i="1" dirty="0" err="1">
                <a:solidFill>
                  <a:schemeClr val="tx1"/>
                </a:solidFill>
              </a:rPr>
              <a:t>CoOccurrenceMatrix</a:t>
            </a:r>
            <a:r>
              <a:rPr lang="en-US" sz="1400" i="1" dirty="0">
                <a:solidFill>
                  <a:schemeClr val="tx1">
                    <a:lumMod val="65000"/>
                    <a:lumOff val="35000"/>
                  </a:schemeClr>
                </a:solidFill>
              </a:rPr>
              <a:t>(</a:t>
            </a:r>
            <a:r>
              <a:rPr lang="en-US" sz="1400" i="1" u="sng" dirty="0" err="1">
                <a:solidFill>
                  <a:schemeClr val="tx1">
                    <a:lumMod val="65000"/>
                    <a:lumOff val="35000"/>
                  </a:schemeClr>
                </a:solidFill>
              </a:rPr>
              <a:t>productA</a:t>
            </a:r>
            <a:r>
              <a:rPr lang="en-US" sz="1400" i="1" dirty="0">
                <a:solidFill>
                  <a:schemeClr val="tx1">
                    <a:lumMod val="65000"/>
                    <a:lumOff val="35000"/>
                  </a:schemeClr>
                </a:solidFill>
              </a:rPr>
              <a:t>, </a:t>
            </a:r>
            <a:r>
              <a:rPr lang="en-US" sz="1400" i="1" u="sng" dirty="0" err="1">
                <a:solidFill>
                  <a:schemeClr val="tx1">
                    <a:lumMod val="65000"/>
                    <a:lumOff val="35000"/>
                  </a:schemeClr>
                </a:solidFill>
              </a:rPr>
              <a:t>productB</a:t>
            </a:r>
            <a:r>
              <a:rPr lang="en-US" sz="1400" i="1" dirty="0">
                <a:solidFill>
                  <a:schemeClr val="tx1">
                    <a:lumMod val="65000"/>
                    <a:lumOff val="35000"/>
                  </a:schemeClr>
                </a:solidFill>
              </a:rPr>
              <a:t>, </a:t>
            </a:r>
            <a:r>
              <a:rPr lang="en-US" sz="1400" i="1" dirty="0" err="1">
                <a:solidFill>
                  <a:schemeClr val="tx1">
                    <a:lumMod val="65000"/>
                    <a:lumOff val="35000"/>
                  </a:schemeClr>
                </a:solidFill>
              </a:rPr>
              <a:t>pair_count</a:t>
            </a:r>
            <a:r>
              <a:rPr lang="en-US" sz="1400" i="1" dirty="0">
                <a:solidFill>
                  <a:schemeClr val="tx1">
                    <a:lumMod val="65000"/>
                    <a:lumOff val="35000"/>
                  </a:schemeClr>
                </a:solidFill>
              </a:rPr>
              <a:t>)</a:t>
            </a:r>
          </a:p>
          <a:p>
            <a:pPr marL="285750" indent="-285750" algn="l">
              <a:buFont typeface="Arial" panose="020B0604020202020204" pitchFamily="34" charset="0"/>
              <a:buChar char="•"/>
            </a:pPr>
            <a:r>
              <a:rPr lang="en-US" sz="1400" b="1" i="1" dirty="0" err="1">
                <a:solidFill>
                  <a:schemeClr val="tx1"/>
                </a:solidFill>
              </a:rPr>
              <a:t>CustomerProduct</a:t>
            </a:r>
            <a:r>
              <a:rPr lang="en-US" sz="1400" i="1" dirty="0">
                <a:solidFill>
                  <a:schemeClr val="tx1">
                    <a:lumMod val="65000"/>
                    <a:lumOff val="35000"/>
                  </a:schemeClr>
                </a:solidFill>
              </a:rPr>
              <a:t>(</a:t>
            </a:r>
            <a:r>
              <a:rPr lang="en-US" sz="1400" i="1" u="sng" dirty="0" err="1">
                <a:solidFill>
                  <a:schemeClr val="tx1">
                    <a:lumMod val="65000"/>
                    <a:lumOff val="35000"/>
                  </a:schemeClr>
                </a:solidFill>
              </a:rPr>
              <a:t>customerid</a:t>
            </a:r>
            <a:r>
              <a:rPr lang="en-US" sz="1400" i="1" dirty="0">
                <a:solidFill>
                  <a:schemeClr val="tx1">
                    <a:lumMod val="65000"/>
                    <a:lumOff val="35000"/>
                  </a:schemeClr>
                </a:solidFill>
              </a:rPr>
              <a:t>, </a:t>
            </a:r>
            <a:r>
              <a:rPr lang="en-US" sz="1400" i="1" u="sng" dirty="0">
                <a:solidFill>
                  <a:schemeClr val="tx1">
                    <a:lumMod val="65000"/>
                    <a:lumOff val="35000"/>
                  </a:schemeClr>
                </a:solidFill>
              </a:rPr>
              <a:t>productid</a:t>
            </a:r>
            <a:r>
              <a:rPr lang="en-US" sz="1400" i="1" dirty="0">
                <a:solidFill>
                  <a:schemeClr val="tx1">
                    <a:lumMod val="65000"/>
                    <a:lumOff val="35000"/>
                  </a:schemeClr>
                </a:solidFill>
              </a:rPr>
              <a:t>, likes, gender, </a:t>
            </a:r>
            <a:r>
              <a:rPr lang="en-US" sz="1400" i="1" dirty="0" err="1">
                <a:solidFill>
                  <a:schemeClr val="tx1">
                    <a:lumMod val="65000"/>
                    <a:lumOff val="35000"/>
                  </a:schemeClr>
                </a:solidFill>
              </a:rPr>
              <a:t>orderdate</a:t>
            </a:r>
            <a:r>
              <a:rPr lang="en-US" sz="1400" i="1" dirty="0">
                <a:solidFill>
                  <a:schemeClr val="tx1">
                    <a:lumMod val="65000"/>
                    <a:lumOff val="35000"/>
                  </a:schemeClr>
                </a:solidFill>
              </a:rPr>
              <a:t>, </a:t>
            </a:r>
            <a:r>
              <a:rPr lang="en-US" sz="1400" i="1" dirty="0" err="1">
                <a:solidFill>
                  <a:schemeClr val="tx1">
                    <a:lumMod val="65000"/>
                    <a:lumOff val="35000"/>
                  </a:schemeClr>
                </a:solidFill>
              </a:rPr>
              <a:t>orderstate</a:t>
            </a:r>
            <a:r>
              <a:rPr lang="en-US" sz="1400" i="1" dirty="0">
                <a:solidFill>
                  <a:schemeClr val="tx1">
                    <a:lumMod val="65000"/>
                    <a:lumOff val="35000"/>
                  </a:schemeClr>
                </a:solidFill>
              </a:rPr>
              <a:t>, </a:t>
            </a:r>
            <a:r>
              <a:rPr lang="en-US" sz="1400" i="1" dirty="0" err="1">
                <a:solidFill>
                  <a:schemeClr val="tx1">
                    <a:lumMod val="65000"/>
                    <a:lumOff val="35000"/>
                  </a:schemeClr>
                </a:solidFill>
              </a:rPr>
              <a:t>zipcode</a:t>
            </a:r>
            <a:r>
              <a:rPr lang="en-US" sz="1400" i="1" dirty="0">
                <a:solidFill>
                  <a:schemeClr val="tx1">
                    <a:lumMod val="65000"/>
                    <a:lumOff val="35000"/>
                  </a:schemeClr>
                </a:solidFill>
              </a:rPr>
              <a:t>)</a:t>
            </a:r>
          </a:p>
          <a:p>
            <a:pPr marL="285750" indent="-285750" algn="l">
              <a:buFont typeface="Arial" panose="020B0604020202020204" pitchFamily="34" charset="0"/>
              <a:buChar char="•"/>
            </a:pPr>
            <a:r>
              <a:rPr lang="en-US" sz="1400" b="1" i="1" dirty="0" err="1">
                <a:solidFill>
                  <a:schemeClr val="tx1"/>
                </a:solidFill>
              </a:rPr>
              <a:t>ReviewView</a:t>
            </a:r>
            <a:r>
              <a:rPr lang="en-US" sz="1400" b="1" i="1" dirty="0">
                <a:solidFill>
                  <a:schemeClr val="tx1"/>
                </a:solidFill>
              </a:rPr>
              <a:t> </a:t>
            </a:r>
            <a:r>
              <a:rPr lang="en-US" sz="1400" i="1" dirty="0">
                <a:solidFill>
                  <a:schemeClr val="tx1">
                    <a:lumMod val="65000"/>
                    <a:lumOff val="35000"/>
                  </a:schemeClr>
                </a:solidFill>
              </a:rPr>
              <a:t>(</a:t>
            </a:r>
            <a:r>
              <a:rPr lang="en-US" sz="1400" i="1" dirty="0" err="1">
                <a:solidFill>
                  <a:schemeClr val="tx1">
                    <a:lumMod val="65000"/>
                    <a:lumOff val="35000"/>
                  </a:schemeClr>
                </a:solidFill>
              </a:rPr>
              <a:t>reviewid</a:t>
            </a:r>
            <a:r>
              <a:rPr lang="en-US" sz="1400" i="1" dirty="0">
                <a:solidFill>
                  <a:schemeClr val="tx1">
                    <a:lumMod val="65000"/>
                    <a:lumOff val="35000"/>
                  </a:schemeClr>
                </a:solidFill>
              </a:rPr>
              <a:t>, </a:t>
            </a:r>
            <a:r>
              <a:rPr lang="en-US" sz="1400" i="1" dirty="0" err="1">
                <a:solidFill>
                  <a:schemeClr val="tx1">
                    <a:lumMod val="65000"/>
                    <a:lumOff val="35000"/>
                  </a:schemeClr>
                </a:solidFill>
              </a:rPr>
              <a:t>asin</a:t>
            </a:r>
            <a:r>
              <a:rPr lang="en-US" sz="1400" i="1" dirty="0">
                <a:solidFill>
                  <a:schemeClr val="tx1">
                    <a:lumMod val="65000"/>
                    <a:lumOff val="35000"/>
                  </a:schemeClr>
                </a:solidFill>
              </a:rPr>
              <a:t>, length, rating, </a:t>
            </a:r>
            <a:r>
              <a:rPr lang="en-US" sz="1400" i="1" dirty="0" err="1">
                <a:solidFill>
                  <a:schemeClr val="tx1">
                    <a:lumMod val="65000"/>
                    <a:lumOff val="35000"/>
                  </a:schemeClr>
                </a:solidFill>
              </a:rPr>
              <a:t>total_votes</a:t>
            </a:r>
            <a:r>
              <a:rPr lang="en-US" sz="1400" i="1" dirty="0">
                <a:solidFill>
                  <a:schemeClr val="tx1">
                    <a:lumMod val="65000"/>
                    <a:lumOff val="35000"/>
                  </a:schemeClr>
                </a:solidFill>
              </a:rPr>
              <a:t>, helpful, </a:t>
            </a:r>
            <a:r>
              <a:rPr lang="en-US" sz="1400" i="1" dirty="0" err="1">
                <a:solidFill>
                  <a:schemeClr val="tx1">
                    <a:lumMod val="65000"/>
                    <a:lumOff val="35000"/>
                  </a:schemeClr>
                </a:solidFill>
              </a:rPr>
              <a:t>reviewtime</a:t>
            </a:r>
            <a:r>
              <a:rPr lang="en-US" sz="1400" i="1" dirty="0">
                <a:solidFill>
                  <a:schemeClr val="tx1">
                    <a:lumMod val="65000"/>
                    <a:lumOff val="35000"/>
                  </a:schemeClr>
                </a:solidFill>
              </a:rPr>
              <a:t>)</a:t>
            </a:r>
          </a:p>
          <a:p>
            <a:pPr algn="l"/>
            <a:r>
              <a:rPr lang="en-US" sz="1800" dirty="0">
                <a:solidFill>
                  <a:schemeClr val="tx1">
                    <a:lumMod val="65000"/>
                    <a:lumOff val="35000"/>
                  </a:schemeClr>
                </a:solidFill>
              </a:rPr>
              <a:t>Views on </a:t>
            </a:r>
            <a:r>
              <a:rPr lang="en-US" sz="1800" dirty="0" err="1">
                <a:solidFill>
                  <a:schemeClr val="tx1">
                    <a:lumMod val="65000"/>
                    <a:lumOff val="35000"/>
                  </a:schemeClr>
                </a:solidFill>
              </a:rPr>
              <a:t>AsterixDB</a:t>
            </a:r>
            <a:endParaRPr lang="en-US" sz="1800" dirty="0">
              <a:solidFill>
                <a:schemeClr val="tx1">
                  <a:lumMod val="65000"/>
                  <a:lumOff val="35000"/>
                </a:schemeClr>
              </a:solidFill>
            </a:endParaRPr>
          </a:p>
          <a:p>
            <a:pPr marL="285750" indent="-285750" algn="l">
              <a:buFont typeface="Arial" panose="020B0604020202020204" pitchFamily="34" charset="0"/>
              <a:buChar char="•"/>
            </a:pPr>
            <a:r>
              <a:rPr lang="en-US" sz="1400" b="1" i="1" dirty="0" err="1">
                <a:solidFill>
                  <a:schemeClr val="tx1"/>
                </a:solidFill>
              </a:rPr>
              <a:t>CategoryLevel</a:t>
            </a:r>
            <a:r>
              <a:rPr lang="en-US" sz="1400" i="1" dirty="0">
                <a:solidFill>
                  <a:schemeClr val="tx1">
                    <a:lumMod val="65000"/>
                    <a:lumOff val="35000"/>
                  </a:schemeClr>
                </a:solidFill>
              </a:rPr>
              <a:t>(</a:t>
            </a:r>
            <a:r>
              <a:rPr lang="en-US" sz="1400" i="1" dirty="0" err="1">
                <a:solidFill>
                  <a:schemeClr val="tx1">
                    <a:lumMod val="65000"/>
                    <a:lumOff val="35000"/>
                  </a:schemeClr>
                </a:solidFill>
              </a:rPr>
              <a:t>nodeid</a:t>
            </a:r>
            <a:r>
              <a:rPr lang="en-US" sz="1400" i="1" dirty="0">
                <a:solidFill>
                  <a:schemeClr val="tx1">
                    <a:lumMod val="65000"/>
                    <a:lumOff val="35000"/>
                  </a:schemeClr>
                </a:solidFill>
              </a:rPr>
              <a:t>, classification, level_0, level_1, level_2, level_3, level_4, level_5)</a:t>
            </a:r>
          </a:p>
          <a:p>
            <a:pPr marL="285750" indent="-285750" algn="l">
              <a:buFont typeface="Arial" panose="020B0604020202020204" pitchFamily="34" charset="0"/>
              <a:buChar char="•"/>
            </a:pPr>
            <a:r>
              <a:rPr lang="en-US" sz="1400" b="1" i="1" dirty="0" err="1">
                <a:solidFill>
                  <a:schemeClr val="tx1"/>
                </a:solidFill>
              </a:rPr>
              <a:t>CategoryMixed</a:t>
            </a:r>
            <a:r>
              <a:rPr lang="en-US" sz="1400" i="1" dirty="0">
                <a:solidFill>
                  <a:schemeClr val="tx1">
                    <a:lumMod val="65000"/>
                    <a:lumOff val="35000"/>
                  </a:schemeClr>
                </a:solidFill>
              </a:rPr>
              <a:t>(</a:t>
            </a:r>
            <a:r>
              <a:rPr lang="en-US" sz="1400" i="1" dirty="0" err="1">
                <a:solidFill>
                  <a:schemeClr val="tx1">
                    <a:lumMod val="65000"/>
                    <a:lumOff val="35000"/>
                  </a:schemeClr>
                </a:solidFill>
              </a:rPr>
              <a:t>nodeid</a:t>
            </a:r>
            <a:r>
              <a:rPr lang="en-US" sz="1400" i="1" dirty="0">
                <a:solidFill>
                  <a:schemeClr val="tx1">
                    <a:lumMod val="65000"/>
                    <a:lumOff val="35000"/>
                  </a:schemeClr>
                </a:solidFill>
              </a:rPr>
              <a:t>, categories)</a:t>
            </a:r>
          </a:p>
          <a:p>
            <a:pPr marL="285750" indent="-285750" algn="l">
              <a:buFont typeface="Arial" panose="020B0604020202020204" pitchFamily="34" charset="0"/>
              <a:buChar char="•"/>
            </a:pPr>
            <a:r>
              <a:rPr lang="en-US" sz="1400" b="1" i="1" dirty="0" err="1">
                <a:solidFill>
                  <a:schemeClr val="tx1"/>
                </a:solidFill>
              </a:rPr>
              <a:t>ReviewViewAsterix</a:t>
            </a:r>
            <a:r>
              <a:rPr lang="en-US" sz="1400" i="1" dirty="0">
                <a:solidFill>
                  <a:schemeClr val="tx1">
                    <a:lumMod val="65000"/>
                    <a:lumOff val="35000"/>
                  </a:schemeClr>
                </a:solidFill>
              </a:rPr>
              <a:t>(</a:t>
            </a:r>
            <a:r>
              <a:rPr lang="en-US" sz="1400" i="1" dirty="0" err="1">
                <a:solidFill>
                  <a:schemeClr val="tx1">
                    <a:lumMod val="65000"/>
                    <a:lumOff val="35000"/>
                  </a:schemeClr>
                </a:solidFill>
              </a:rPr>
              <a:t>reviewid</a:t>
            </a:r>
            <a:r>
              <a:rPr lang="en-US" sz="1400" i="1" dirty="0">
                <a:solidFill>
                  <a:schemeClr val="tx1">
                    <a:lumMod val="65000"/>
                    <a:lumOff val="35000"/>
                  </a:schemeClr>
                </a:solidFill>
              </a:rPr>
              <a:t>, </a:t>
            </a:r>
            <a:r>
              <a:rPr lang="en-US" sz="1400" i="1" dirty="0" err="1">
                <a:solidFill>
                  <a:schemeClr val="tx1">
                    <a:lumMod val="65000"/>
                    <a:lumOff val="35000"/>
                  </a:schemeClr>
                </a:solidFill>
              </a:rPr>
              <a:t>asin</a:t>
            </a:r>
            <a:r>
              <a:rPr lang="en-US" sz="1400" i="1" dirty="0">
                <a:solidFill>
                  <a:schemeClr val="tx1">
                    <a:lumMod val="65000"/>
                    <a:lumOff val="35000"/>
                  </a:schemeClr>
                </a:solidFill>
              </a:rPr>
              <a:t>, length, rating, </a:t>
            </a:r>
            <a:r>
              <a:rPr lang="en-US" sz="1400" i="1" dirty="0" err="1">
                <a:solidFill>
                  <a:schemeClr val="tx1">
                    <a:lumMod val="65000"/>
                    <a:lumOff val="35000"/>
                  </a:schemeClr>
                </a:solidFill>
              </a:rPr>
              <a:t>total_votes</a:t>
            </a:r>
            <a:r>
              <a:rPr lang="en-US" sz="1400" i="1" dirty="0">
                <a:solidFill>
                  <a:schemeClr val="tx1">
                    <a:lumMod val="65000"/>
                    <a:lumOff val="35000"/>
                  </a:schemeClr>
                </a:solidFill>
              </a:rPr>
              <a:t>, helpful, </a:t>
            </a:r>
            <a:r>
              <a:rPr lang="en-US" sz="1400" i="1" dirty="0" err="1">
                <a:solidFill>
                  <a:schemeClr val="tx1">
                    <a:lumMod val="65000"/>
                    <a:lumOff val="35000"/>
                  </a:schemeClr>
                </a:solidFill>
              </a:rPr>
              <a:t>reviewtime</a:t>
            </a:r>
            <a:r>
              <a:rPr lang="en-US" sz="1400" i="1" dirty="0">
                <a:solidFill>
                  <a:schemeClr val="tx1">
                    <a:lumMod val="65000"/>
                    <a:lumOff val="35000"/>
                  </a:schemeClr>
                </a:solidFill>
              </a:rPr>
              <a:t>)</a:t>
            </a:r>
          </a:p>
          <a:p>
            <a:pPr algn="l"/>
            <a:r>
              <a:rPr lang="en-US" sz="1800" dirty="0">
                <a:solidFill>
                  <a:schemeClr val="tx1">
                    <a:lumMod val="65000"/>
                    <a:lumOff val="35000"/>
                  </a:schemeClr>
                </a:solidFill>
              </a:rPr>
              <a:t>Views on </a:t>
            </a:r>
            <a:r>
              <a:rPr lang="en-US" sz="1800" dirty="0" err="1">
                <a:solidFill>
                  <a:schemeClr val="tx1">
                    <a:lumMod val="65000"/>
                    <a:lumOff val="35000"/>
                  </a:schemeClr>
                </a:solidFill>
              </a:rPr>
              <a:t>Solr</a:t>
            </a:r>
            <a:endParaRPr lang="en-US" sz="1800" dirty="0">
              <a:solidFill>
                <a:schemeClr val="tx1">
                  <a:lumMod val="65000"/>
                  <a:lumOff val="35000"/>
                </a:schemeClr>
              </a:solidFill>
            </a:endParaRPr>
          </a:p>
          <a:p>
            <a:pPr marL="285750" lvl="0" indent="-285750" algn="l">
              <a:buFont typeface="Arial" panose="020B0604020202020204" pitchFamily="34" charset="0"/>
              <a:buChar char="•"/>
            </a:pPr>
            <a:r>
              <a:rPr lang="en-US" sz="1400" b="1" i="1" dirty="0" err="1">
                <a:solidFill>
                  <a:schemeClr val="tx1"/>
                </a:solidFill>
              </a:rPr>
              <a:t>ReviewText</a:t>
            </a:r>
            <a:r>
              <a:rPr lang="en-US" sz="1400" i="1" dirty="0">
                <a:solidFill>
                  <a:schemeClr val="tx1">
                    <a:lumMod val="65000"/>
                    <a:lumOff val="35000"/>
                  </a:schemeClr>
                </a:solidFill>
              </a:rPr>
              <a:t>(</a:t>
            </a:r>
            <a:r>
              <a:rPr lang="en-US" sz="1400" i="1" dirty="0" err="1">
                <a:solidFill>
                  <a:schemeClr val="tx1">
                    <a:lumMod val="65000"/>
                    <a:lumOff val="35000"/>
                  </a:schemeClr>
                </a:solidFill>
              </a:rPr>
              <a:t>reviewid</a:t>
            </a:r>
            <a:r>
              <a:rPr lang="en-US" sz="1400" i="1" dirty="0">
                <a:solidFill>
                  <a:schemeClr val="tx1">
                    <a:lumMod val="65000"/>
                    <a:lumOff val="35000"/>
                  </a:schemeClr>
                </a:solidFill>
              </a:rPr>
              <a:t>, </a:t>
            </a:r>
            <a:r>
              <a:rPr lang="en-US" sz="1400" i="1" dirty="0" err="1">
                <a:solidFill>
                  <a:schemeClr val="tx1">
                    <a:lumMod val="65000"/>
                    <a:lumOff val="35000"/>
                  </a:schemeClr>
                </a:solidFill>
              </a:rPr>
              <a:t>avg_word_length</a:t>
            </a:r>
            <a:r>
              <a:rPr lang="en-US" sz="1400" i="1" dirty="0">
                <a:solidFill>
                  <a:schemeClr val="tx1">
                    <a:lumMod val="65000"/>
                    <a:lumOff val="35000"/>
                  </a:schemeClr>
                </a:solidFill>
              </a:rPr>
              <a:t>, </a:t>
            </a:r>
            <a:r>
              <a:rPr lang="en-US" sz="1400" i="1" dirty="0" err="1">
                <a:solidFill>
                  <a:schemeClr val="tx1">
                    <a:lumMod val="65000"/>
                    <a:lumOff val="35000"/>
                  </a:schemeClr>
                </a:solidFill>
              </a:rPr>
              <a:t>number_word_capital</a:t>
            </a:r>
            <a:r>
              <a:rPr lang="en-US" sz="1400" i="1" dirty="0">
                <a:solidFill>
                  <a:schemeClr val="tx1">
                    <a:lumMod val="65000"/>
                    <a:lumOff val="35000"/>
                  </a:schemeClr>
                </a:solidFill>
              </a:rPr>
              <a:t>, </a:t>
            </a:r>
            <a:r>
              <a:rPr lang="en-US" sz="1400" i="1" dirty="0" err="1">
                <a:solidFill>
                  <a:schemeClr val="tx1">
                    <a:lumMod val="65000"/>
                    <a:lumOff val="35000"/>
                  </a:schemeClr>
                </a:solidFill>
              </a:rPr>
              <a:t>ratio_exlamation_question</a:t>
            </a:r>
            <a:r>
              <a:rPr lang="en-US" sz="1400" i="1" dirty="0">
                <a:solidFill>
                  <a:schemeClr val="tx1">
                    <a:lumMod val="65000"/>
                    <a:lumOff val="35000"/>
                  </a:schemeClr>
                </a:solidFill>
              </a:rPr>
              <a:t>, </a:t>
            </a:r>
            <a:r>
              <a:rPr lang="en-US" sz="1400" i="1" dirty="0" err="1">
                <a:solidFill>
                  <a:schemeClr val="tx1">
                    <a:lumMod val="65000"/>
                    <a:lumOff val="35000"/>
                  </a:schemeClr>
                </a:solidFill>
              </a:rPr>
              <a:t>avg_sentence_length</a:t>
            </a:r>
            <a:r>
              <a:rPr lang="en-US" sz="1400" i="1" dirty="0">
                <a:solidFill>
                  <a:schemeClr val="tx1">
                    <a:lumMod val="65000"/>
                    <a:lumOff val="35000"/>
                  </a:schemeClr>
                </a:solidFill>
              </a:rPr>
              <a:t>, </a:t>
            </a:r>
            <a:r>
              <a:rPr lang="en-US" sz="1400" i="1" dirty="0" err="1">
                <a:solidFill>
                  <a:schemeClr val="tx1">
                    <a:lumMod val="65000"/>
                    <a:lumOff val="35000"/>
                  </a:schemeClr>
                </a:solidFill>
              </a:rPr>
              <a:t>ari</a:t>
            </a:r>
            <a:r>
              <a:rPr lang="en-US" sz="1400" i="1" dirty="0">
                <a:solidFill>
                  <a:schemeClr val="tx1">
                    <a:lumMod val="65000"/>
                    <a:lumOff val="35000"/>
                  </a:schemeClr>
                </a:solidFill>
              </a:rPr>
              <a:t>, tfidf_100)</a:t>
            </a:r>
          </a:p>
          <a:p>
            <a:pPr marL="209550" lvl="0" indent="-285750" algn="l">
              <a:spcBef>
                <a:spcPts val="0"/>
              </a:spcBef>
              <a:buClr>
                <a:srgbClr val="595959"/>
              </a:buClr>
              <a:buFont typeface="Arial" panose="020B0604020202020204" pitchFamily="34" charset="0"/>
              <a:buChar char="•"/>
            </a:pPr>
            <a:endParaRPr lang="en-US" sz="1800" dirty="0">
              <a:solidFill>
                <a:schemeClr val="tx1">
                  <a:lumMod val="65000"/>
                  <a:lumOff val="35000"/>
                </a:schemeClr>
              </a:solidFill>
            </a:endParaRPr>
          </a:p>
        </p:txBody>
      </p:sp>
      <p:cxnSp>
        <p:nvCxnSpPr>
          <p:cNvPr id="86" name="Shape 86"/>
          <p:cNvCxnSpPr/>
          <p:nvPr/>
        </p:nvCxnSpPr>
        <p:spPr>
          <a:xfrm>
            <a:off x="195309" y="1475080"/>
            <a:ext cx="9112250" cy="0"/>
          </a:xfrm>
          <a:prstGeom prst="straightConnector1">
            <a:avLst/>
          </a:prstGeom>
          <a:noFill/>
          <a:ln w="38100" cap="flat" cmpd="sng">
            <a:solidFill>
              <a:srgbClr val="000090"/>
            </a:solidFill>
            <a:prstDash val="solid"/>
            <a:round/>
            <a:headEnd type="none" w="med" len="med"/>
            <a:tailEnd type="none" w="med" len="med"/>
          </a:ln>
          <a:effectLst>
            <a:outerShdw blurRad="50800" dist="38100" dir="2700000" algn="tl" rotWithShape="0">
              <a:srgbClr val="000000">
                <a:alpha val="40000"/>
              </a:srgbClr>
            </a:outerShdw>
          </a:effectLst>
        </p:spPr>
      </p:cxnSp>
      <p:sp>
        <p:nvSpPr>
          <p:cNvPr id="87" name="Shape 87"/>
          <p:cNvSpPr/>
          <p:nvPr/>
        </p:nvSpPr>
        <p:spPr>
          <a:xfrm>
            <a:off x="7249767" y="6457156"/>
            <a:ext cx="1780299" cy="373062"/>
          </a:xfrm>
          <a:prstGeom prst="bevel">
            <a:avLst>
              <a:gd name="adj" fmla="val 12500"/>
            </a:avLst>
          </a:prstGeom>
          <a:solidFill>
            <a:srgbClr val="0000FF"/>
          </a:solidFill>
          <a:ln w="9525" cap="flat" cmpd="sng">
            <a:solidFill>
              <a:srgbClr val="800000"/>
            </a:solidFill>
            <a:prstDash val="solid"/>
            <a:round/>
            <a:headEnd type="none" w="med" len="med"/>
            <a:tailEnd type="none" w="med" len="med"/>
          </a:ln>
          <a:effectLst>
            <a:outerShdw blurRad="76200" sy="23000" kx="1200000" ky="1200000" algn="br" rotWithShape="0">
              <a:srgbClr val="000000">
                <a:alpha val="20000"/>
              </a:srgbClr>
            </a:outerShdw>
          </a:effectLst>
        </p:spPr>
        <p:txBody>
          <a:bodyPr wrap="square" lIns="91425" tIns="45700" rIns="91425" bIns="45700" anchor="ctr" anchorCtr="0">
            <a:noAutofit/>
          </a:bodyPr>
          <a:lstStyle/>
          <a:p>
            <a:pPr marL="0" marR="0" lvl="0" indent="0" algn="ctr" rtl="0">
              <a:spcBef>
                <a:spcPts val="0"/>
              </a:spcBef>
              <a:buSzPct val="25000"/>
              <a:buNone/>
            </a:pPr>
            <a:r>
              <a:rPr lang="en-US" sz="1400" b="1" i="1" u="none" strike="noStrike" cap="none" dirty="0">
                <a:solidFill>
                  <a:schemeClr val="lt1"/>
                </a:solidFill>
                <a:latin typeface="Calibri"/>
                <a:ea typeface="Calibri"/>
                <a:cs typeface="Calibri"/>
                <a:sym typeface="Calibri"/>
              </a:rPr>
              <a:t>Recommendation</a:t>
            </a:r>
          </a:p>
        </p:txBody>
      </p:sp>
    </p:spTree>
    <p:extLst>
      <p:ext uri="{BB962C8B-B14F-4D97-AF65-F5344CB8AC3E}">
        <p14:creationId xmlns:p14="http://schemas.microsoft.com/office/powerpoint/2010/main" val="30446474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Shape 84"/>
          <p:cNvSpPr txBox="1">
            <a:spLocks noGrp="1"/>
          </p:cNvSpPr>
          <p:nvPr>
            <p:ph type="ctrTitle"/>
          </p:nvPr>
        </p:nvSpPr>
        <p:spPr>
          <a:xfrm>
            <a:off x="762000" y="214313"/>
            <a:ext cx="7772400" cy="1470025"/>
          </a:xfrm>
          <a:prstGeom prst="rect">
            <a:avLst/>
          </a:prstGeom>
          <a:noFill/>
          <a:ln>
            <a:noFill/>
          </a:ln>
        </p:spPr>
        <p:txBody>
          <a:bodyPr wrap="square" lIns="91425" tIns="45700" rIns="91425" bIns="45700" anchor="ctr" anchorCtr="0">
            <a:noAutofit/>
          </a:bodyPr>
          <a:lstStyle/>
          <a:p>
            <a:pPr marL="0" marR="0" lvl="0" indent="-279400" algn="ctr" rtl="0">
              <a:spcBef>
                <a:spcPts val="0"/>
              </a:spcBef>
              <a:buClr>
                <a:schemeClr val="dk1"/>
              </a:buClr>
              <a:buSzPct val="100000"/>
              <a:buFont typeface="Calibri"/>
              <a:buNone/>
            </a:pPr>
            <a:r>
              <a:rPr lang="en-US" sz="4400" b="0" i="0" u="none" strike="noStrike" cap="none" dirty="0">
                <a:solidFill>
                  <a:schemeClr val="dk1"/>
                </a:solidFill>
                <a:latin typeface="Calibri"/>
                <a:ea typeface="Calibri"/>
                <a:cs typeface="Calibri"/>
                <a:sym typeface="Calibri"/>
              </a:rPr>
              <a:t>Customer-Product View</a:t>
            </a:r>
          </a:p>
        </p:txBody>
      </p:sp>
      <p:sp>
        <p:nvSpPr>
          <p:cNvPr id="85" name="Shape 85"/>
          <p:cNvSpPr txBox="1">
            <a:spLocks noGrp="1"/>
          </p:cNvSpPr>
          <p:nvPr>
            <p:ph type="subTitle" idx="1"/>
          </p:nvPr>
        </p:nvSpPr>
        <p:spPr>
          <a:xfrm>
            <a:off x="1052559" y="1797525"/>
            <a:ext cx="7397749" cy="4212658"/>
          </a:xfrm>
          <a:prstGeom prst="rect">
            <a:avLst/>
          </a:prstGeom>
          <a:noFill/>
          <a:ln>
            <a:noFill/>
          </a:ln>
        </p:spPr>
        <p:txBody>
          <a:bodyPr wrap="square" lIns="91425" tIns="45700" rIns="91425" bIns="45700" anchor="t" anchorCtr="0">
            <a:noAutofit/>
          </a:bodyPr>
          <a:lstStyle/>
          <a:p>
            <a:pPr algn="l"/>
            <a:r>
              <a:rPr lang="en-US" sz="1800" i="1" dirty="0" err="1">
                <a:solidFill>
                  <a:schemeClr val="tx1"/>
                </a:solidFill>
              </a:rPr>
              <a:t>CustomerProduct</a:t>
            </a:r>
            <a:r>
              <a:rPr lang="en-US" sz="1800" i="1" dirty="0">
                <a:solidFill>
                  <a:schemeClr val="tx1">
                    <a:lumMod val="65000"/>
                    <a:lumOff val="35000"/>
                  </a:schemeClr>
                </a:solidFill>
              </a:rPr>
              <a:t>(</a:t>
            </a:r>
            <a:r>
              <a:rPr lang="en-US" sz="1800" i="1" u="sng" dirty="0">
                <a:solidFill>
                  <a:schemeClr val="tx1">
                    <a:lumMod val="65000"/>
                    <a:lumOff val="35000"/>
                  </a:schemeClr>
                </a:solidFill>
              </a:rPr>
              <a:t>customer</a:t>
            </a:r>
            <a:r>
              <a:rPr lang="en-US" sz="1800" i="1" dirty="0">
                <a:solidFill>
                  <a:schemeClr val="tx1">
                    <a:lumMod val="65000"/>
                    <a:lumOff val="35000"/>
                  </a:schemeClr>
                </a:solidFill>
              </a:rPr>
              <a:t>, </a:t>
            </a:r>
            <a:r>
              <a:rPr lang="en-US" sz="1800" i="1" u="sng" dirty="0">
                <a:solidFill>
                  <a:schemeClr val="tx1">
                    <a:lumMod val="65000"/>
                    <a:lumOff val="35000"/>
                  </a:schemeClr>
                </a:solidFill>
              </a:rPr>
              <a:t>product</a:t>
            </a:r>
            <a:r>
              <a:rPr lang="en-US" sz="1800" i="1" dirty="0">
                <a:solidFill>
                  <a:schemeClr val="tx1">
                    <a:lumMod val="65000"/>
                    <a:lumOff val="35000"/>
                  </a:schemeClr>
                </a:solidFill>
              </a:rPr>
              <a:t>, likes, </a:t>
            </a:r>
            <a:r>
              <a:rPr lang="en-US" sz="1800" i="1" dirty="0" err="1">
                <a:solidFill>
                  <a:schemeClr val="tx1">
                    <a:lumMod val="65000"/>
                    <a:lumOff val="35000"/>
                  </a:schemeClr>
                </a:solidFill>
              </a:rPr>
              <a:t>order_number</a:t>
            </a:r>
            <a:r>
              <a:rPr lang="en-US" sz="1800" i="1" dirty="0">
                <a:solidFill>
                  <a:schemeClr val="tx1">
                    <a:lumMod val="65000"/>
                    <a:lumOff val="35000"/>
                  </a:schemeClr>
                </a:solidFill>
              </a:rPr>
              <a:t>, </a:t>
            </a:r>
            <a:r>
              <a:rPr lang="en-US" sz="1800" i="1" dirty="0" err="1">
                <a:solidFill>
                  <a:schemeClr val="tx1">
                    <a:lumMod val="65000"/>
                    <a:lumOff val="35000"/>
                  </a:schemeClr>
                </a:solidFill>
              </a:rPr>
              <a:t>copy_number</a:t>
            </a:r>
            <a:r>
              <a:rPr lang="en-US" sz="1800" i="1" dirty="0">
                <a:solidFill>
                  <a:schemeClr val="tx1">
                    <a:lumMod val="65000"/>
                    <a:lumOff val="35000"/>
                  </a:schemeClr>
                </a:solidFill>
              </a:rPr>
              <a:t>, …)</a:t>
            </a:r>
          </a:p>
          <a:p>
            <a:pPr marL="285750" indent="-285750" algn="l">
              <a:buFont typeface="Arial" panose="020B0604020202020204" pitchFamily="34" charset="0"/>
              <a:buChar char="•"/>
            </a:pPr>
            <a:r>
              <a:rPr lang="en-US" sz="1800" dirty="0">
                <a:solidFill>
                  <a:schemeClr val="tx1">
                    <a:lumMod val="65000"/>
                    <a:lumOff val="35000"/>
                  </a:schemeClr>
                </a:solidFill>
              </a:rPr>
              <a:t>Each record as customer x product pair with various metrics on how much the customer “likes” the product</a:t>
            </a:r>
          </a:p>
          <a:p>
            <a:pPr marL="285750" indent="-285750" algn="l">
              <a:buFont typeface="Arial" panose="020B0604020202020204" pitchFamily="34" charset="0"/>
              <a:buChar char="•"/>
            </a:pPr>
            <a:r>
              <a:rPr lang="en-US" sz="1800" dirty="0">
                <a:solidFill>
                  <a:schemeClr val="tx1">
                    <a:lumMod val="65000"/>
                    <a:lumOff val="35000"/>
                  </a:schemeClr>
                </a:solidFill>
              </a:rPr>
              <a:t>The view serves as input for neighborhood or latent factor method in collaborative filtering.</a:t>
            </a:r>
          </a:p>
          <a:p>
            <a:pPr algn="l"/>
            <a:r>
              <a:rPr lang="en-US" sz="1800" dirty="0">
                <a:solidFill>
                  <a:schemeClr val="tx1">
                    <a:lumMod val="65000"/>
                    <a:lumOff val="35000"/>
                  </a:schemeClr>
                </a:solidFill>
              </a:rPr>
              <a:t>Implementation</a:t>
            </a:r>
          </a:p>
          <a:p>
            <a:pPr marL="285750" indent="-285750" algn="l">
              <a:buFont typeface="Arial" panose="020B0604020202020204" pitchFamily="34" charset="0"/>
              <a:buChar char="•"/>
            </a:pPr>
            <a:r>
              <a:rPr lang="en-US" sz="1800" dirty="0">
                <a:solidFill>
                  <a:schemeClr val="tx1">
                    <a:lumMod val="65000"/>
                    <a:lumOff val="35000"/>
                  </a:schemeClr>
                </a:solidFill>
              </a:rPr>
              <a:t>The matrix could be huge in size if all customer, products are included</a:t>
            </a:r>
          </a:p>
          <a:p>
            <a:pPr marL="285750" indent="-285750" algn="l">
              <a:buFont typeface="Arial" panose="020B0604020202020204" pitchFamily="34" charset="0"/>
              <a:buChar char="•"/>
            </a:pPr>
            <a:r>
              <a:rPr lang="en-US" sz="1800" dirty="0">
                <a:solidFill>
                  <a:schemeClr val="tx1">
                    <a:lumMod val="65000"/>
                    <a:lumOff val="35000"/>
                  </a:schemeClr>
                </a:solidFill>
              </a:rPr>
              <a:t>But it can be constructed on fly if customer and product are pre-filtered by criteria</a:t>
            </a:r>
          </a:p>
          <a:p>
            <a:pPr marL="285750" indent="-285750" algn="l">
              <a:buFont typeface="Arial" panose="020B0604020202020204" pitchFamily="34" charset="0"/>
              <a:buChar char="•"/>
            </a:pPr>
            <a:r>
              <a:rPr lang="en-US" sz="1800" dirty="0">
                <a:solidFill>
                  <a:schemeClr val="tx1">
                    <a:lumMod val="65000"/>
                    <a:lumOff val="35000"/>
                  </a:schemeClr>
                </a:solidFill>
              </a:rPr>
              <a:t>Materializing part of matrix for old customers and products is an option for performance boost once dataset is sufficient large to disclose latent factor, but is beyond scope of this prototype project.</a:t>
            </a:r>
          </a:p>
          <a:p>
            <a:pPr marL="285750" indent="-285750" algn="l">
              <a:buFont typeface="Arial" panose="020B0604020202020204" pitchFamily="34" charset="0"/>
              <a:buChar char="•"/>
            </a:pPr>
            <a:endParaRPr lang="en-US" sz="1800" dirty="0">
              <a:solidFill>
                <a:schemeClr val="tx1">
                  <a:lumMod val="65000"/>
                  <a:lumOff val="35000"/>
                </a:schemeClr>
              </a:solidFill>
            </a:endParaRPr>
          </a:p>
        </p:txBody>
      </p:sp>
      <p:cxnSp>
        <p:nvCxnSpPr>
          <p:cNvPr id="86" name="Shape 86"/>
          <p:cNvCxnSpPr/>
          <p:nvPr/>
        </p:nvCxnSpPr>
        <p:spPr>
          <a:xfrm>
            <a:off x="195309" y="1475080"/>
            <a:ext cx="9112250" cy="0"/>
          </a:xfrm>
          <a:prstGeom prst="straightConnector1">
            <a:avLst/>
          </a:prstGeom>
          <a:noFill/>
          <a:ln w="38100" cap="flat" cmpd="sng">
            <a:solidFill>
              <a:srgbClr val="000090"/>
            </a:solidFill>
            <a:prstDash val="solid"/>
            <a:round/>
            <a:headEnd type="none" w="med" len="med"/>
            <a:tailEnd type="none" w="med" len="med"/>
          </a:ln>
          <a:effectLst>
            <a:outerShdw blurRad="50800" dist="38100" dir="2700000" algn="tl" rotWithShape="0">
              <a:srgbClr val="000000">
                <a:alpha val="40000"/>
              </a:srgbClr>
            </a:outerShdw>
          </a:effectLst>
        </p:spPr>
      </p:cxnSp>
      <p:sp>
        <p:nvSpPr>
          <p:cNvPr id="87" name="Shape 87"/>
          <p:cNvSpPr/>
          <p:nvPr/>
        </p:nvSpPr>
        <p:spPr>
          <a:xfrm>
            <a:off x="7197014" y="6357938"/>
            <a:ext cx="1780299" cy="373062"/>
          </a:xfrm>
          <a:prstGeom prst="bevel">
            <a:avLst>
              <a:gd name="adj" fmla="val 12500"/>
            </a:avLst>
          </a:prstGeom>
          <a:solidFill>
            <a:srgbClr val="0000FF"/>
          </a:solidFill>
          <a:ln w="9525" cap="flat" cmpd="sng">
            <a:solidFill>
              <a:srgbClr val="800000"/>
            </a:solidFill>
            <a:prstDash val="solid"/>
            <a:round/>
            <a:headEnd type="none" w="med" len="med"/>
            <a:tailEnd type="none" w="med" len="med"/>
          </a:ln>
          <a:effectLst>
            <a:outerShdw blurRad="76200" sy="23000" kx="1200000" ky="1200000" algn="br" rotWithShape="0">
              <a:srgbClr val="000000">
                <a:alpha val="20000"/>
              </a:srgbClr>
            </a:outerShdw>
          </a:effectLst>
        </p:spPr>
        <p:txBody>
          <a:bodyPr wrap="square" lIns="91425" tIns="45700" rIns="91425" bIns="45700" anchor="ctr" anchorCtr="0">
            <a:noAutofit/>
          </a:bodyPr>
          <a:lstStyle/>
          <a:p>
            <a:pPr marL="0" marR="0" lvl="0" indent="0" algn="ctr" rtl="0">
              <a:spcBef>
                <a:spcPts val="0"/>
              </a:spcBef>
              <a:buSzPct val="25000"/>
              <a:buNone/>
            </a:pPr>
            <a:r>
              <a:rPr lang="en-US" sz="1400" b="1" i="1" u="none" strike="noStrike" cap="none">
                <a:solidFill>
                  <a:schemeClr val="lt1"/>
                </a:solidFill>
                <a:latin typeface="Calibri"/>
                <a:ea typeface="Calibri"/>
                <a:cs typeface="Calibri"/>
                <a:sym typeface="Calibri"/>
              </a:rPr>
              <a:t>Recommendation</a:t>
            </a:r>
          </a:p>
        </p:txBody>
      </p:sp>
    </p:spTree>
    <p:extLst>
      <p:ext uri="{BB962C8B-B14F-4D97-AF65-F5344CB8AC3E}">
        <p14:creationId xmlns:p14="http://schemas.microsoft.com/office/powerpoint/2010/main" val="23800857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Shape 137"/>
          <p:cNvSpPr txBox="1">
            <a:spLocks noGrp="1"/>
          </p:cNvSpPr>
          <p:nvPr>
            <p:ph type="title"/>
          </p:nvPr>
        </p:nvSpPr>
        <p:spPr>
          <a:xfrm>
            <a:off x="457200" y="0"/>
            <a:ext cx="8229600" cy="1087545"/>
          </a:xfrm>
          <a:prstGeom prst="rect">
            <a:avLst/>
          </a:prstGeom>
          <a:noFill/>
          <a:ln>
            <a:noFill/>
          </a:ln>
        </p:spPr>
        <p:txBody>
          <a:bodyPr wrap="square" lIns="91425" tIns="45700" rIns="91425" bIns="45700" anchor="ctr" anchorCtr="0">
            <a:noAutofit/>
          </a:bodyPr>
          <a:lstStyle/>
          <a:p>
            <a:r>
              <a:rPr lang="en-US" sz="3200" dirty="0"/>
              <a:t>Problem I</a:t>
            </a:r>
            <a:endParaRPr lang="en-US" sz="2800" b="0" i="0" u="none" strike="noStrike" cap="none" dirty="0">
              <a:solidFill>
                <a:schemeClr val="dk1"/>
              </a:solidFill>
              <a:latin typeface="Calibri"/>
              <a:ea typeface="Calibri"/>
              <a:cs typeface="Calibri"/>
              <a:sym typeface="Calibri"/>
            </a:endParaRPr>
          </a:p>
        </p:txBody>
      </p:sp>
      <p:cxnSp>
        <p:nvCxnSpPr>
          <p:cNvPr id="138" name="Shape 138"/>
          <p:cNvCxnSpPr/>
          <p:nvPr/>
        </p:nvCxnSpPr>
        <p:spPr>
          <a:xfrm>
            <a:off x="31750" y="1212298"/>
            <a:ext cx="9112250" cy="0"/>
          </a:xfrm>
          <a:prstGeom prst="straightConnector1">
            <a:avLst/>
          </a:prstGeom>
          <a:noFill/>
          <a:ln w="38100" cap="flat" cmpd="sng">
            <a:solidFill>
              <a:srgbClr val="000090"/>
            </a:solidFill>
            <a:prstDash val="solid"/>
            <a:round/>
            <a:headEnd type="none" w="med" len="med"/>
            <a:tailEnd type="none" w="med" len="med"/>
          </a:ln>
          <a:effectLst>
            <a:outerShdw blurRad="50800" dist="38100" dir="2700000" algn="tl" rotWithShape="0">
              <a:srgbClr val="000000">
                <a:alpha val="40000"/>
              </a:srgbClr>
            </a:outerShdw>
          </a:effectLst>
        </p:spPr>
      </p:cxnSp>
      <p:sp>
        <p:nvSpPr>
          <p:cNvPr id="6" name="TextBox 5">
            <a:extLst>
              <a:ext uri="{FF2B5EF4-FFF2-40B4-BE49-F238E27FC236}">
                <a16:creationId xmlns:a16="http://schemas.microsoft.com/office/drawing/2014/main" id="{565DA038-3DF8-4B06-9FD3-F4749C8D5288}"/>
              </a:ext>
            </a:extLst>
          </p:cNvPr>
          <p:cNvSpPr txBox="1"/>
          <p:nvPr/>
        </p:nvSpPr>
        <p:spPr>
          <a:xfrm>
            <a:off x="223396" y="1337052"/>
            <a:ext cx="8920604" cy="5816977"/>
          </a:xfrm>
          <a:prstGeom prst="rect">
            <a:avLst/>
          </a:prstGeom>
          <a:noFill/>
        </p:spPr>
        <p:txBody>
          <a:bodyPr wrap="square" rtlCol="0">
            <a:spAutoFit/>
          </a:bodyPr>
          <a:lstStyle/>
          <a:p>
            <a:r>
              <a:rPr lang="en-US" sz="1800" b="1" dirty="0">
                <a:solidFill>
                  <a:schemeClr val="tx1"/>
                </a:solidFill>
                <a:latin typeface="Calibri"/>
                <a:cs typeface="Calibri"/>
              </a:rPr>
              <a:t>Problem</a:t>
            </a:r>
            <a:r>
              <a:rPr lang="en-US" sz="1800" dirty="0">
                <a:solidFill>
                  <a:schemeClr val="tx1"/>
                </a:solidFill>
                <a:latin typeface="Calibri"/>
                <a:cs typeface="Calibri"/>
              </a:rPr>
              <a:t>: </a:t>
            </a:r>
            <a:r>
              <a:rPr lang="en-US" sz="1800" dirty="0"/>
              <a:t>Recommend a summertime book for Children on History of Science </a:t>
            </a:r>
          </a:p>
          <a:p>
            <a:endParaRPr lang="en-US" sz="1800" dirty="0"/>
          </a:p>
          <a:p>
            <a:r>
              <a:rPr lang="en-US" sz="1800" b="1" dirty="0">
                <a:solidFill>
                  <a:schemeClr val="tx1"/>
                </a:solidFill>
                <a:latin typeface="Calibri"/>
                <a:cs typeface="Calibri"/>
              </a:rPr>
              <a:t>Strategy</a:t>
            </a:r>
          </a:p>
          <a:p>
            <a:pPr marL="285750" indent="-285750">
              <a:buFont typeface="Arial"/>
              <a:buChar char="•"/>
            </a:pPr>
            <a:r>
              <a:rPr lang="en-US" sz="1800" dirty="0"/>
              <a:t>Create view of review subset (</a:t>
            </a:r>
            <a:r>
              <a:rPr lang="en-US" dirty="0" err="1"/>
              <a:t>asin</a:t>
            </a:r>
            <a:r>
              <a:rPr lang="en-US" dirty="0"/>
              <a:t>, </a:t>
            </a:r>
            <a:r>
              <a:rPr lang="en-US" dirty="0" err="1"/>
              <a:t>reviewtext</a:t>
            </a:r>
            <a:r>
              <a:rPr lang="en-US" sz="1800" dirty="0"/>
              <a:t>). Analysis review text, extract data subset and whose reviews include the following words: “kids”, “Kids”, “child”, “Child”, “Children”, “daughter”, “Daughter”, “son”, “Son”. Meanwhile order the subset table according to the count of </a:t>
            </a:r>
            <a:r>
              <a:rPr lang="en-US" sz="1800" dirty="0" err="1"/>
              <a:t>asin</a:t>
            </a:r>
            <a:r>
              <a:rPr lang="en-US" sz="1800" dirty="0"/>
              <a:t> number, finally </a:t>
            </a:r>
            <a:r>
              <a:rPr lang="en-US" sz="1800" dirty="0" err="1"/>
              <a:t>groupby</a:t>
            </a:r>
            <a:r>
              <a:rPr lang="en-US" sz="1800" dirty="0"/>
              <a:t> the subset table according to </a:t>
            </a:r>
            <a:r>
              <a:rPr lang="en-US" sz="1800" dirty="0" err="1"/>
              <a:t>asin</a:t>
            </a:r>
            <a:r>
              <a:rPr lang="en-US" sz="1800" dirty="0"/>
              <a:t>. </a:t>
            </a:r>
            <a:r>
              <a:rPr lang="en-US" dirty="0"/>
              <a:t>Reviews table:</a:t>
            </a:r>
            <a:r>
              <a:rPr lang="en-US" sz="1600" dirty="0"/>
              <a:t> </a:t>
            </a:r>
            <a:r>
              <a:rPr lang="en-US" dirty="0"/>
              <a:t>(</a:t>
            </a:r>
            <a:r>
              <a:rPr lang="en-US" dirty="0" err="1"/>
              <a:t>reviewid</a:t>
            </a:r>
            <a:r>
              <a:rPr lang="en-US" dirty="0"/>
              <a:t>, </a:t>
            </a:r>
            <a:r>
              <a:rPr lang="en-US" dirty="0" err="1"/>
              <a:t>asin</a:t>
            </a:r>
            <a:r>
              <a:rPr lang="en-US" dirty="0"/>
              <a:t>, </a:t>
            </a:r>
            <a:r>
              <a:rPr lang="en-US" dirty="0" err="1"/>
              <a:t>reviewername</a:t>
            </a:r>
            <a:r>
              <a:rPr lang="en-US" dirty="0"/>
              <a:t>, helpful, </a:t>
            </a:r>
            <a:r>
              <a:rPr lang="en-US" dirty="0" err="1"/>
              <a:t>unixreviewtime</a:t>
            </a:r>
            <a:r>
              <a:rPr lang="en-US" dirty="0"/>
              <a:t>, </a:t>
            </a:r>
            <a:r>
              <a:rPr lang="en-US" dirty="0" err="1"/>
              <a:t>reviewtext</a:t>
            </a:r>
            <a:r>
              <a:rPr lang="en-US" dirty="0"/>
              <a:t> overall, </a:t>
            </a:r>
            <a:r>
              <a:rPr lang="en-US" dirty="0" err="1"/>
              <a:t>reviewtime</a:t>
            </a:r>
            <a:r>
              <a:rPr lang="en-US" dirty="0"/>
              <a:t>, summary)</a:t>
            </a:r>
          </a:p>
          <a:p>
            <a:pPr marL="285750" indent="-285750">
              <a:buFont typeface="Arial"/>
              <a:buChar char="•"/>
            </a:pPr>
            <a:endParaRPr lang="en-US" dirty="0"/>
          </a:p>
          <a:p>
            <a:pPr marL="285750" indent="-285750">
              <a:buFont typeface="Arial"/>
              <a:buChar char="•"/>
            </a:pPr>
            <a:r>
              <a:rPr lang="en-US" sz="1800" dirty="0"/>
              <a:t>Create </a:t>
            </a:r>
            <a:r>
              <a:rPr lang="en-US" sz="1800" dirty="0" err="1"/>
              <a:t>product_review</a:t>
            </a:r>
            <a:r>
              <a:rPr lang="en-US" sz="1800" dirty="0"/>
              <a:t> view (</a:t>
            </a:r>
            <a:r>
              <a:rPr lang="en-US" dirty="0" err="1"/>
              <a:t>asin</a:t>
            </a:r>
            <a:r>
              <a:rPr lang="en-US" dirty="0"/>
              <a:t>, </a:t>
            </a:r>
            <a:r>
              <a:rPr lang="en-US" dirty="0" err="1"/>
              <a:t>reviewtext</a:t>
            </a:r>
            <a:r>
              <a:rPr lang="en-US" dirty="0"/>
              <a:t>, </a:t>
            </a:r>
            <a:r>
              <a:rPr lang="en-US" dirty="0" err="1"/>
              <a:t>productid</a:t>
            </a:r>
            <a:r>
              <a:rPr lang="en-US" dirty="0"/>
              <a:t>, name, category</a:t>
            </a:r>
            <a:r>
              <a:rPr lang="en-US" sz="1800" dirty="0"/>
              <a:t>) through joining review subset with products table based on </a:t>
            </a:r>
            <a:r>
              <a:rPr lang="en-US" sz="1800" dirty="0" err="1"/>
              <a:t>asin</a:t>
            </a:r>
            <a:r>
              <a:rPr lang="en-US" sz="1800" dirty="0"/>
              <a:t> variable. </a:t>
            </a:r>
            <a:r>
              <a:rPr lang="en-US" dirty="0"/>
              <a:t>Products table: (</a:t>
            </a:r>
            <a:r>
              <a:rPr lang="en-US" dirty="0" err="1"/>
              <a:t>productid</a:t>
            </a:r>
            <a:r>
              <a:rPr lang="en-US" dirty="0"/>
              <a:t>, name, </a:t>
            </a:r>
            <a:r>
              <a:rPr lang="en-US" dirty="0" err="1"/>
              <a:t>groupcode</a:t>
            </a:r>
            <a:r>
              <a:rPr lang="en-US" dirty="0"/>
              <a:t>, </a:t>
            </a:r>
            <a:r>
              <a:rPr lang="en-US" dirty="0" err="1"/>
              <a:t>groupname</a:t>
            </a:r>
            <a:r>
              <a:rPr lang="en-US" dirty="0"/>
              <a:t>, </a:t>
            </a:r>
            <a:r>
              <a:rPr lang="en-US" dirty="0" err="1"/>
              <a:t>isinstock</a:t>
            </a:r>
            <a:r>
              <a:rPr lang="en-US" dirty="0"/>
              <a:t>, </a:t>
            </a:r>
            <a:r>
              <a:rPr lang="en-US" dirty="0" err="1"/>
              <a:t>fullprice</a:t>
            </a:r>
            <a:r>
              <a:rPr lang="en-US" dirty="0"/>
              <a:t>, </a:t>
            </a:r>
            <a:r>
              <a:rPr lang="en-US" dirty="0" err="1"/>
              <a:t>asin</a:t>
            </a:r>
            <a:r>
              <a:rPr lang="en-US" dirty="0"/>
              <a:t>, category)</a:t>
            </a:r>
          </a:p>
          <a:p>
            <a:endParaRPr lang="en-US" sz="1800" dirty="0"/>
          </a:p>
          <a:p>
            <a:pPr marL="285750" indent="-285750">
              <a:buFont typeface="Arial"/>
              <a:buChar char="•"/>
            </a:pPr>
            <a:r>
              <a:rPr lang="en-US" sz="1800" dirty="0"/>
              <a:t>Create </a:t>
            </a:r>
            <a:r>
              <a:rPr lang="en-US" sz="1800" dirty="0" err="1"/>
              <a:t>summer_order</a:t>
            </a:r>
            <a:r>
              <a:rPr lang="en-US" sz="1800" dirty="0"/>
              <a:t> view (</a:t>
            </a:r>
            <a:r>
              <a:rPr lang="en-US" dirty="0" err="1"/>
              <a:t>orderid</a:t>
            </a:r>
            <a:r>
              <a:rPr lang="en-US" dirty="0"/>
              <a:t>, </a:t>
            </a:r>
            <a:r>
              <a:rPr lang="en-US" dirty="0" err="1"/>
              <a:t>productid</a:t>
            </a:r>
            <a:r>
              <a:rPr lang="en-US" dirty="0"/>
              <a:t>, </a:t>
            </a:r>
            <a:r>
              <a:rPr lang="en-US" dirty="0" err="1"/>
              <a:t>orderdate</a:t>
            </a:r>
            <a:r>
              <a:rPr lang="en-US" sz="1800" dirty="0"/>
              <a:t>) through joining </a:t>
            </a:r>
            <a:r>
              <a:rPr lang="en-US" sz="1800" dirty="0" err="1"/>
              <a:t>orderlines</a:t>
            </a:r>
            <a:r>
              <a:rPr lang="en-US" sz="1800" dirty="0"/>
              <a:t> table with orders table based on </a:t>
            </a:r>
            <a:r>
              <a:rPr lang="en-US" sz="1800" dirty="0" err="1"/>
              <a:t>orderid</a:t>
            </a:r>
            <a:r>
              <a:rPr lang="en-US" sz="1800" dirty="0"/>
              <a:t>, and extract summer time subset according to </a:t>
            </a:r>
            <a:r>
              <a:rPr lang="en-US" sz="1800" dirty="0" err="1"/>
              <a:t>orderdate</a:t>
            </a:r>
            <a:r>
              <a:rPr lang="en-US" sz="1800" dirty="0"/>
              <a:t>. </a:t>
            </a:r>
            <a:r>
              <a:rPr lang="en-US" dirty="0" err="1"/>
              <a:t>orderlines</a:t>
            </a:r>
            <a:r>
              <a:rPr lang="en-US" dirty="0"/>
              <a:t>: (</a:t>
            </a:r>
            <a:r>
              <a:rPr lang="en-US" dirty="0" err="1"/>
              <a:t>orderlineid</a:t>
            </a:r>
            <a:r>
              <a:rPr lang="en-US" dirty="0"/>
              <a:t>, </a:t>
            </a:r>
            <a:r>
              <a:rPr lang="en-US" dirty="0" err="1"/>
              <a:t>orderid</a:t>
            </a:r>
            <a:r>
              <a:rPr lang="en-US" dirty="0"/>
              <a:t>, </a:t>
            </a:r>
            <a:r>
              <a:rPr lang="en-US" dirty="0" err="1"/>
              <a:t>productid</a:t>
            </a:r>
            <a:r>
              <a:rPr lang="en-US" dirty="0"/>
              <a:t>, </a:t>
            </a:r>
            <a:r>
              <a:rPr lang="en-US" dirty="0" err="1"/>
              <a:t>shipdate</a:t>
            </a:r>
            <a:r>
              <a:rPr lang="en-US" dirty="0"/>
              <a:t>, </a:t>
            </a:r>
            <a:r>
              <a:rPr lang="en-US" dirty="0" err="1"/>
              <a:t>billdate</a:t>
            </a:r>
            <a:r>
              <a:rPr lang="en-US" dirty="0"/>
              <a:t>, </a:t>
            </a:r>
            <a:r>
              <a:rPr lang="en-US" dirty="0" err="1"/>
              <a:t>unitprice</a:t>
            </a:r>
            <a:r>
              <a:rPr lang="en-US" dirty="0"/>
              <a:t>, </a:t>
            </a:r>
            <a:r>
              <a:rPr lang="en-US" dirty="0" err="1"/>
              <a:t>numunits</a:t>
            </a:r>
            <a:r>
              <a:rPr lang="en-US" dirty="0"/>
              <a:t>, </a:t>
            </a:r>
            <a:r>
              <a:rPr lang="en-US" dirty="0" err="1"/>
              <a:t>totalprice</a:t>
            </a:r>
            <a:r>
              <a:rPr lang="en-US" dirty="0"/>
              <a:t>); orders(</a:t>
            </a:r>
            <a:r>
              <a:rPr lang="en-US" dirty="0" err="1"/>
              <a:t>orderid</a:t>
            </a:r>
            <a:r>
              <a:rPr lang="en-US" dirty="0"/>
              <a:t>, </a:t>
            </a:r>
            <a:r>
              <a:rPr lang="en-US" dirty="0" err="1"/>
              <a:t>customerid</a:t>
            </a:r>
            <a:r>
              <a:rPr lang="en-US" dirty="0"/>
              <a:t>, </a:t>
            </a:r>
            <a:r>
              <a:rPr lang="en-US" dirty="0" err="1"/>
              <a:t>campaignid</a:t>
            </a:r>
            <a:r>
              <a:rPr lang="en-US" dirty="0"/>
              <a:t>, </a:t>
            </a:r>
            <a:r>
              <a:rPr lang="en-US" dirty="0" err="1"/>
              <a:t>orderdate</a:t>
            </a:r>
            <a:r>
              <a:rPr lang="en-US" dirty="0"/>
              <a:t>, city, state, </a:t>
            </a:r>
            <a:r>
              <a:rPr lang="en-US" dirty="0" err="1"/>
              <a:t>zipcode</a:t>
            </a:r>
            <a:r>
              <a:rPr lang="en-US" dirty="0"/>
              <a:t>, </a:t>
            </a:r>
            <a:r>
              <a:rPr lang="en-US" dirty="0" err="1"/>
              <a:t>paymenttype</a:t>
            </a:r>
            <a:r>
              <a:rPr lang="en-US" dirty="0"/>
              <a:t>, </a:t>
            </a:r>
            <a:r>
              <a:rPr lang="en-US" dirty="0" err="1"/>
              <a:t>totalprice</a:t>
            </a:r>
            <a:r>
              <a:rPr lang="en-US" dirty="0"/>
              <a:t>, </a:t>
            </a:r>
            <a:r>
              <a:rPr lang="en-US" dirty="0" err="1"/>
              <a:t>numorderlines</a:t>
            </a:r>
            <a:r>
              <a:rPr lang="en-US" dirty="0"/>
              <a:t>, </a:t>
            </a:r>
            <a:r>
              <a:rPr lang="en-US" dirty="0" err="1"/>
              <a:t>numunits</a:t>
            </a:r>
            <a:r>
              <a:rPr lang="en-US" dirty="0"/>
              <a:t>)</a:t>
            </a:r>
          </a:p>
          <a:p>
            <a:endParaRPr lang="en-US" dirty="0"/>
          </a:p>
          <a:p>
            <a:pPr marL="285750" indent="-285750">
              <a:buFont typeface="Arial"/>
              <a:buChar char="•"/>
            </a:pPr>
            <a:r>
              <a:rPr lang="en-US" sz="1800" dirty="0"/>
              <a:t>Create </a:t>
            </a:r>
            <a:r>
              <a:rPr lang="en-US" sz="1800" dirty="0" err="1"/>
              <a:t>summer_rec</a:t>
            </a:r>
            <a:r>
              <a:rPr lang="en-US" sz="1800" dirty="0"/>
              <a:t> view (</a:t>
            </a:r>
            <a:r>
              <a:rPr lang="en-US" dirty="0" err="1"/>
              <a:t>productid</a:t>
            </a:r>
            <a:r>
              <a:rPr lang="en-US" dirty="0"/>
              <a:t>, name, category, </a:t>
            </a:r>
            <a:r>
              <a:rPr lang="en-US" dirty="0" err="1"/>
              <a:t>asin</a:t>
            </a:r>
            <a:r>
              <a:rPr lang="en-US" sz="1800" dirty="0"/>
              <a:t>) through joining </a:t>
            </a:r>
            <a:r>
              <a:rPr lang="en-US" sz="1800" dirty="0" err="1"/>
              <a:t>product_review</a:t>
            </a:r>
            <a:r>
              <a:rPr lang="en-US" sz="1800" dirty="0"/>
              <a:t> with </a:t>
            </a:r>
            <a:r>
              <a:rPr lang="en-US" sz="1800" dirty="0" err="1"/>
              <a:t>summer_order</a:t>
            </a:r>
            <a:r>
              <a:rPr lang="en-US" sz="1800" dirty="0"/>
              <a:t> based on </a:t>
            </a:r>
            <a:r>
              <a:rPr lang="en-US" sz="1800" dirty="0" err="1"/>
              <a:t>productid</a:t>
            </a:r>
            <a:r>
              <a:rPr lang="en-US" sz="1800" dirty="0"/>
              <a:t>.</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Shape 137"/>
          <p:cNvSpPr txBox="1">
            <a:spLocks noGrp="1"/>
          </p:cNvSpPr>
          <p:nvPr>
            <p:ph type="title"/>
          </p:nvPr>
        </p:nvSpPr>
        <p:spPr>
          <a:xfrm>
            <a:off x="457200" y="274638"/>
            <a:ext cx="8229600" cy="1143000"/>
          </a:xfrm>
          <a:prstGeom prst="rect">
            <a:avLst/>
          </a:prstGeom>
          <a:noFill/>
          <a:ln>
            <a:noFill/>
          </a:ln>
        </p:spPr>
        <p:txBody>
          <a:bodyPr wrap="square" lIns="91425" tIns="45700" rIns="91425" bIns="45700" anchor="ctr" anchorCtr="0">
            <a:noAutofit/>
          </a:bodyPr>
          <a:lstStyle/>
          <a:p>
            <a:pPr lvl="0" indent="-279400"/>
            <a:r>
              <a:rPr lang="en-US" sz="3200" dirty="0"/>
              <a:t>Problem 1 - Cont.</a:t>
            </a:r>
            <a:endParaRPr lang="en-US" sz="3200" b="0" i="0" u="none" strike="noStrike" cap="none" dirty="0">
              <a:solidFill>
                <a:schemeClr val="dk1"/>
              </a:solidFill>
              <a:latin typeface="Calibri"/>
              <a:ea typeface="Calibri"/>
              <a:cs typeface="Calibri"/>
              <a:sym typeface="Calibri"/>
            </a:endParaRPr>
          </a:p>
        </p:txBody>
      </p:sp>
      <p:cxnSp>
        <p:nvCxnSpPr>
          <p:cNvPr id="138" name="Shape 138"/>
          <p:cNvCxnSpPr/>
          <p:nvPr/>
        </p:nvCxnSpPr>
        <p:spPr>
          <a:xfrm>
            <a:off x="31750" y="1417638"/>
            <a:ext cx="9112250" cy="0"/>
          </a:xfrm>
          <a:prstGeom prst="straightConnector1">
            <a:avLst/>
          </a:prstGeom>
          <a:noFill/>
          <a:ln w="38100" cap="flat" cmpd="sng">
            <a:solidFill>
              <a:srgbClr val="000090"/>
            </a:solidFill>
            <a:prstDash val="solid"/>
            <a:round/>
            <a:headEnd type="none" w="med" len="med"/>
            <a:tailEnd type="none" w="med" len="med"/>
          </a:ln>
          <a:effectLst>
            <a:outerShdw blurRad="50800" dist="38100" dir="2700000" algn="tl" rotWithShape="0">
              <a:srgbClr val="000000">
                <a:alpha val="40000"/>
              </a:srgbClr>
            </a:outerShdw>
          </a:effectLst>
        </p:spPr>
      </p:cxnSp>
      <p:grpSp>
        <p:nvGrpSpPr>
          <p:cNvPr id="28" name="Group 27"/>
          <p:cNvGrpSpPr/>
          <p:nvPr/>
        </p:nvGrpSpPr>
        <p:grpSpPr>
          <a:xfrm>
            <a:off x="2356975" y="1670376"/>
            <a:ext cx="6546167" cy="5018492"/>
            <a:chOff x="1118725" y="1670376"/>
            <a:chExt cx="6546167" cy="5018492"/>
          </a:xfrm>
        </p:grpSpPr>
        <p:grpSp>
          <p:nvGrpSpPr>
            <p:cNvPr id="11" name="Group 10"/>
            <p:cNvGrpSpPr/>
            <p:nvPr/>
          </p:nvGrpSpPr>
          <p:grpSpPr>
            <a:xfrm>
              <a:off x="1118725" y="1670376"/>
              <a:ext cx="6546167" cy="1673517"/>
              <a:chOff x="1150474" y="2075188"/>
              <a:chExt cx="6546167" cy="1673517"/>
            </a:xfrm>
          </p:grpSpPr>
          <p:sp>
            <p:nvSpPr>
              <p:cNvPr id="2" name="Multidocument 1"/>
              <p:cNvSpPr/>
              <p:nvPr/>
            </p:nvSpPr>
            <p:spPr>
              <a:xfrm>
                <a:off x="1150474" y="2117421"/>
                <a:ext cx="1406916" cy="669259"/>
              </a:xfrm>
              <a:prstGeom prst="flowChartMultidocument">
                <a:avLst/>
              </a:prstGeom>
              <a:solidFill>
                <a:srgbClr val="000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Review</a:t>
                </a:r>
              </a:p>
            </p:txBody>
          </p:sp>
          <p:sp>
            <p:nvSpPr>
              <p:cNvPr id="6" name="Multidocument 5"/>
              <p:cNvSpPr/>
              <p:nvPr/>
            </p:nvSpPr>
            <p:spPr>
              <a:xfrm>
                <a:off x="3332730" y="2081021"/>
                <a:ext cx="1406916" cy="669259"/>
              </a:xfrm>
              <a:prstGeom prst="flowChartMultidocument">
                <a:avLst/>
              </a:prstGeom>
              <a:solidFill>
                <a:srgbClr val="000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Review</a:t>
                </a:r>
              </a:p>
              <a:p>
                <a:pPr algn="ctr"/>
                <a:r>
                  <a:rPr lang="en-US" dirty="0"/>
                  <a:t>Kids book</a:t>
                </a:r>
              </a:p>
            </p:txBody>
          </p:sp>
          <p:sp>
            <p:nvSpPr>
              <p:cNvPr id="3" name="Striped Right Arrow 2"/>
              <p:cNvSpPr/>
              <p:nvPr/>
            </p:nvSpPr>
            <p:spPr>
              <a:xfrm>
                <a:off x="2560517" y="2213826"/>
                <a:ext cx="752901" cy="395464"/>
              </a:xfrm>
              <a:prstGeom prst="stripedRightArrow">
                <a:avLst/>
              </a:prstGeom>
              <a:solidFill>
                <a:srgbClr val="008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00" dirty="0"/>
                  <a:t>Review text </a:t>
                </a:r>
              </a:p>
            </p:txBody>
          </p:sp>
          <p:sp>
            <p:nvSpPr>
              <p:cNvPr id="8" name="Multidocument 7"/>
              <p:cNvSpPr/>
              <p:nvPr/>
            </p:nvSpPr>
            <p:spPr>
              <a:xfrm>
                <a:off x="6289725" y="2075188"/>
                <a:ext cx="1406916" cy="669259"/>
              </a:xfrm>
              <a:prstGeom prst="flowChartMultidocument">
                <a:avLst/>
              </a:prstGeom>
              <a:solidFill>
                <a:srgbClr val="000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Product</a:t>
                </a:r>
              </a:p>
            </p:txBody>
          </p:sp>
          <p:grpSp>
            <p:nvGrpSpPr>
              <p:cNvPr id="9" name="Group 8"/>
              <p:cNvGrpSpPr/>
              <p:nvPr/>
            </p:nvGrpSpPr>
            <p:grpSpPr>
              <a:xfrm>
                <a:off x="4746624" y="2270123"/>
                <a:ext cx="1508125" cy="762001"/>
                <a:chOff x="4635499" y="2325686"/>
                <a:chExt cx="1508125" cy="762001"/>
              </a:xfrm>
            </p:grpSpPr>
            <p:sp>
              <p:nvSpPr>
                <p:cNvPr id="4" name="Left-Right-Up Arrow 3"/>
                <p:cNvSpPr/>
                <p:nvPr/>
              </p:nvSpPr>
              <p:spPr>
                <a:xfrm rot="10800000">
                  <a:off x="4635499" y="2325686"/>
                  <a:ext cx="1508125" cy="762001"/>
                </a:xfrm>
                <a:prstGeom prst="leftRightUpArrow">
                  <a:avLst>
                    <a:gd name="adj1" fmla="val 25000"/>
                    <a:gd name="adj2" fmla="val 15625"/>
                    <a:gd name="adj3" fmla="val 25000"/>
                  </a:avLst>
                </a:prstGeom>
                <a:solidFill>
                  <a:srgbClr val="008000"/>
                </a:solidFill>
              </p:spPr>
              <p:style>
                <a:lnRef idx="1">
                  <a:schemeClr val="accent1"/>
                </a:lnRef>
                <a:fillRef idx="3">
                  <a:schemeClr val="accent1"/>
                </a:fillRef>
                <a:effectRef idx="2">
                  <a:schemeClr val="accent1"/>
                </a:effectRef>
                <a:fontRef idx="minor">
                  <a:schemeClr val="lt1"/>
                </a:fontRef>
              </p:style>
              <p:txBody>
                <a:bodyPr rtlCol="0" anchor="ctr">
                  <a:scene3d>
                    <a:camera prst="orthographicFront">
                      <a:rot lat="10800000" lon="0" rev="0"/>
                    </a:camera>
                    <a:lightRig rig="threePt" dir="t"/>
                  </a:scene3d>
                </a:bodyPr>
                <a:lstStyle/>
                <a:p>
                  <a:pPr algn="ctr"/>
                  <a:endParaRPr lang="en-US" dirty="0"/>
                </a:p>
              </p:txBody>
            </p:sp>
            <p:sp>
              <p:nvSpPr>
                <p:cNvPr id="5" name="TextBox 4"/>
                <p:cNvSpPr txBox="1"/>
                <p:nvPr/>
              </p:nvSpPr>
              <p:spPr>
                <a:xfrm>
                  <a:off x="5199063" y="2325688"/>
                  <a:ext cx="428322" cy="215444"/>
                </a:xfrm>
                <a:prstGeom prst="rect">
                  <a:avLst/>
                </a:prstGeom>
                <a:noFill/>
              </p:spPr>
              <p:txBody>
                <a:bodyPr wrap="none" rtlCol="0">
                  <a:spAutoFit/>
                </a:bodyPr>
                <a:lstStyle/>
                <a:p>
                  <a:r>
                    <a:rPr lang="en-US" sz="800" dirty="0">
                      <a:solidFill>
                        <a:schemeClr val="bg1"/>
                      </a:solidFill>
                    </a:rPr>
                    <a:t>ASIN</a:t>
                  </a:r>
                </a:p>
              </p:txBody>
            </p:sp>
          </p:grpSp>
          <p:sp>
            <p:nvSpPr>
              <p:cNvPr id="13" name="Multidocument 12"/>
              <p:cNvSpPr/>
              <p:nvPr/>
            </p:nvSpPr>
            <p:spPr>
              <a:xfrm>
                <a:off x="4803312" y="3079446"/>
                <a:ext cx="1406916" cy="669259"/>
              </a:xfrm>
              <a:prstGeom prst="flowChartMultidocument">
                <a:avLst/>
              </a:prstGeom>
              <a:solidFill>
                <a:srgbClr val="000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Product</a:t>
                </a:r>
              </a:p>
              <a:p>
                <a:pPr algn="ctr"/>
                <a:r>
                  <a:rPr lang="en-US" dirty="0"/>
                  <a:t>Review</a:t>
                </a:r>
              </a:p>
            </p:txBody>
          </p:sp>
        </p:grpSp>
        <p:grpSp>
          <p:nvGrpSpPr>
            <p:cNvPr id="10" name="Group 9"/>
            <p:cNvGrpSpPr/>
            <p:nvPr/>
          </p:nvGrpSpPr>
          <p:grpSpPr>
            <a:xfrm>
              <a:off x="3239067" y="4843159"/>
              <a:ext cx="4332161" cy="1845709"/>
              <a:chOff x="3381942" y="4374846"/>
              <a:chExt cx="4332161" cy="1845709"/>
            </a:xfrm>
          </p:grpSpPr>
          <p:sp>
            <p:nvSpPr>
              <p:cNvPr id="15" name="Multidocument 14"/>
              <p:cNvSpPr/>
              <p:nvPr/>
            </p:nvSpPr>
            <p:spPr>
              <a:xfrm>
                <a:off x="3381942" y="5551296"/>
                <a:ext cx="1406916" cy="669259"/>
              </a:xfrm>
              <a:prstGeom prst="flowChartMultidocument">
                <a:avLst/>
              </a:prstGeom>
              <a:solidFill>
                <a:schemeClr val="accent6">
                  <a:lumMod val="50000"/>
                </a:schemeClr>
              </a:solidFill>
              <a:ln>
                <a:solidFill>
                  <a:schemeClr val="accent6">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t>Orderlines</a:t>
                </a:r>
                <a:endParaRPr lang="en-US" dirty="0"/>
              </a:p>
            </p:txBody>
          </p:sp>
          <p:sp>
            <p:nvSpPr>
              <p:cNvPr id="17" name="Multidocument 16"/>
              <p:cNvSpPr/>
              <p:nvPr/>
            </p:nvSpPr>
            <p:spPr>
              <a:xfrm>
                <a:off x="6307187" y="5537526"/>
                <a:ext cx="1406916" cy="669259"/>
              </a:xfrm>
              <a:prstGeom prst="flowChartMultidocument">
                <a:avLst/>
              </a:prstGeom>
              <a:solidFill>
                <a:schemeClr val="accent6">
                  <a:lumMod val="50000"/>
                </a:schemeClr>
              </a:solidFill>
              <a:ln>
                <a:solidFill>
                  <a:schemeClr val="accent6">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Orders</a:t>
                </a:r>
              </a:p>
            </p:txBody>
          </p:sp>
          <p:sp>
            <p:nvSpPr>
              <p:cNvPr id="19" name="Left-Right-Up Arrow 18"/>
              <p:cNvSpPr/>
              <p:nvPr/>
            </p:nvSpPr>
            <p:spPr>
              <a:xfrm>
                <a:off x="4819648" y="4976814"/>
                <a:ext cx="1508125" cy="954086"/>
              </a:xfrm>
              <a:prstGeom prst="leftRightUpArrow">
                <a:avLst>
                  <a:gd name="adj1" fmla="val 25000"/>
                  <a:gd name="adj2" fmla="val 15625"/>
                  <a:gd name="adj3" fmla="val 25000"/>
                </a:avLst>
              </a:prstGeom>
              <a:solidFill>
                <a:srgbClr val="008000"/>
              </a:solidFill>
            </p:spPr>
            <p:style>
              <a:lnRef idx="1">
                <a:schemeClr val="accent1"/>
              </a:lnRef>
              <a:fillRef idx="3">
                <a:schemeClr val="accent1"/>
              </a:fillRef>
              <a:effectRef idx="2">
                <a:schemeClr val="accent1"/>
              </a:effectRef>
              <a:fontRef idx="minor">
                <a:schemeClr val="lt1"/>
              </a:fontRef>
            </p:style>
            <p:txBody>
              <a:bodyPr rtlCol="0" anchor="ctr">
                <a:scene3d>
                  <a:camera prst="orthographicFront">
                    <a:rot lat="10800000" lon="0" rev="0"/>
                  </a:camera>
                  <a:lightRig rig="threePt" dir="t"/>
                </a:scene3d>
              </a:bodyPr>
              <a:lstStyle/>
              <a:p>
                <a:pPr algn="ctr"/>
                <a:endParaRPr lang="en-US" dirty="0"/>
              </a:p>
            </p:txBody>
          </p:sp>
          <p:sp>
            <p:nvSpPr>
              <p:cNvPr id="20" name="TextBox 19"/>
              <p:cNvSpPr txBox="1"/>
              <p:nvPr/>
            </p:nvSpPr>
            <p:spPr>
              <a:xfrm>
                <a:off x="5335887" y="5675765"/>
                <a:ext cx="504014" cy="215444"/>
              </a:xfrm>
              <a:prstGeom prst="rect">
                <a:avLst/>
              </a:prstGeom>
              <a:noFill/>
            </p:spPr>
            <p:txBody>
              <a:bodyPr wrap="none" rtlCol="0">
                <a:spAutoFit/>
              </a:bodyPr>
              <a:lstStyle/>
              <a:p>
                <a:r>
                  <a:rPr lang="en-US" sz="800" dirty="0" err="1">
                    <a:solidFill>
                      <a:schemeClr val="bg1"/>
                    </a:solidFill>
                  </a:rPr>
                  <a:t>orderid</a:t>
                </a:r>
                <a:endParaRPr lang="en-US" sz="800" dirty="0">
                  <a:solidFill>
                    <a:schemeClr val="bg1"/>
                  </a:solidFill>
                </a:endParaRPr>
              </a:p>
            </p:txBody>
          </p:sp>
          <p:sp>
            <p:nvSpPr>
              <p:cNvPr id="21" name="Multidocument 20"/>
              <p:cNvSpPr/>
              <p:nvPr/>
            </p:nvSpPr>
            <p:spPr>
              <a:xfrm>
                <a:off x="4860461" y="4374846"/>
                <a:ext cx="1406916" cy="669259"/>
              </a:xfrm>
              <a:prstGeom prst="flowChartMultidocument">
                <a:avLst/>
              </a:prstGeom>
              <a:solidFill>
                <a:schemeClr val="accent6">
                  <a:lumMod val="50000"/>
                </a:schemeClr>
              </a:solidFill>
              <a:ln>
                <a:solidFill>
                  <a:schemeClr val="accent6">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Summer</a:t>
                </a:r>
              </a:p>
              <a:p>
                <a:pPr algn="ctr"/>
                <a:r>
                  <a:rPr lang="en-US" dirty="0"/>
                  <a:t>Order</a:t>
                </a:r>
              </a:p>
            </p:txBody>
          </p:sp>
          <p:sp>
            <p:nvSpPr>
              <p:cNvPr id="22" name="TextBox 21"/>
              <p:cNvSpPr txBox="1"/>
              <p:nvPr/>
            </p:nvSpPr>
            <p:spPr>
              <a:xfrm rot="16200000">
                <a:off x="5219629" y="5320165"/>
                <a:ext cx="710451" cy="215444"/>
              </a:xfrm>
              <a:prstGeom prst="rect">
                <a:avLst/>
              </a:prstGeom>
              <a:noFill/>
            </p:spPr>
            <p:txBody>
              <a:bodyPr wrap="none" rtlCol="0">
                <a:spAutoFit/>
              </a:bodyPr>
              <a:lstStyle/>
              <a:p>
                <a:r>
                  <a:rPr lang="en-US" sz="800" dirty="0">
                    <a:solidFill>
                      <a:schemeClr val="bg1"/>
                    </a:solidFill>
                  </a:rPr>
                  <a:t>Order date</a:t>
                </a:r>
              </a:p>
            </p:txBody>
          </p:sp>
        </p:grpSp>
        <p:sp>
          <p:nvSpPr>
            <p:cNvPr id="24" name="Left-Right-Up Arrow 23"/>
            <p:cNvSpPr/>
            <p:nvPr/>
          </p:nvSpPr>
          <p:spPr>
            <a:xfrm rot="16200000">
              <a:off x="4271171" y="3517105"/>
              <a:ext cx="1508125" cy="1096962"/>
            </a:xfrm>
            <a:prstGeom prst="leftRightUpArrow">
              <a:avLst>
                <a:gd name="adj1" fmla="val 25000"/>
                <a:gd name="adj2" fmla="val 14656"/>
                <a:gd name="adj3" fmla="val 25000"/>
              </a:avLst>
            </a:prstGeom>
            <a:solidFill>
              <a:srgbClr val="008000"/>
            </a:solidFill>
          </p:spPr>
          <p:style>
            <a:lnRef idx="1">
              <a:schemeClr val="accent1"/>
            </a:lnRef>
            <a:fillRef idx="3">
              <a:schemeClr val="accent1"/>
            </a:fillRef>
            <a:effectRef idx="2">
              <a:schemeClr val="accent1"/>
            </a:effectRef>
            <a:fontRef idx="minor">
              <a:schemeClr val="lt1"/>
            </a:fontRef>
          </p:style>
          <p:txBody>
            <a:bodyPr rtlCol="0" anchor="ctr">
              <a:scene3d>
                <a:camera prst="orthographicFront">
                  <a:rot lat="10800000" lon="0" rev="0"/>
                </a:camera>
                <a:lightRig rig="threePt" dir="t"/>
              </a:scene3d>
            </a:bodyPr>
            <a:lstStyle/>
            <a:p>
              <a:pPr algn="ctr"/>
              <a:endParaRPr lang="en-US" sz="800" b="1" dirty="0"/>
            </a:p>
          </p:txBody>
        </p:sp>
        <p:sp>
          <p:nvSpPr>
            <p:cNvPr id="12" name="Bevel 11"/>
            <p:cNvSpPr/>
            <p:nvPr/>
          </p:nvSpPr>
          <p:spPr>
            <a:xfrm>
              <a:off x="3159124" y="3492500"/>
              <a:ext cx="1325563" cy="1000126"/>
            </a:xfrm>
            <a:prstGeom prst="bevel">
              <a:avLst/>
            </a:prstGeom>
            <a:solidFill>
              <a:schemeClr val="accent4">
                <a:lumMod val="75000"/>
              </a:schemeClr>
            </a:solidFill>
            <a:ln>
              <a:solidFill>
                <a:schemeClr val="accent4">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Summer</a:t>
              </a:r>
            </a:p>
            <a:p>
              <a:pPr algn="ctr"/>
              <a:r>
                <a:rPr lang="en-US" dirty="0"/>
                <a:t>Book </a:t>
              </a:r>
            </a:p>
            <a:p>
              <a:pPr algn="ctr"/>
              <a:r>
                <a:rPr lang="en-US" dirty="0"/>
                <a:t>History </a:t>
              </a:r>
            </a:p>
          </p:txBody>
        </p:sp>
        <p:sp>
          <p:nvSpPr>
            <p:cNvPr id="26" name="TextBox 25"/>
            <p:cNvSpPr txBox="1"/>
            <p:nvPr/>
          </p:nvSpPr>
          <p:spPr>
            <a:xfrm rot="16200000">
              <a:off x="5050682" y="4009409"/>
              <a:ext cx="693638" cy="215444"/>
            </a:xfrm>
            <a:prstGeom prst="rect">
              <a:avLst/>
            </a:prstGeom>
            <a:noFill/>
          </p:spPr>
          <p:txBody>
            <a:bodyPr wrap="square" rtlCol="0">
              <a:spAutoFit/>
            </a:bodyPr>
            <a:lstStyle/>
            <a:p>
              <a:r>
                <a:rPr lang="en-US" sz="800" dirty="0" err="1">
                  <a:solidFill>
                    <a:srgbClr val="FFFFFF"/>
                  </a:solidFill>
                </a:rPr>
                <a:t>Productid</a:t>
              </a:r>
              <a:endParaRPr lang="en-US" sz="800" dirty="0">
                <a:solidFill>
                  <a:srgbClr val="FFFFFF"/>
                </a:solidFill>
              </a:endParaRPr>
            </a:p>
          </p:txBody>
        </p:sp>
        <p:sp>
          <p:nvSpPr>
            <p:cNvPr id="27" name="TextBox 26"/>
            <p:cNvSpPr txBox="1"/>
            <p:nvPr/>
          </p:nvSpPr>
          <p:spPr>
            <a:xfrm>
              <a:off x="4675188" y="3952876"/>
              <a:ext cx="600946" cy="215444"/>
            </a:xfrm>
            <a:prstGeom prst="rect">
              <a:avLst/>
            </a:prstGeom>
            <a:noFill/>
          </p:spPr>
          <p:txBody>
            <a:bodyPr wrap="none" rtlCol="0">
              <a:spAutoFit/>
            </a:bodyPr>
            <a:lstStyle/>
            <a:p>
              <a:r>
                <a:rPr lang="en-US" sz="800" dirty="0">
                  <a:solidFill>
                    <a:srgbClr val="FFFFFF"/>
                  </a:solidFill>
                </a:rPr>
                <a:t>Category</a:t>
              </a:r>
            </a:p>
          </p:txBody>
        </p:sp>
      </p:grpSp>
      <p:sp>
        <p:nvSpPr>
          <p:cNvPr id="32" name="TextBox 31">
            <a:extLst>
              <a:ext uri="{FF2B5EF4-FFF2-40B4-BE49-F238E27FC236}">
                <a16:creationId xmlns:a16="http://schemas.microsoft.com/office/drawing/2014/main" id="{565DA038-3DF8-4B06-9FD3-F4749C8D5288}"/>
              </a:ext>
            </a:extLst>
          </p:cNvPr>
          <p:cNvSpPr txBox="1"/>
          <p:nvPr/>
        </p:nvSpPr>
        <p:spPr>
          <a:xfrm>
            <a:off x="189235" y="5529747"/>
            <a:ext cx="2549202" cy="830997"/>
          </a:xfrm>
          <a:prstGeom prst="rect">
            <a:avLst/>
          </a:prstGeom>
          <a:noFill/>
        </p:spPr>
        <p:txBody>
          <a:bodyPr wrap="square" rtlCol="0">
            <a:spAutoFit/>
          </a:bodyPr>
          <a:lstStyle/>
          <a:p>
            <a:r>
              <a:rPr lang="en-US" sz="1600" dirty="0"/>
              <a:t>Since we have new tables are created, we may need to change our schema</a:t>
            </a:r>
          </a:p>
        </p:txBody>
      </p:sp>
    </p:spTree>
    <p:extLst>
      <p:ext uri="{BB962C8B-B14F-4D97-AF65-F5344CB8AC3E}">
        <p14:creationId xmlns:p14="http://schemas.microsoft.com/office/powerpoint/2010/main" val="1745842556"/>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xml><?xml version="1.0" encoding="utf-8"?>
<a:themeOverride xmlns:a="http://schemas.openxmlformats.org/drawingml/2006/main">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1170</TotalTime>
  <Words>2582</Words>
  <Application>Microsoft Office PowerPoint</Application>
  <PresentationFormat>On-screen Show (4:3)</PresentationFormat>
  <Paragraphs>390</Paragraphs>
  <Slides>18</Slides>
  <Notes>18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Calibri Light</vt:lpstr>
      <vt:lpstr>Cambria Math</vt:lpstr>
      <vt:lpstr>Wingdings</vt:lpstr>
      <vt:lpstr>Office Theme</vt:lpstr>
      <vt:lpstr>Query Capability Milestone3</vt:lpstr>
      <vt:lpstr>Query Architecture</vt:lpstr>
      <vt:lpstr>Query Architecture</vt:lpstr>
      <vt:lpstr>Writeback path</vt:lpstr>
      <vt:lpstr>Writeback Processing</vt:lpstr>
      <vt:lpstr>Intermediate Views</vt:lpstr>
      <vt:lpstr>Customer-Product View</vt:lpstr>
      <vt:lpstr>Problem I</vt:lpstr>
      <vt:lpstr>Problem 1 - Cont.</vt:lpstr>
      <vt:lpstr>Problem 1 - Cont.</vt:lpstr>
      <vt:lpstr>Problem 2</vt:lpstr>
      <vt:lpstr>Problem 2 - Cont.</vt:lpstr>
      <vt:lpstr>Problem 3</vt:lpstr>
      <vt:lpstr>Problem 4</vt:lpstr>
      <vt:lpstr>Problem 4 – Cont.</vt:lpstr>
      <vt:lpstr>Problem 4 – Cont.</vt:lpstr>
      <vt:lpstr>Problem 5</vt:lpstr>
      <vt:lpstr>Problem 5 – Cont.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Query Capability Update</dc:title>
  <cp:lastModifiedBy>Wen Yan</cp:lastModifiedBy>
  <cp:revision>98</cp:revision>
  <dcterms:modified xsi:type="dcterms:W3CDTF">2017-11-16T06:01:03Z</dcterms:modified>
</cp:coreProperties>
</file>