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Century Gothic"/>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79CE032-705F-4014-90D5-A566BBBB127F}">
  <a:tblStyle styleId="{E79CE032-705F-4014-90D5-A566BBBB127F}" styleName="Table_0">
    <a:wholeTbl>
      <a:tcTxStyle b="off" i="off">
        <a:font>
          <a:latin typeface="Century Gothic"/>
          <a:ea typeface="Century Gothic"/>
          <a:cs typeface="Century Gothic"/>
        </a:font>
        <a:schemeClr val="lt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20000"/>
            </a:schemeClr>
          </a:solidFill>
        </a:fill>
      </a:tcStyle>
    </a:band1H>
    <a:band2H>
      <a:tcTxStyle/>
    </a:band2H>
    <a:band1V>
      <a:tcTxStyle/>
      <a:tcStyle>
        <a:fill>
          <a:solidFill>
            <a:schemeClr val="accent1">
              <a:alpha val="20000"/>
            </a:schemeClr>
          </a:solidFill>
        </a:fill>
      </a:tcStyle>
    </a:band1V>
    <a:band2V>
      <a:tcTxStyle/>
    </a:band2V>
    <a:lastCol>
      <a:tcTxStyle b="on" i="off"/>
    </a:lastCol>
    <a:firstCol>
      <a:tcTxStyle b="on" i="off"/>
    </a:firstCol>
    <a:lastRow>
      <a:tcTxStyle b="on" i="off"/>
      <a:tcStyle>
        <a:tcBdr>
          <a:top>
            <a:ln cap="flat" cmpd="sng" w="12700">
              <a:solidFill>
                <a:schemeClr val="accen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CenturyGothic-bold.fntdata"/><Relationship Id="rId23" Type="http://schemas.openxmlformats.org/officeDocument/2006/relationships/font" Target="fonts/CenturyGothic-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Gothic-boldItalic.fntdata"/><Relationship Id="rId25" Type="http://schemas.openxmlformats.org/officeDocument/2006/relationships/font" Target="fonts/CenturyGothic-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 name="Shape 20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 name="Shape 21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 name="Shape 22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4" name="Shape 24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 name="Shape 14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US"/>
              <a:t>this is a showing sold price distribution over Year Built. The price range is expanding as build year gets more recent.</a:t>
            </a:r>
            <a:endParaRPr/>
          </a:p>
        </p:txBody>
      </p:sp>
      <p:sp>
        <p:nvSpPr>
          <p:cNvPr id="162" name="Shape 16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 name="Shape 17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4" name="Shape 18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 name="Shape 1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Shape 12"/>
          <p:cNvSpPr/>
          <p:nvPr/>
        </p:nvSpPr>
        <p:spPr>
          <a:xfrm>
            <a:off x="0" y="-3175"/>
            <a:ext cx="12192000" cy="5203825"/>
          </a:xfrm>
          <a:custGeom>
            <a:pathLst>
              <a:path extrusionOk="0" h="3278" w="576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3" name="Shape 13"/>
          <p:cNvSpPr txBox="1"/>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anchorCtr="0" anchor="b" bIns="91425" lIns="91425" spcFirstLastPara="1" rIns="91425" wrap="square" tIns="91425"/>
          <a:lstStyle>
            <a:lvl1pPr lvl="0" marR="0" rtl="0" algn="l">
              <a:spcBef>
                <a:spcPts val="0"/>
              </a:spcBef>
              <a:spcAft>
                <a:spcPts val="0"/>
              </a:spcAft>
              <a:buClr>
                <a:srgbClr val="FEFEFE"/>
              </a:buClr>
              <a:buSzPts val="5400"/>
              <a:buFont typeface="Century Gothic"/>
              <a:buNone/>
              <a:defRPr b="1" i="0" sz="54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4" name="Shape 14"/>
          <p:cNvSpPr txBox="1"/>
          <p:nvPr>
            <p:ph idx="1" type="subTitle"/>
          </p:nvPr>
        </p:nvSpPr>
        <p:spPr>
          <a:xfrm>
            <a:off x="810001" y="5280847"/>
            <a:ext cx="10572000" cy="434974"/>
          </a:xfrm>
          <a:prstGeom prst="rect">
            <a:avLst/>
          </a:prstGeom>
          <a:noFill/>
          <a:ln>
            <a:noFill/>
          </a:ln>
          <a:effectLst>
            <a:outerShdw blurRad="50800">
              <a:srgbClr val="000000">
                <a:alpha val="40000"/>
              </a:srgbClr>
            </a:outerShdw>
          </a:effectLst>
        </p:spPr>
        <p:txBody>
          <a:bodyPr anchorCtr="0" anchor="t" bIns="91425" lIns="91425" spcFirstLastPara="1" rIns="91425" wrap="square" tIns="91425"/>
          <a:lstStyle>
            <a:lvl1pPr lvl="0" marR="0" rtl="0" algn="l">
              <a:spcBef>
                <a:spcPts val="360"/>
              </a:spcBef>
              <a:spcAft>
                <a:spcPts val="0"/>
              </a:spcAft>
              <a:buClr>
                <a:schemeClr val="accent1"/>
              </a:buClr>
              <a:buSzPts val="1800"/>
              <a:buFont typeface="Noto Sans Symbols"/>
              <a:buNone/>
              <a:defRPr b="0" i="0" sz="1800" u="none" cap="none" strike="noStrike">
                <a:solidFill>
                  <a:schemeClr val="lt1"/>
                </a:solidFill>
                <a:latin typeface="Century Gothic"/>
                <a:ea typeface="Century Gothic"/>
                <a:cs typeface="Century Gothic"/>
                <a:sym typeface="Century Gothic"/>
              </a:defRPr>
            </a:lvl1pPr>
            <a:lvl2pPr lvl="1" marR="0" rtl="0" algn="ctr">
              <a:spcBef>
                <a:spcPts val="600"/>
              </a:spcBef>
              <a:spcAft>
                <a:spcPts val="0"/>
              </a:spcAft>
              <a:buClr>
                <a:schemeClr val="accent1"/>
              </a:buClr>
              <a:buSzPts val="160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ctr">
              <a:spcBef>
                <a:spcPts val="600"/>
              </a:spcBef>
              <a:spcAft>
                <a:spcPts val="0"/>
              </a:spcAft>
              <a:buClr>
                <a:schemeClr val="accent1"/>
              </a:buClr>
              <a:buSzPts val="1400"/>
              <a:buFont typeface="Noto Sans Symbols"/>
              <a:buNone/>
              <a:defRPr b="0" i="0" sz="1400" u="none" cap="none" strike="noStrike">
                <a:solidFill>
                  <a:schemeClr val="lt1"/>
                </a:solidFill>
                <a:latin typeface="Century Gothic"/>
                <a:ea typeface="Century Gothic"/>
                <a:cs typeface="Century Gothic"/>
                <a:sym typeface="Century Gothic"/>
              </a:defRPr>
            </a:lvl3pPr>
            <a:lvl4pPr lvl="3" marR="0" rtl="0" algn="ctr">
              <a:spcBef>
                <a:spcPts val="600"/>
              </a:spcBef>
              <a:spcAft>
                <a:spcPts val="0"/>
              </a:spcAft>
              <a:buClr>
                <a:schemeClr val="accent1"/>
              </a:buClr>
              <a:buSzPts val="1200"/>
              <a:buFont typeface="Noto Sans Symbols"/>
              <a:buNone/>
              <a:defRPr b="0" i="0" sz="1200" u="none" cap="none" strike="noStrike">
                <a:solidFill>
                  <a:schemeClr val="lt1"/>
                </a:solidFill>
                <a:latin typeface="Century Gothic"/>
                <a:ea typeface="Century Gothic"/>
                <a:cs typeface="Century Gothic"/>
                <a:sym typeface="Century Gothic"/>
              </a:defRPr>
            </a:lvl4pPr>
            <a:lvl5pPr lvl="4" marR="0" rtl="0" algn="ctr">
              <a:spcBef>
                <a:spcPts val="600"/>
              </a:spcBef>
              <a:spcAft>
                <a:spcPts val="0"/>
              </a:spcAft>
              <a:buClr>
                <a:schemeClr val="accent1"/>
              </a:buClr>
              <a:buSzPts val="1200"/>
              <a:buFont typeface="Noto Sans Symbols"/>
              <a:buNone/>
              <a:defRPr b="0" i="0" sz="1200" u="none" cap="none" strike="noStrike">
                <a:solidFill>
                  <a:schemeClr val="lt1"/>
                </a:solidFill>
                <a:latin typeface="Century Gothic"/>
                <a:ea typeface="Century Gothic"/>
                <a:cs typeface="Century Gothic"/>
                <a:sym typeface="Century Gothic"/>
              </a:defRPr>
            </a:lvl5pPr>
            <a:lvl6pPr lvl="5" marR="0" rtl="0" algn="ctr">
              <a:spcBef>
                <a:spcPts val="600"/>
              </a:spcBef>
              <a:spcAft>
                <a:spcPts val="0"/>
              </a:spcAft>
              <a:buClr>
                <a:schemeClr val="accent1"/>
              </a:buClr>
              <a:buSzPts val="1200"/>
              <a:buFont typeface="Noto Sans Symbols"/>
              <a:buNone/>
              <a:defRPr b="0" i="0" sz="1200" u="none" cap="none" strike="noStrike">
                <a:solidFill>
                  <a:schemeClr val="lt1"/>
                </a:solidFill>
                <a:latin typeface="Century Gothic"/>
                <a:ea typeface="Century Gothic"/>
                <a:cs typeface="Century Gothic"/>
                <a:sym typeface="Century Gothic"/>
              </a:defRPr>
            </a:lvl6pPr>
            <a:lvl7pPr lvl="6" marR="0" rtl="0" algn="ctr">
              <a:spcBef>
                <a:spcPts val="600"/>
              </a:spcBef>
              <a:spcAft>
                <a:spcPts val="0"/>
              </a:spcAft>
              <a:buClr>
                <a:schemeClr val="accent1"/>
              </a:buClr>
              <a:buSzPts val="1200"/>
              <a:buFont typeface="Noto Sans Symbols"/>
              <a:buNone/>
              <a:defRPr b="0" i="0" sz="1200" u="none" cap="none" strike="noStrike">
                <a:solidFill>
                  <a:schemeClr val="lt1"/>
                </a:solidFill>
                <a:latin typeface="Century Gothic"/>
                <a:ea typeface="Century Gothic"/>
                <a:cs typeface="Century Gothic"/>
                <a:sym typeface="Century Gothic"/>
              </a:defRPr>
            </a:lvl7pPr>
            <a:lvl8pPr lvl="7" marR="0" rtl="0" algn="ctr">
              <a:spcBef>
                <a:spcPts val="600"/>
              </a:spcBef>
              <a:spcAft>
                <a:spcPts val="0"/>
              </a:spcAft>
              <a:buClr>
                <a:schemeClr val="accent1"/>
              </a:buClr>
              <a:buSzPts val="1200"/>
              <a:buFont typeface="Noto Sans Symbols"/>
              <a:buNone/>
              <a:defRPr b="0" i="0" sz="1200" u="none" cap="none" strike="noStrike">
                <a:solidFill>
                  <a:schemeClr val="lt1"/>
                </a:solidFill>
                <a:latin typeface="Century Gothic"/>
                <a:ea typeface="Century Gothic"/>
                <a:cs typeface="Century Gothic"/>
                <a:sym typeface="Century Gothic"/>
              </a:defRPr>
            </a:lvl8pPr>
            <a:lvl9pPr lvl="8" marR="0" rtl="0" algn="ctr">
              <a:spcBef>
                <a:spcPts val="600"/>
              </a:spcBef>
              <a:spcAft>
                <a:spcPts val="600"/>
              </a:spcAft>
              <a:buClr>
                <a:schemeClr val="accent1"/>
              </a:buClr>
              <a:buSzPts val="1200"/>
              <a:buFont typeface="Noto Sans Symbols"/>
              <a:buNone/>
              <a:defRPr b="0" i="0" sz="1200" u="none" cap="none" strike="noStrike">
                <a:solidFill>
                  <a:schemeClr val="lt1"/>
                </a:solidFill>
                <a:latin typeface="Century Gothic"/>
                <a:ea typeface="Century Gothic"/>
                <a:cs typeface="Century Gothic"/>
                <a:sym typeface="Century Gothic"/>
              </a:defRPr>
            </a:lvl9pPr>
          </a:lstStyle>
          <a:p/>
        </p:txBody>
      </p:sp>
      <p:sp>
        <p:nvSpPr>
          <p:cNvPr id="15" name="Shape 15"/>
          <p:cNvSpPr txBox="1"/>
          <p:nvPr>
            <p:ph idx="10" type="dt"/>
          </p:nvPr>
        </p:nvSpPr>
        <p:spPr>
          <a:xfrm>
            <a:off x="9334626" y="6041362"/>
            <a:ext cx="1343706" cy="365125"/>
          </a:xfrm>
          <a:prstGeom prst="rect">
            <a:avLst/>
          </a:prstGeom>
          <a:noFill/>
          <a:ln>
            <a:noFill/>
          </a:ln>
        </p:spPr>
        <p:txBody>
          <a:bodyPr anchorCtr="0" anchor="b" bIns="91425" lIns="91425" spcFirstLastPara="1" rIns="91425" wrap="square" tIns="91425"/>
          <a:lstStyle>
            <a:lvl1pPr lvl="0" marR="0" rtl="0" algn="r">
              <a:spcBef>
                <a:spcPts val="0"/>
              </a:spcBef>
              <a:spcAft>
                <a:spcPts val="0"/>
              </a:spcAft>
              <a:buSzPts val="1400"/>
              <a:buNone/>
              <a:defRPr b="0" i="0" sz="9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Shape 16"/>
          <p:cNvSpPr txBox="1"/>
          <p:nvPr>
            <p:ph idx="11" type="ftr"/>
          </p:nvPr>
        </p:nvSpPr>
        <p:spPr>
          <a:xfrm>
            <a:off x="451514" y="6041362"/>
            <a:ext cx="8644320" cy="365125"/>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9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7" name="Shape 17"/>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rtl="0" algn="r">
              <a:spcBef>
                <a:spcPts val="0"/>
              </a:spcBef>
              <a:buNone/>
              <a:defRPr b="0" i="0" sz="2000" u="none" cap="none" strike="noStrike">
                <a:solidFill>
                  <a:schemeClr val="accent1"/>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chemeClr val="accent1"/>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chemeClr val="accent1"/>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chemeClr val="accent1"/>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chemeClr val="accent1"/>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chemeClr val="accent1"/>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chemeClr val="accent1"/>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chemeClr val="accent1"/>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chemeClr val="accen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75" name="Shape 75"/>
        <p:cNvGrpSpPr/>
        <p:nvPr/>
      </p:nvGrpSpPr>
      <p:grpSpPr>
        <a:xfrm>
          <a:off x="0" y="0"/>
          <a:ext cx="0" cy="0"/>
          <a:chOff x="0" y="0"/>
          <a:chExt cx="0" cy="0"/>
        </a:xfrm>
      </p:grpSpPr>
      <p:sp>
        <p:nvSpPr>
          <p:cNvPr id="76" name="Shape 76"/>
          <p:cNvSpPr txBox="1"/>
          <p:nvPr>
            <p:ph type="title"/>
          </p:nvPr>
        </p:nvSpPr>
        <p:spPr>
          <a:xfrm>
            <a:off x="810000" y="4800600"/>
            <a:ext cx="10561418" cy="566738"/>
          </a:xfrm>
          <a:prstGeom prst="rect">
            <a:avLst/>
          </a:prstGeom>
          <a:noFill/>
          <a:ln>
            <a:noFill/>
          </a:ln>
          <a:effectLst>
            <a:outerShdw blurRad="50800">
              <a:srgbClr val="000000">
                <a:alpha val="60000"/>
              </a:srgbClr>
            </a:outerShdw>
          </a:effectLst>
        </p:spPr>
        <p:txBody>
          <a:bodyPr anchorCtr="0" anchor="b" bIns="91425" lIns="91425" spcFirstLastPara="1" rIns="91425" wrap="square" tIns="91425"/>
          <a:lstStyle>
            <a:lvl1pPr lvl="0" marR="0" rtl="0" algn="l">
              <a:spcBef>
                <a:spcPts val="0"/>
              </a:spcBef>
              <a:spcAft>
                <a:spcPts val="0"/>
              </a:spcAft>
              <a:buClr>
                <a:srgbClr val="FEFEFE"/>
              </a:buClr>
              <a:buSzPts val="2400"/>
              <a:buFont typeface="Century Gothic"/>
              <a:buNone/>
              <a:defRPr b="0" i="0" sz="24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7" name="Shape 77"/>
          <p:cNvSpPr/>
          <p:nvPr>
            <p:ph idx="2" type="pic"/>
          </p:nvPr>
        </p:nvSpPr>
        <p:spPr>
          <a:xfrm>
            <a:off x="0" y="0"/>
            <a:ext cx="12192000" cy="4800600"/>
          </a:xfrm>
          <a:prstGeom prst="rect">
            <a:avLst/>
          </a:prstGeom>
          <a:noFill/>
          <a:ln cap="rnd" cmpd="sng" w="9525">
            <a:solidFill>
              <a:schemeClr val="lt2"/>
            </a:solidFill>
            <a:prstDash val="solid"/>
            <a:round/>
            <a:headEnd len="sm" w="sm" type="none"/>
            <a:tailEnd len="sm" w="sm" type="none"/>
          </a:ln>
          <a:effectLst>
            <a:outerShdw blurRad="50800">
              <a:srgbClr val="000000">
                <a:alpha val="40000"/>
              </a:srgbClr>
            </a:outerShdw>
          </a:effectLst>
        </p:spPr>
        <p:txBody>
          <a:bodyPr anchorCtr="0" anchor="t" bIns="91425" lIns="91425" spcFirstLastPara="1" rIns="91425" wrap="square" tIns="91425"/>
          <a:lstStyle>
            <a:lvl1pPr lvl="0" marR="0" rtl="0" algn="ctr">
              <a:spcBef>
                <a:spcPts val="320"/>
              </a:spcBef>
              <a:spcAft>
                <a:spcPts val="0"/>
              </a:spcAft>
              <a:buClr>
                <a:schemeClr val="accent1"/>
              </a:buClr>
              <a:buSzPts val="160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lvl="2" marR="0" rtl="0" algn="l">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lvl="3"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lvl="4"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lvl="5"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lvl="6"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lvl="7"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lvl="8" marR="0" rtl="0" algn="l">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78" name="Shape 78"/>
          <p:cNvSpPr txBox="1"/>
          <p:nvPr>
            <p:ph idx="1" type="body"/>
          </p:nvPr>
        </p:nvSpPr>
        <p:spPr>
          <a:xfrm>
            <a:off x="810000" y="5367338"/>
            <a:ext cx="10561418" cy="493712"/>
          </a:xfrm>
          <a:prstGeom prst="rect">
            <a:avLst/>
          </a:prstGeom>
          <a:noFill/>
          <a:ln>
            <a:noFill/>
          </a:ln>
          <a:effectLst>
            <a:outerShdw blurRad="50800">
              <a:srgbClr val="000000">
                <a:alpha val="40000"/>
              </a:srgbClr>
            </a:outerShdw>
          </a:effectLst>
        </p:spPr>
        <p:txBody>
          <a:bodyPr anchorCtr="0" anchor="ctr" bIns="91425" lIns="91425" spcFirstLastPara="1" rIns="91425" wrap="square" tIns="91425"/>
          <a:lstStyle>
            <a:lvl1pPr indent="-228600" lvl="0" marL="457200" marR="0" rtl="0" algn="l">
              <a:spcBef>
                <a:spcPts val="240"/>
              </a:spcBef>
              <a:spcAft>
                <a:spcPts val="0"/>
              </a:spcAft>
              <a:buClr>
                <a:schemeClr val="accent1"/>
              </a:buClr>
              <a:buSzPts val="1200"/>
              <a:buFont typeface="Noto Sans Symbols"/>
              <a:buNone/>
              <a:defRPr b="0" i="0" sz="1200" u="none" cap="none" strike="noStrike">
                <a:solidFill>
                  <a:schemeClr val="lt1"/>
                </a:solidFill>
                <a:latin typeface="Century Gothic"/>
                <a:ea typeface="Century Gothic"/>
                <a:cs typeface="Century Gothic"/>
                <a:sym typeface="Century Gothic"/>
              </a:defRPr>
            </a:lvl1pPr>
            <a:lvl2pPr indent="-228600" lvl="1" marL="914400" marR="0" rtl="0" algn="l">
              <a:spcBef>
                <a:spcPts val="600"/>
              </a:spcBef>
              <a:spcAft>
                <a:spcPts val="0"/>
              </a:spcAft>
              <a:buClr>
                <a:schemeClr val="accent1"/>
              </a:buClr>
              <a:buSzPts val="1200"/>
              <a:buFont typeface="Noto Sans Symbols"/>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spcBef>
                <a:spcPts val="600"/>
              </a:spcBef>
              <a:spcAft>
                <a:spcPts val="0"/>
              </a:spcAft>
              <a:buClr>
                <a:schemeClr val="accent1"/>
              </a:buClr>
              <a:buSzPts val="1000"/>
              <a:buFont typeface="Noto Sans Symbols"/>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spcBef>
                <a:spcPts val="600"/>
              </a:spcBef>
              <a:spcAft>
                <a:spcPts val="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spcBef>
                <a:spcPts val="600"/>
              </a:spcBef>
              <a:spcAft>
                <a:spcPts val="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spcBef>
                <a:spcPts val="600"/>
              </a:spcBef>
              <a:spcAft>
                <a:spcPts val="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spcBef>
                <a:spcPts val="600"/>
              </a:spcBef>
              <a:spcAft>
                <a:spcPts val="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spcBef>
                <a:spcPts val="600"/>
              </a:spcBef>
              <a:spcAft>
                <a:spcPts val="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spcBef>
                <a:spcPts val="600"/>
              </a:spcBef>
              <a:spcAft>
                <a:spcPts val="60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79" name="Shape 79"/>
          <p:cNvSpPr txBox="1"/>
          <p:nvPr>
            <p:ph idx="10" type="dt"/>
          </p:nvPr>
        </p:nvSpPr>
        <p:spPr>
          <a:xfrm>
            <a:off x="9334626" y="6041362"/>
            <a:ext cx="1343706" cy="365125"/>
          </a:xfrm>
          <a:prstGeom prst="rect">
            <a:avLst/>
          </a:prstGeom>
          <a:noFill/>
          <a:ln>
            <a:noFill/>
          </a:ln>
        </p:spPr>
        <p:txBody>
          <a:bodyPr anchorCtr="0" anchor="b" bIns="91425" lIns="91425" spcFirstLastPara="1" rIns="91425" wrap="square" tIns="91425"/>
          <a:lstStyle>
            <a:lvl1pPr lvl="0" marR="0" rtl="0" algn="r">
              <a:spcBef>
                <a:spcPts val="0"/>
              </a:spcBef>
              <a:spcAft>
                <a:spcPts val="0"/>
              </a:spcAft>
              <a:buSzPts val="1400"/>
              <a:buNone/>
              <a:defRPr sz="9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80" name="Shape 80"/>
          <p:cNvSpPr txBox="1"/>
          <p:nvPr>
            <p:ph idx="11" type="ftr"/>
          </p:nvPr>
        </p:nvSpPr>
        <p:spPr>
          <a:xfrm>
            <a:off x="451514" y="6041362"/>
            <a:ext cx="8644320" cy="365125"/>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sz="9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81" name="Shape 81"/>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rtl="0" algn="r">
              <a:spcBef>
                <a:spcPts val="0"/>
              </a:spcBef>
              <a:buNone/>
              <a:defRPr sz="2000">
                <a:solidFill>
                  <a:schemeClr val="accent1"/>
                </a:solidFill>
                <a:latin typeface="Century Gothic"/>
                <a:ea typeface="Century Gothic"/>
                <a:cs typeface="Century Gothic"/>
                <a:sym typeface="Century Gothic"/>
              </a:defRPr>
            </a:lvl1pPr>
            <a:lvl2pPr indent="0" lvl="1" marL="0" marR="0" rtl="0" algn="r">
              <a:spcBef>
                <a:spcPts val="0"/>
              </a:spcBef>
              <a:buNone/>
              <a:defRPr sz="2000">
                <a:solidFill>
                  <a:schemeClr val="accent1"/>
                </a:solidFill>
                <a:latin typeface="Century Gothic"/>
                <a:ea typeface="Century Gothic"/>
                <a:cs typeface="Century Gothic"/>
                <a:sym typeface="Century Gothic"/>
              </a:defRPr>
            </a:lvl2pPr>
            <a:lvl3pPr indent="0" lvl="2" marL="0" marR="0" rtl="0" algn="r">
              <a:spcBef>
                <a:spcPts val="0"/>
              </a:spcBef>
              <a:buNone/>
              <a:defRPr sz="2000">
                <a:solidFill>
                  <a:schemeClr val="accent1"/>
                </a:solidFill>
                <a:latin typeface="Century Gothic"/>
                <a:ea typeface="Century Gothic"/>
                <a:cs typeface="Century Gothic"/>
                <a:sym typeface="Century Gothic"/>
              </a:defRPr>
            </a:lvl3pPr>
            <a:lvl4pPr indent="0" lvl="3" marL="0" marR="0" rtl="0" algn="r">
              <a:spcBef>
                <a:spcPts val="0"/>
              </a:spcBef>
              <a:buNone/>
              <a:defRPr sz="2000">
                <a:solidFill>
                  <a:schemeClr val="accent1"/>
                </a:solidFill>
                <a:latin typeface="Century Gothic"/>
                <a:ea typeface="Century Gothic"/>
                <a:cs typeface="Century Gothic"/>
                <a:sym typeface="Century Gothic"/>
              </a:defRPr>
            </a:lvl4pPr>
            <a:lvl5pPr indent="0" lvl="4" marL="0" marR="0" rtl="0" algn="r">
              <a:spcBef>
                <a:spcPts val="0"/>
              </a:spcBef>
              <a:buNone/>
              <a:defRPr sz="2000">
                <a:solidFill>
                  <a:schemeClr val="accent1"/>
                </a:solidFill>
                <a:latin typeface="Century Gothic"/>
                <a:ea typeface="Century Gothic"/>
                <a:cs typeface="Century Gothic"/>
                <a:sym typeface="Century Gothic"/>
              </a:defRPr>
            </a:lvl5pPr>
            <a:lvl6pPr indent="0" lvl="5" marL="0" marR="0" rtl="0" algn="r">
              <a:spcBef>
                <a:spcPts val="0"/>
              </a:spcBef>
              <a:buNone/>
              <a:defRPr sz="2000">
                <a:solidFill>
                  <a:schemeClr val="accent1"/>
                </a:solidFill>
                <a:latin typeface="Century Gothic"/>
                <a:ea typeface="Century Gothic"/>
                <a:cs typeface="Century Gothic"/>
                <a:sym typeface="Century Gothic"/>
              </a:defRPr>
            </a:lvl6pPr>
            <a:lvl7pPr indent="0" lvl="6" marL="0" marR="0" rtl="0" algn="r">
              <a:spcBef>
                <a:spcPts val="0"/>
              </a:spcBef>
              <a:buNone/>
              <a:defRPr sz="2000">
                <a:solidFill>
                  <a:schemeClr val="accent1"/>
                </a:solidFill>
                <a:latin typeface="Century Gothic"/>
                <a:ea typeface="Century Gothic"/>
                <a:cs typeface="Century Gothic"/>
                <a:sym typeface="Century Gothic"/>
              </a:defRPr>
            </a:lvl7pPr>
            <a:lvl8pPr indent="0" lvl="7" marL="0" marR="0" rtl="0" algn="r">
              <a:spcBef>
                <a:spcPts val="0"/>
              </a:spcBef>
              <a:buNone/>
              <a:defRPr sz="2000">
                <a:solidFill>
                  <a:schemeClr val="accent1"/>
                </a:solidFill>
                <a:latin typeface="Century Gothic"/>
                <a:ea typeface="Century Gothic"/>
                <a:cs typeface="Century Gothic"/>
                <a:sym typeface="Century Gothic"/>
              </a:defRPr>
            </a:lvl8pPr>
            <a:lvl9pPr indent="0" lvl="8" marL="0" marR="0" rtl="0" algn="r">
              <a:spcBef>
                <a:spcPts val="0"/>
              </a:spcBef>
              <a:buNone/>
              <a:defRPr sz="2000">
                <a:solidFill>
                  <a:schemeClr val="accen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82" name="Shape 82"/>
        <p:cNvGrpSpPr/>
        <p:nvPr/>
      </p:nvGrpSpPr>
      <p:grpSpPr>
        <a:xfrm>
          <a:off x="0" y="0"/>
          <a:ext cx="0" cy="0"/>
          <a:chOff x="0" y="0"/>
          <a:chExt cx="0" cy="0"/>
        </a:xfrm>
      </p:grpSpPr>
      <p:sp>
        <p:nvSpPr>
          <p:cNvPr id="83" name="Shape 83"/>
          <p:cNvSpPr/>
          <p:nvPr/>
        </p:nvSpPr>
        <p:spPr>
          <a:xfrm>
            <a:off x="631697" y="1081456"/>
            <a:ext cx="6332416" cy="3239188"/>
          </a:xfrm>
          <a:custGeom>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84" name="Shape 84"/>
          <p:cNvSpPr txBox="1"/>
          <p:nvPr>
            <p:ph type="title"/>
          </p:nvPr>
        </p:nvSpPr>
        <p:spPr>
          <a:xfrm>
            <a:off x="850985" y="1238502"/>
            <a:ext cx="5893840" cy="2645912"/>
          </a:xfrm>
          <a:prstGeom prst="rect">
            <a:avLst/>
          </a:prstGeom>
          <a:noFill/>
          <a:ln>
            <a:noFill/>
          </a:ln>
          <a:effectLst>
            <a:outerShdw blurRad="50800">
              <a:srgbClr val="000000">
                <a:alpha val="60000"/>
              </a:srgbClr>
            </a:outerShdw>
          </a:effectLst>
        </p:spPr>
        <p:txBody>
          <a:bodyPr anchorCtr="0" anchor="b" bIns="91425" lIns="91425" spcFirstLastPara="1" rIns="91425" wrap="square" tIns="91425"/>
          <a:lstStyle>
            <a:lvl1pPr lvl="0" marR="0" rtl="0" algn="l">
              <a:spcBef>
                <a:spcPts val="0"/>
              </a:spcBef>
              <a:spcAft>
                <a:spcPts val="0"/>
              </a:spcAft>
              <a:buClr>
                <a:srgbClr val="FEFEFE"/>
              </a:buClr>
              <a:buSzPts val="4200"/>
              <a:buFont typeface="Century Gothic"/>
              <a:buNone/>
              <a:defRPr b="1" i="0" sz="42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85" name="Shape 85"/>
          <p:cNvSpPr txBox="1"/>
          <p:nvPr>
            <p:ph idx="1" type="body"/>
          </p:nvPr>
        </p:nvSpPr>
        <p:spPr>
          <a:xfrm>
            <a:off x="853190" y="4443680"/>
            <a:ext cx="5891636" cy="713241"/>
          </a:xfrm>
          <a:prstGeom prst="rect">
            <a:avLst/>
          </a:prstGeom>
          <a:noFill/>
          <a:ln>
            <a:noFill/>
          </a:ln>
          <a:effectLst>
            <a:outerShdw blurRad="50800">
              <a:srgbClr val="000000">
                <a:alpha val="40000"/>
              </a:srgbClr>
            </a:outerShdw>
          </a:effectLst>
        </p:spPr>
        <p:txBody>
          <a:bodyPr anchorCtr="0" anchor="t" bIns="91425" lIns="91425" spcFirstLastPara="1" rIns="91425" wrap="square" tIns="91425"/>
          <a:lstStyle>
            <a:lvl1pPr indent="-228600" lvl="0" marL="457200" marR="0" rtl="0" algn="l">
              <a:spcBef>
                <a:spcPts val="360"/>
              </a:spcBef>
              <a:spcAft>
                <a:spcPts val="0"/>
              </a:spcAft>
              <a:buClr>
                <a:schemeClr val="accent1"/>
              </a:buClr>
              <a:buSzPts val="1800"/>
              <a:buFont typeface="Noto Sans Symbols"/>
              <a:buNone/>
              <a:defRPr b="0" i="0" sz="1800" u="none" cap="none" strike="noStrike">
                <a:solidFill>
                  <a:schemeClr val="lt1"/>
                </a:solidFill>
                <a:latin typeface="Century Gothic"/>
                <a:ea typeface="Century Gothic"/>
                <a:cs typeface="Century Gothic"/>
                <a:sym typeface="Century Gothic"/>
              </a:defRPr>
            </a:lvl1pPr>
            <a:lvl2pPr indent="-228600" lvl="1" marL="914400" marR="0" rtl="0" algn="l">
              <a:spcBef>
                <a:spcPts val="600"/>
              </a:spcBef>
              <a:spcAft>
                <a:spcPts val="0"/>
              </a:spcAft>
              <a:buClr>
                <a:schemeClr val="accent1"/>
              </a:buClr>
              <a:buSzPts val="1800"/>
              <a:buFont typeface="Noto Sans Symbols"/>
              <a:buNone/>
              <a:defRPr b="0" i="0" sz="1800" u="none" cap="none" strike="noStrike">
                <a:solidFill>
                  <a:schemeClr val="lt1"/>
                </a:solidFill>
                <a:latin typeface="Century Gothic"/>
                <a:ea typeface="Century Gothic"/>
                <a:cs typeface="Century Gothic"/>
                <a:sym typeface="Century Gothic"/>
              </a:defRPr>
            </a:lvl2pPr>
            <a:lvl3pPr indent="-228600" lvl="2" marL="1371600" marR="0" rtl="0" algn="l">
              <a:spcBef>
                <a:spcPts val="600"/>
              </a:spcBef>
              <a:spcAft>
                <a:spcPts val="0"/>
              </a:spcAft>
              <a:buClr>
                <a:schemeClr val="accent1"/>
              </a:buClr>
              <a:buSzPts val="1600"/>
              <a:buFont typeface="Noto Sans Symbols"/>
              <a:buNone/>
              <a:defRPr b="0" i="0" sz="1600" u="none" cap="none" strike="noStrike">
                <a:solidFill>
                  <a:schemeClr val="lt1"/>
                </a:solidFill>
                <a:latin typeface="Century Gothic"/>
                <a:ea typeface="Century Gothic"/>
                <a:cs typeface="Century Gothic"/>
                <a:sym typeface="Century Gothic"/>
              </a:defRPr>
            </a:lvl3pPr>
            <a:lvl4pPr indent="-228600" lvl="3" marL="1828800" marR="0" rtl="0" algn="l">
              <a:spcBef>
                <a:spcPts val="600"/>
              </a:spcBef>
              <a:spcAft>
                <a:spcPts val="0"/>
              </a:spcAft>
              <a:buClr>
                <a:schemeClr val="accent1"/>
              </a:buClr>
              <a:buSzPts val="1400"/>
              <a:buFont typeface="Noto Sans Symbols"/>
              <a:buNone/>
              <a:defRPr b="0" i="0" sz="1400" u="none" cap="none" strike="noStrike">
                <a:solidFill>
                  <a:schemeClr val="lt1"/>
                </a:solidFill>
                <a:latin typeface="Century Gothic"/>
                <a:ea typeface="Century Gothic"/>
                <a:cs typeface="Century Gothic"/>
                <a:sym typeface="Century Gothic"/>
              </a:defRPr>
            </a:lvl4pPr>
            <a:lvl5pPr indent="-228600" lvl="4" marL="2286000" marR="0" rtl="0" algn="l">
              <a:spcBef>
                <a:spcPts val="600"/>
              </a:spcBef>
              <a:spcAft>
                <a:spcPts val="0"/>
              </a:spcAft>
              <a:buClr>
                <a:schemeClr val="accent1"/>
              </a:buClr>
              <a:buSzPts val="1400"/>
              <a:buFont typeface="Noto Sans Symbols"/>
              <a:buNone/>
              <a:defRPr b="0" i="0" sz="1400" u="none" cap="none" strike="noStrike">
                <a:solidFill>
                  <a:schemeClr val="lt1"/>
                </a:solidFill>
                <a:latin typeface="Century Gothic"/>
                <a:ea typeface="Century Gothic"/>
                <a:cs typeface="Century Gothic"/>
                <a:sym typeface="Century Gothic"/>
              </a:defRPr>
            </a:lvl5pPr>
            <a:lvl6pPr indent="-228600" lvl="5" marL="2743200" marR="0" rtl="0" algn="l">
              <a:spcBef>
                <a:spcPts val="600"/>
              </a:spcBef>
              <a:spcAft>
                <a:spcPts val="0"/>
              </a:spcAft>
              <a:buClr>
                <a:schemeClr val="accent1"/>
              </a:buClr>
              <a:buSzPts val="1400"/>
              <a:buFont typeface="Noto Sans Symbols"/>
              <a:buNone/>
              <a:defRPr b="0" i="0" sz="1400" u="none" cap="none" strike="noStrike">
                <a:solidFill>
                  <a:schemeClr val="lt1"/>
                </a:solidFill>
                <a:latin typeface="Century Gothic"/>
                <a:ea typeface="Century Gothic"/>
                <a:cs typeface="Century Gothic"/>
                <a:sym typeface="Century Gothic"/>
              </a:defRPr>
            </a:lvl6pPr>
            <a:lvl7pPr indent="-228600" lvl="6" marL="3200400" marR="0" rtl="0" algn="l">
              <a:spcBef>
                <a:spcPts val="600"/>
              </a:spcBef>
              <a:spcAft>
                <a:spcPts val="0"/>
              </a:spcAft>
              <a:buClr>
                <a:schemeClr val="accent1"/>
              </a:buClr>
              <a:buSzPts val="1400"/>
              <a:buFont typeface="Noto Sans Symbols"/>
              <a:buNone/>
              <a:defRPr b="0" i="0" sz="1400" u="none" cap="none" strike="noStrike">
                <a:solidFill>
                  <a:schemeClr val="lt1"/>
                </a:solidFill>
                <a:latin typeface="Century Gothic"/>
                <a:ea typeface="Century Gothic"/>
                <a:cs typeface="Century Gothic"/>
                <a:sym typeface="Century Gothic"/>
              </a:defRPr>
            </a:lvl7pPr>
            <a:lvl8pPr indent="-228600" lvl="7" marL="3657600" marR="0" rtl="0" algn="l">
              <a:spcBef>
                <a:spcPts val="600"/>
              </a:spcBef>
              <a:spcAft>
                <a:spcPts val="0"/>
              </a:spcAft>
              <a:buClr>
                <a:schemeClr val="accent1"/>
              </a:buClr>
              <a:buSzPts val="1400"/>
              <a:buFont typeface="Noto Sans Symbols"/>
              <a:buNone/>
              <a:defRPr b="0" i="0" sz="1400" u="none" cap="none" strike="noStrike">
                <a:solidFill>
                  <a:schemeClr val="lt1"/>
                </a:solidFill>
                <a:latin typeface="Century Gothic"/>
                <a:ea typeface="Century Gothic"/>
                <a:cs typeface="Century Gothic"/>
                <a:sym typeface="Century Gothic"/>
              </a:defRPr>
            </a:lvl8pPr>
            <a:lvl9pPr indent="-228600" lvl="8" marL="4114800" marR="0" rtl="0" algn="l">
              <a:spcBef>
                <a:spcPts val="600"/>
              </a:spcBef>
              <a:spcAft>
                <a:spcPts val="600"/>
              </a:spcAft>
              <a:buClr>
                <a:schemeClr val="accent1"/>
              </a:buClr>
              <a:buSzPts val="1400"/>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86" name="Shape 86"/>
          <p:cNvSpPr txBox="1"/>
          <p:nvPr>
            <p:ph idx="2" type="body"/>
          </p:nvPr>
        </p:nvSpPr>
        <p:spPr>
          <a:xfrm>
            <a:off x="7574642" y="1081456"/>
            <a:ext cx="3810001" cy="4075465"/>
          </a:xfrm>
          <a:prstGeom prst="rect">
            <a:avLst/>
          </a:prstGeom>
          <a:noFill/>
          <a:ln>
            <a:noFill/>
          </a:ln>
          <a:effectLst>
            <a:outerShdw blurRad="50800">
              <a:srgbClr val="000000">
                <a:alpha val="40000"/>
              </a:srgbClr>
            </a:outerShdw>
          </a:effectLst>
        </p:spPr>
        <p:txBody>
          <a:bodyPr anchorCtr="0" anchor="t" bIns="91425" lIns="91425" spcFirstLastPara="1" rIns="91425" wrap="square" tIns="91425"/>
          <a:lstStyle>
            <a:lvl1pPr indent="-228600" lvl="0" marL="457200" marR="0" rtl="0" algn="l">
              <a:spcBef>
                <a:spcPts val="360"/>
              </a:spcBef>
              <a:spcAft>
                <a:spcPts val="0"/>
              </a:spcAft>
              <a:buClr>
                <a:schemeClr val="accent1"/>
              </a:buClr>
              <a:buSzPts val="1800"/>
              <a:buFont typeface="Noto Sans Symbols"/>
              <a:buNone/>
              <a:defRPr b="0" i="0" sz="1800" u="none" cap="none" strike="noStrike">
                <a:solidFill>
                  <a:schemeClr val="lt1"/>
                </a:solidFill>
                <a:latin typeface="Century Gothic"/>
                <a:ea typeface="Century Gothic"/>
                <a:cs typeface="Century Gothic"/>
                <a:sym typeface="Century Gothic"/>
              </a:defRPr>
            </a:lvl1pPr>
            <a:lvl2pPr indent="-330200" lvl="1" marL="914400" marR="0" rtl="0" algn="l">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317500" lvl="2" marL="1371600" marR="0" rtl="0" algn="l">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304800" lvl="3" marL="18288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87" name="Shape 87"/>
          <p:cNvSpPr txBox="1"/>
          <p:nvPr>
            <p:ph idx="10" type="dt"/>
          </p:nvPr>
        </p:nvSpPr>
        <p:spPr>
          <a:xfrm>
            <a:off x="9334626" y="6041362"/>
            <a:ext cx="1343706" cy="365125"/>
          </a:xfrm>
          <a:prstGeom prst="rect">
            <a:avLst/>
          </a:prstGeom>
          <a:noFill/>
          <a:ln>
            <a:noFill/>
          </a:ln>
        </p:spPr>
        <p:txBody>
          <a:bodyPr anchorCtr="0" anchor="b" bIns="91425" lIns="91425" spcFirstLastPara="1" rIns="91425" wrap="square" tIns="91425"/>
          <a:lstStyle>
            <a:lvl1pPr lvl="0" marR="0" rtl="0" algn="r">
              <a:spcBef>
                <a:spcPts val="0"/>
              </a:spcBef>
              <a:spcAft>
                <a:spcPts val="0"/>
              </a:spcAft>
              <a:buSzPts val="1400"/>
              <a:buNone/>
              <a:defRPr sz="9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88" name="Shape 88"/>
          <p:cNvSpPr txBox="1"/>
          <p:nvPr>
            <p:ph idx="11" type="ftr"/>
          </p:nvPr>
        </p:nvSpPr>
        <p:spPr>
          <a:xfrm>
            <a:off x="451514" y="6041362"/>
            <a:ext cx="8644320" cy="365125"/>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sz="9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89" name="Shape 89"/>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rtl="0" algn="r">
              <a:spcBef>
                <a:spcPts val="0"/>
              </a:spcBef>
              <a:buNone/>
              <a:defRPr sz="2000">
                <a:solidFill>
                  <a:schemeClr val="accent1"/>
                </a:solidFill>
                <a:latin typeface="Century Gothic"/>
                <a:ea typeface="Century Gothic"/>
                <a:cs typeface="Century Gothic"/>
                <a:sym typeface="Century Gothic"/>
              </a:defRPr>
            </a:lvl1pPr>
            <a:lvl2pPr indent="0" lvl="1" marL="0" marR="0" rtl="0" algn="r">
              <a:spcBef>
                <a:spcPts val="0"/>
              </a:spcBef>
              <a:buNone/>
              <a:defRPr sz="2000">
                <a:solidFill>
                  <a:schemeClr val="accent1"/>
                </a:solidFill>
                <a:latin typeface="Century Gothic"/>
                <a:ea typeface="Century Gothic"/>
                <a:cs typeface="Century Gothic"/>
                <a:sym typeface="Century Gothic"/>
              </a:defRPr>
            </a:lvl2pPr>
            <a:lvl3pPr indent="0" lvl="2" marL="0" marR="0" rtl="0" algn="r">
              <a:spcBef>
                <a:spcPts val="0"/>
              </a:spcBef>
              <a:buNone/>
              <a:defRPr sz="2000">
                <a:solidFill>
                  <a:schemeClr val="accent1"/>
                </a:solidFill>
                <a:latin typeface="Century Gothic"/>
                <a:ea typeface="Century Gothic"/>
                <a:cs typeface="Century Gothic"/>
                <a:sym typeface="Century Gothic"/>
              </a:defRPr>
            </a:lvl3pPr>
            <a:lvl4pPr indent="0" lvl="3" marL="0" marR="0" rtl="0" algn="r">
              <a:spcBef>
                <a:spcPts val="0"/>
              </a:spcBef>
              <a:buNone/>
              <a:defRPr sz="2000">
                <a:solidFill>
                  <a:schemeClr val="accent1"/>
                </a:solidFill>
                <a:latin typeface="Century Gothic"/>
                <a:ea typeface="Century Gothic"/>
                <a:cs typeface="Century Gothic"/>
                <a:sym typeface="Century Gothic"/>
              </a:defRPr>
            </a:lvl4pPr>
            <a:lvl5pPr indent="0" lvl="4" marL="0" marR="0" rtl="0" algn="r">
              <a:spcBef>
                <a:spcPts val="0"/>
              </a:spcBef>
              <a:buNone/>
              <a:defRPr sz="2000">
                <a:solidFill>
                  <a:schemeClr val="accent1"/>
                </a:solidFill>
                <a:latin typeface="Century Gothic"/>
                <a:ea typeface="Century Gothic"/>
                <a:cs typeface="Century Gothic"/>
                <a:sym typeface="Century Gothic"/>
              </a:defRPr>
            </a:lvl5pPr>
            <a:lvl6pPr indent="0" lvl="5" marL="0" marR="0" rtl="0" algn="r">
              <a:spcBef>
                <a:spcPts val="0"/>
              </a:spcBef>
              <a:buNone/>
              <a:defRPr sz="2000">
                <a:solidFill>
                  <a:schemeClr val="accent1"/>
                </a:solidFill>
                <a:latin typeface="Century Gothic"/>
                <a:ea typeface="Century Gothic"/>
                <a:cs typeface="Century Gothic"/>
                <a:sym typeface="Century Gothic"/>
              </a:defRPr>
            </a:lvl6pPr>
            <a:lvl7pPr indent="0" lvl="6" marL="0" marR="0" rtl="0" algn="r">
              <a:spcBef>
                <a:spcPts val="0"/>
              </a:spcBef>
              <a:buNone/>
              <a:defRPr sz="2000">
                <a:solidFill>
                  <a:schemeClr val="accent1"/>
                </a:solidFill>
                <a:latin typeface="Century Gothic"/>
                <a:ea typeface="Century Gothic"/>
                <a:cs typeface="Century Gothic"/>
                <a:sym typeface="Century Gothic"/>
              </a:defRPr>
            </a:lvl7pPr>
            <a:lvl8pPr indent="0" lvl="7" marL="0" marR="0" rtl="0" algn="r">
              <a:spcBef>
                <a:spcPts val="0"/>
              </a:spcBef>
              <a:buNone/>
              <a:defRPr sz="2000">
                <a:solidFill>
                  <a:schemeClr val="accent1"/>
                </a:solidFill>
                <a:latin typeface="Century Gothic"/>
                <a:ea typeface="Century Gothic"/>
                <a:cs typeface="Century Gothic"/>
                <a:sym typeface="Century Gothic"/>
              </a:defRPr>
            </a:lvl8pPr>
            <a:lvl9pPr indent="0" lvl="8" marL="0" marR="0" rtl="0" algn="r">
              <a:spcBef>
                <a:spcPts val="0"/>
              </a:spcBef>
              <a:buNone/>
              <a:defRPr sz="2000">
                <a:solidFill>
                  <a:schemeClr val="accen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90" name="Shape 90"/>
        <p:cNvGrpSpPr/>
        <p:nvPr/>
      </p:nvGrpSpPr>
      <p:grpSpPr>
        <a:xfrm>
          <a:off x="0" y="0"/>
          <a:ext cx="0" cy="0"/>
          <a:chOff x="0" y="0"/>
          <a:chExt cx="0" cy="0"/>
        </a:xfrm>
      </p:grpSpPr>
      <p:sp>
        <p:nvSpPr>
          <p:cNvPr id="91" name="Shape 91"/>
          <p:cNvSpPr/>
          <p:nvPr/>
        </p:nvSpPr>
        <p:spPr>
          <a:xfrm>
            <a:off x="1140884" y="2286585"/>
            <a:ext cx="4895115" cy="2503972"/>
          </a:xfrm>
          <a:custGeom>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92" name="Shape 92"/>
          <p:cNvSpPr txBox="1"/>
          <p:nvPr>
            <p:ph type="title"/>
          </p:nvPr>
        </p:nvSpPr>
        <p:spPr>
          <a:xfrm>
            <a:off x="1357089" y="2435957"/>
            <a:ext cx="4382521" cy="2007789"/>
          </a:xfrm>
          <a:prstGeom prst="rect">
            <a:avLst/>
          </a:prstGeom>
          <a:noFill/>
          <a:ln>
            <a:noFill/>
          </a:ln>
          <a:effectLst>
            <a:outerShdw blurRad="50800">
              <a:srgbClr val="000000">
                <a:alpha val="60000"/>
              </a:srgbClr>
            </a:outerShdw>
          </a:effectLst>
        </p:spPr>
        <p:txBody>
          <a:bodyPr anchorCtr="0" anchor="b" bIns="91425" lIns="91425" spcFirstLastPara="1" rIns="91425" wrap="square" tIns="91425"/>
          <a:lstStyle>
            <a:lvl1pPr lvl="0" marR="0" rtl="0" algn="l">
              <a:spcBef>
                <a:spcPts val="0"/>
              </a:spcBef>
              <a:spcAft>
                <a:spcPts val="0"/>
              </a:spcAft>
              <a:buClr>
                <a:srgbClr val="FEFEFE"/>
              </a:buClr>
              <a:buSzPts val="3200"/>
              <a:buFont typeface="Century Gothic"/>
              <a:buNone/>
              <a:defRPr b="1" i="0" sz="32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93" name="Shape 93"/>
          <p:cNvSpPr txBox="1"/>
          <p:nvPr>
            <p:ph idx="1" type="body"/>
          </p:nvPr>
        </p:nvSpPr>
        <p:spPr>
          <a:xfrm>
            <a:off x="6156000" y="2286000"/>
            <a:ext cx="4880300" cy="2295525"/>
          </a:xfrm>
          <a:prstGeom prst="rect">
            <a:avLst/>
          </a:prstGeom>
          <a:noFill/>
          <a:ln>
            <a:noFill/>
          </a:ln>
          <a:effectLst>
            <a:outerShdw blurRad="50800">
              <a:srgbClr val="000000">
                <a:alpha val="40000"/>
              </a:srgbClr>
            </a:outerShdw>
          </a:effectLst>
        </p:spPr>
        <p:txBody>
          <a:bodyPr anchorCtr="0" anchor="t" bIns="91425" lIns="91425" spcFirstLastPara="1" rIns="91425" wrap="square" tIns="91425"/>
          <a:lstStyle>
            <a:lvl1pPr indent="-228600" lvl="0" marL="457200" marR="0" rtl="0" algn="l">
              <a:spcBef>
                <a:spcPts val="360"/>
              </a:spcBef>
              <a:spcAft>
                <a:spcPts val="0"/>
              </a:spcAft>
              <a:buClr>
                <a:schemeClr val="accent1"/>
              </a:buClr>
              <a:buSzPts val="1800"/>
              <a:buFont typeface="Noto Sans Symbols"/>
              <a:buNone/>
              <a:defRPr b="0" i="0" sz="1800" u="none" cap="none" strike="noStrike">
                <a:solidFill>
                  <a:schemeClr val="lt1"/>
                </a:solidFill>
                <a:latin typeface="Century Gothic"/>
                <a:ea typeface="Century Gothic"/>
                <a:cs typeface="Century Gothic"/>
                <a:sym typeface="Century Gothic"/>
              </a:defRPr>
            </a:lvl1pPr>
            <a:lvl2pPr indent="-330200" lvl="1" marL="914400" marR="0" rtl="0" algn="l">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317500" lvl="2" marL="1371600" marR="0" rtl="0" algn="l">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304800" lvl="3" marL="18288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94" name="Shape 94"/>
          <p:cNvSpPr txBox="1"/>
          <p:nvPr>
            <p:ph idx="10" type="dt"/>
          </p:nvPr>
        </p:nvSpPr>
        <p:spPr>
          <a:xfrm>
            <a:off x="9334626" y="6041362"/>
            <a:ext cx="1343706" cy="365125"/>
          </a:xfrm>
          <a:prstGeom prst="rect">
            <a:avLst/>
          </a:prstGeom>
          <a:noFill/>
          <a:ln>
            <a:noFill/>
          </a:ln>
        </p:spPr>
        <p:txBody>
          <a:bodyPr anchorCtr="0" anchor="b" bIns="91425" lIns="91425" spcFirstLastPara="1" rIns="91425" wrap="square" tIns="91425"/>
          <a:lstStyle>
            <a:lvl1pPr lvl="0" marR="0" rtl="0" algn="r">
              <a:spcBef>
                <a:spcPts val="0"/>
              </a:spcBef>
              <a:spcAft>
                <a:spcPts val="0"/>
              </a:spcAft>
              <a:buSzPts val="1400"/>
              <a:buNone/>
              <a:defRPr sz="9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95" name="Shape 95"/>
          <p:cNvSpPr txBox="1"/>
          <p:nvPr>
            <p:ph idx="11" type="ftr"/>
          </p:nvPr>
        </p:nvSpPr>
        <p:spPr>
          <a:xfrm>
            <a:off x="451514" y="6041362"/>
            <a:ext cx="8644320" cy="365125"/>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sz="9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96" name="Shape 96"/>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rtl="0" algn="r">
              <a:spcBef>
                <a:spcPts val="0"/>
              </a:spcBef>
              <a:buNone/>
              <a:defRPr sz="2000">
                <a:solidFill>
                  <a:schemeClr val="accent1"/>
                </a:solidFill>
                <a:latin typeface="Century Gothic"/>
                <a:ea typeface="Century Gothic"/>
                <a:cs typeface="Century Gothic"/>
                <a:sym typeface="Century Gothic"/>
              </a:defRPr>
            </a:lvl1pPr>
            <a:lvl2pPr indent="0" lvl="1" marL="0" marR="0" rtl="0" algn="r">
              <a:spcBef>
                <a:spcPts val="0"/>
              </a:spcBef>
              <a:buNone/>
              <a:defRPr sz="2000">
                <a:solidFill>
                  <a:schemeClr val="accent1"/>
                </a:solidFill>
                <a:latin typeface="Century Gothic"/>
                <a:ea typeface="Century Gothic"/>
                <a:cs typeface="Century Gothic"/>
                <a:sym typeface="Century Gothic"/>
              </a:defRPr>
            </a:lvl2pPr>
            <a:lvl3pPr indent="0" lvl="2" marL="0" marR="0" rtl="0" algn="r">
              <a:spcBef>
                <a:spcPts val="0"/>
              </a:spcBef>
              <a:buNone/>
              <a:defRPr sz="2000">
                <a:solidFill>
                  <a:schemeClr val="accent1"/>
                </a:solidFill>
                <a:latin typeface="Century Gothic"/>
                <a:ea typeface="Century Gothic"/>
                <a:cs typeface="Century Gothic"/>
                <a:sym typeface="Century Gothic"/>
              </a:defRPr>
            </a:lvl3pPr>
            <a:lvl4pPr indent="0" lvl="3" marL="0" marR="0" rtl="0" algn="r">
              <a:spcBef>
                <a:spcPts val="0"/>
              </a:spcBef>
              <a:buNone/>
              <a:defRPr sz="2000">
                <a:solidFill>
                  <a:schemeClr val="accent1"/>
                </a:solidFill>
                <a:latin typeface="Century Gothic"/>
                <a:ea typeface="Century Gothic"/>
                <a:cs typeface="Century Gothic"/>
                <a:sym typeface="Century Gothic"/>
              </a:defRPr>
            </a:lvl4pPr>
            <a:lvl5pPr indent="0" lvl="4" marL="0" marR="0" rtl="0" algn="r">
              <a:spcBef>
                <a:spcPts val="0"/>
              </a:spcBef>
              <a:buNone/>
              <a:defRPr sz="2000">
                <a:solidFill>
                  <a:schemeClr val="accent1"/>
                </a:solidFill>
                <a:latin typeface="Century Gothic"/>
                <a:ea typeface="Century Gothic"/>
                <a:cs typeface="Century Gothic"/>
                <a:sym typeface="Century Gothic"/>
              </a:defRPr>
            </a:lvl5pPr>
            <a:lvl6pPr indent="0" lvl="5" marL="0" marR="0" rtl="0" algn="r">
              <a:spcBef>
                <a:spcPts val="0"/>
              </a:spcBef>
              <a:buNone/>
              <a:defRPr sz="2000">
                <a:solidFill>
                  <a:schemeClr val="accent1"/>
                </a:solidFill>
                <a:latin typeface="Century Gothic"/>
                <a:ea typeface="Century Gothic"/>
                <a:cs typeface="Century Gothic"/>
                <a:sym typeface="Century Gothic"/>
              </a:defRPr>
            </a:lvl6pPr>
            <a:lvl7pPr indent="0" lvl="6" marL="0" marR="0" rtl="0" algn="r">
              <a:spcBef>
                <a:spcPts val="0"/>
              </a:spcBef>
              <a:buNone/>
              <a:defRPr sz="2000">
                <a:solidFill>
                  <a:schemeClr val="accent1"/>
                </a:solidFill>
                <a:latin typeface="Century Gothic"/>
                <a:ea typeface="Century Gothic"/>
                <a:cs typeface="Century Gothic"/>
                <a:sym typeface="Century Gothic"/>
              </a:defRPr>
            </a:lvl7pPr>
            <a:lvl8pPr indent="0" lvl="7" marL="0" marR="0" rtl="0" algn="r">
              <a:spcBef>
                <a:spcPts val="0"/>
              </a:spcBef>
              <a:buNone/>
              <a:defRPr sz="2000">
                <a:solidFill>
                  <a:schemeClr val="accent1"/>
                </a:solidFill>
                <a:latin typeface="Century Gothic"/>
                <a:ea typeface="Century Gothic"/>
                <a:cs typeface="Century Gothic"/>
                <a:sym typeface="Century Gothic"/>
              </a:defRPr>
            </a:lvl8pPr>
            <a:lvl9pPr indent="0" lvl="8" marL="0" marR="0" rtl="0" algn="r">
              <a:spcBef>
                <a:spcPts val="0"/>
              </a:spcBef>
              <a:buNone/>
              <a:defRPr sz="2000">
                <a:solidFill>
                  <a:schemeClr val="accen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7" name="Shape 97"/>
        <p:cNvGrpSpPr/>
        <p:nvPr/>
      </p:nvGrpSpPr>
      <p:grpSpPr>
        <a:xfrm>
          <a:off x="0" y="0"/>
          <a:ext cx="0" cy="0"/>
          <a:chOff x="0" y="0"/>
          <a:chExt cx="0" cy="0"/>
        </a:xfrm>
      </p:grpSpPr>
      <p:sp>
        <p:nvSpPr>
          <p:cNvPr id="98" name="Shape 98"/>
          <p:cNvSpPr/>
          <p:nvPr/>
        </p:nvSpPr>
        <p:spPr>
          <a:xfrm>
            <a:off x="0" y="0"/>
            <a:ext cx="12192000" cy="2185988"/>
          </a:xfrm>
          <a:custGeom>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99" name="Shape 99"/>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91425" lIns="91425" spcFirstLastPara="1" rIns="91425" wrap="square" tIns="91425"/>
          <a:lstStyle>
            <a:lvl1pPr lvl="0" marR="0" rtl="0" algn="l">
              <a:spcBef>
                <a:spcPts val="0"/>
              </a:spcBef>
              <a:spcAft>
                <a:spcPts val="0"/>
              </a:spcAft>
              <a:buClr>
                <a:srgbClr val="FEFEFE"/>
              </a:buClr>
              <a:buSzPts val="4000"/>
              <a:buFont typeface="Century Gothic"/>
              <a:buNone/>
              <a:defRPr b="1" i="0" sz="40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00" name="Shape 100"/>
          <p:cNvSpPr txBox="1"/>
          <p:nvPr>
            <p:ph idx="1" type="body"/>
          </p:nvPr>
        </p:nvSpPr>
        <p:spPr>
          <a:xfrm rot="5400000">
            <a:off x="4254444" y="-1260043"/>
            <a:ext cx="3674397" cy="10563285"/>
          </a:xfrm>
          <a:prstGeom prst="rect">
            <a:avLst/>
          </a:prstGeom>
          <a:noFill/>
          <a:ln>
            <a:noFill/>
          </a:ln>
          <a:effectLst>
            <a:outerShdw blurRad="50800">
              <a:srgbClr val="000000">
                <a:alpha val="40000"/>
              </a:srgbClr>
            </a:outerShdw>
          </a:effectLst>
        </p:spPr>
        <p:txBody>
          <a:bodyPr anchorCtr="0" anchor="t" bIns="91425" lIns="91425" spcFirstLastPara="1" rIns="91425" wrap="square" tIns="91425"/>
          <a:lstStyle>
            <a:lvl1pPr indent="-342900" lvl="0" marL="4572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30200" lvl="1" marL="914400" marR="0" rtl="0" algn="l">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317500" lvl="2" marL="1371600" marR="0" rtl="0" algn="l">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304800" lvl="3" marL="18288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101" name="Shape 101"/>
          <p:cNvSpPr txBox="1"/>
          <p:nvPr>
            <p:ph idx="10" type="dt"/>
          </p:nvPr>
        </p:nvSpPr>
        <p:spPr>
          <a:xfrm>
            <a:off x="9334626" y="6041362"/>
            <a:ext cx="1343706" cy="365125"/>
          </a:xfrm>
          <a:prstGeom prst="rect">
            <a:avLst/>
          </a:prstGeom>
          <a:noFill/>
          <a:ln>
            <a:noFill/>
          </a:ln>
        </p:spPr>
        <p:txBody>
          <a:bodyPr anchorCtr="0" anchor="b" bIns="91425" lIns="91425" spcFirstLastPara="1" rIns="91425" wrap="square" tIns="91425"/>
          <a:lstStyle>
            <a:lvl1pPr lvl="0" marR="0" rtl="0" algn="r">
              <a:spcBef>
                <a:spcPts val="0"/>
              </a:spcBef>
              <a:spcAft>
                <a:spcPts val="0"/>
              </a:spcAft>
              <a:buSzPts val="1400"/>
              <a:buNone/>
              <a:defRPr sz="9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2" name="Shape 102"/>
          <p:cNvSpPr txBox="1"/>
          <p:nvPr>
            <p:ph idx="11" type="ftr"/>
          </p:nvPr>
        </p:nvSpPr>
        <p:spPr>
          <a:xfrm>
            <a:off x="451514" y="6041362"/>
            <a:ext cx="8644320" cy="365125"/>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sz="9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3" name="Shape 103"/>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rtl="0" algn="r">
              <a:spcBef>
                <a:spcPts val="0"/>
              </a:spcBef>
              <a:buNone/>
              <a:defRPr sz="2000">
                <a:solidFill>
                  <a:schemeClr val="accent1"/>
                </a:solidFill>
                <a:latin typeface="Century Gothic"/>
                <a:ea typeface="Century Gothic"/>
                <a:cs typeface="Century Gothic"/>
                <a:sym typeface="Century Gothic"/>
              </a:defRPr>
            </a:lvl1pPr>
            <a:lvl2pPr indent="0" lvl="1" marL="0" marR="0" rtl="0" algn="r">
              <a:spcBef>
                <a:spcPts val="0"/>
              </a:spcBef>
              <a:buNone/>
              <a:defRPr sz="2000">
                <a:solidFill>
                  <a:schemeClr val="accent1"/>
                </a:solidFill>
                <a:latin typeface="Century Gothic"/>
                <a:ea typeface="Century Gothic"/>
                <a:cs typeface="Century Gothic"/>
                <a:sym typeface="Century Gothic"/>
              </a:defRPr>
            </a:lvl2pPr>
            <a:lvl3pPr indent="0" lvl="2" marL="0" marR="0" rtl="0" algn="r">
              <a:spcBef>
                <a:spcPts val="0"/>
              </a:spcBef>
              <a:buNone/>
              <a:defRPr sz="2000">
                <a:solidFill>
                  <a:schemeClr val="accent1"/>
                </a:solidFill>
                <a:latin typeface="Century Gothic"/>
                <a:ea typeface="Century Gothic"/>
                <a:cs typeface="Century Gothic"/>
                <a:sym typeface="Century Gothic"/>
              </a:defRPr>
            </a:lvl3pPr>
            <a:lvl4pPr indent="0" lvl="3" marL="0" marR="0" rtl="0" algn="r">
              <a:spcBef>
                <a:spcPts val="0"/>
              </a:spcBef>
              <a:buNone/>
              <a:defRPr sz="2000">
                <a:solidFill>
                  <a:schemeClr val="accent1"/>
                </a:solidFill>
                <a:latin typeface="Century Gothic"/>
                <a:ea typeface="Century Gothic"/>
                <a:cs typeface="Century Gothic"/>
                <a:sym typeface="Century Gothic"/>
              </a:defRPr>
            </a:lvl4pPr>
            <a:lvl5pPr indent="0" lvl="4" marL="0" marR="0" rtl="0" algn="r">
              <a:spcBef>
                <a:spcPts val="0"/>
              </a:spcBef>
              <a:buNone/>
              <a:defRPr sz="2000">
                <a:solidFill>
                  <a:schemeClr val="accent1"/>
                </a:solidFill>
                <a:latin typeface="Century Gothic"/>
                <a:ea typeface="Century Gothic"/>
                <a:cs typeface="Century Gothic"/>
                <a:sym typeface="Century Gothic"/>
              </a:defRPr>
            </a:lvl5pPr>
            <a:lvl6pPr indent="0" lvl="5" marL="0" marR="0" rtl="0" algn="r">
              <a:spcBef>
                <a:spcPts val="0"/>
              </a:spcBef>
              <a:buNone/>
              <a:defRPr sz="2000">
                <a:solidFill>
                  <a:schemeClr val="accent1"/>
                </a:solidFill>
                <a:latin typeface="Century Gothic"/>
                <a:ea typeface="Century Gothic"/>
                <a:cs typeface="Century Gothic"/>
                <a:sym typeface="Century Gothic"/>
              </a:defRPr>
            </a:lvl6pPr>
            <a:lvl7pPr indent="0" lvl="6" marL="0" marR="0" rtl="0" algn="r">
              <a:spcBef>
                <a:spcPts val="0"/>
              </a:spcBef>
              <a:buNone/>
              <a:defRPr sz="2000">
                <a:solidFill>
                  <a:schemeClr val="accent1"/>
                </a:solidFill>
                <a:latin typeface="Century Gothic"/>
                <a:ea typeface="Century Gothic"/>
                <a:cs typeface="Century Gothic"/>
                <a:sym typeface="Century Gothic"/>
              </a:defRPr>
            </a:lvl7pPr>
            <a:lvl8pPr indent="0" lvl="7" marL="0" marR="0" rtl="0" algn="r">
              <a:spcBef>
                <a:spcPts val="0"/>
              </a:spcBef>
              <a:buNone/>
              <a:defRPr sz="2000">
                <a:solidFill>
                  <a:schemeClr val="accent1"/>
                </a:solidFill>
                <a:latin typeface="Century Gothic"/>
                <a:ea typeface="Century Gothic"/>
                <a:cs typeface="Century Gothic"/>
                <a:sym typeface="Century Gothic"/>
              </a:defRPr>
            </a:lvl8pPr>
            <a:lvl9pPr indent="0" lvl="8" marL="0" marR="0" rtl="0" algn="r">
              <a:spcBef>
                <a:spcPts val="0"/>
              </a:spcBef>
              <a:buNone/>
              <a:defRPr sz="2000">
                <a:solidFill>
                  <a:schemeClr val="accen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04" name="Shape 104"/>
        <p:cNvGrpSpPr/>
        <p:nvPr/>
      </p:nvGrpSpPr>
      <p:grpSpPr>
        <a:xfrm>
          <a:off x="0" y="0"/>
          <a:ext cx="0" cy="0"/>
          <a:chOff x="0" y="0"/>
          <a:chExt cx="0" cy="0"/>
        </a:xfrm>
      </p:grpSpPr>
      <p:sp>
        <p:nvSpPr>
          <p:cNvPr id="105" name="Shape 105"/>
          <p:cNvSpPr/>
          <p:nvPr/>
        </p:nvSpPr>
        <p:spPr>
          <a:xfrm>
            <a:off x="7669651" y="446089"/>
            <a:ext cx="4522349" cy="5414962"/>
          </a:xfrm>
          <a:custGeom>
            <a:pathLst>
              <a:path extrusionOk="0" h="4320" w="2879">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06" name="Shape 106"/>
          <p:cNvSpPr txBox="1"/>
          <p:nvPr>
            <p:ph type="title"/>
          </p:nvPr>
        </p:nvSpPr>
        <p:spPr>
          <a:xfrm rot="5400000">
            <a:off x="6863537" y="1906175"/>
            <a:ext cx="5134798" cy="2494791"/>
          </a:xfrm>
          <a:prstGeom prst="rect">
            <a:avLst/>
          </a:prstGeom>
          <a:noFill/>
          <a:ln>
            <a:noFill/>
          </a:ln>
          <a:effectLst>
            <a:outerShdw blurRad="50800">
              <a:srgbClr val="000000">
                <a:alpha val="60000"/>
              </a:srgbClr>
            </a:outerShdw>
          </a:effectLst>
        </p:spPr>
        <p:txBody>
          <a:bodyPr anchorCtr="0" anchor="b" bIns="91425" lIns="91425" spcFirstLastPara="1" rIns="91425" wrap="square" tIns="91425"/>
          <a:lstStyle>
            <a:lvl1pPr lvl="0" marR="0" rtl="0" algn="l">
              <a:spcBef>
                <a:spcPts val="0"/>
              </a:spcBef>
              <a:spcAft>
                <a:spcPts val="0"/>
              </a:spcAft>
              <a:buClr>
                <a:srgbClr val="FEFEFE"/>
              </a:buClr>
              <a:buSzPts val="4000"/>
              <a:buFont typeface="Century Gothic"/>
              <a:buNone/>
              <a:defRPr b="1" i="0" sz="40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07" name="Shape 107"/>
          <p:cNvSpPr txBox="1"/>
          <p:nvPr>
            <p:ph idx="1" type="body"/>
          </p:nvPr>
        </p:nvSpPr>
        <p:spPr>
          <a:xfrm rot="5400000">
            <a:off x="1408290" y="-152200"/>
            <a:ext cx="5414962" cy="6611540"/>
          </a:xfrm>
          <a:prstGeom prst="rect">
            <a:avLst/>
          </a:prstGeom>
          <a:noFill/>
          <a:ln>
            <a:noFill/>
          </a:ln>
          <a:effectLst>
            <a:outerShdw blurRad="50800">
              <a:srgbClr val="000000">
                <a:alpha val="40000"/>
              </a:srgbClr>
            </a:outerShdw>
          </a:effectLst>
        </p:spPr>
        <p:txBody>
          <a:bodyPr anchorCtr="0" anchor="t" bIns="91425" lIns="91425" spcFirstLastPara="1" rIns="91425" wrap="square" tIns="91425"/>
          <a:lstStyle>
            <a:lvl1pPr indent="-342900" lvl="0" marL="4572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30200" lvl="1" marL="914400" marR="0" rtl="0" algn="l">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317500" lvl="2" marL="1371600" marR="0" rtl="0" algn="l">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304800" lvl="3" marL="18288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108" name="Shape 108"/>
          <p:cNvSpPr txBox="1"/>
          <p:nvPr>
            <p:ph idx="10" type="dt"/>
          </p:nvPr>
        </p:nvSpPr>
        <p:spPr>
          <a:xfrm>
            <a:off x="9334626" y="6041362"/>
            <a:ext cx="1343706" cy="365125"/>
          </a:xfrm>
          <a:prstGeom prst="rect">
            <a:avLst/>
          </a:prstGeom>
          <a:noFill/>
          <a:ln>
            <a:noFill/>
          </a:ln>
        </p:spPr>
        <p:txBody>
          <a:bodyPr anchorCtr="0" anchor="b" bIns="91425" lIns="91425" spcFirstLastPara="1" rIns="91425" wrap="square" tIns="91425"/>
          <a:lstStyle>
            <a:lvl1pPr lvl="0" marR="0" rtl="0" algn="r">
              <a:spcBef>
                <a:spcPts val="0"/>
              </a:spcBef>
              <a:spcAft>
                <a:spcPts val="0"/>
              </a:spcAft>
              <a:buSzPts val="1400"/>
              <a:buNone/>
              <a:defRPr sz="9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9" name="Shape 109"/>
          <p:cNvSpPr txBox="1"/>
          <p:nvPr>
            <p:ph idx="11" type="ftr"/>
          </p:nvPr>
        </p:nvSpPr>
        <p:spPr>
          <a:xfrm>
            <a:off x="451514" y="6041362"/>
            <a:ext cx="8644320" cy="365125"/>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sz="9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10" name="Shape 110"/>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rtl="0" algn="r">
              <a:spcBef>
                <a:spcPts val="0"/>
              </a:spcBef>
              <a:buNone/>
              <a:defRPr sz="2000">
                <a:solidFill>
                  <a:schemeClr val="accent1"/>
                </a:solidFill>
                <a:latin typeface="Century Gothic"/>
                <a:ea typeface="Century Gothic"/>
                <a:cs typeface="Century Gothic"/>
                <a:sym typeface="Century Gothic"/>
              </a:defRPr>
            </a:lvl1pPr>
            <a:lvl2pPr indent="0" lvl="1" marL="0" marR="0" rtl="0" algn="r">
              <a:spcBef>
                <a:spcPts val="0"/>
              </a:spcBef>
              <a:buNone/>
              <a:defRPr sz="2000">
                <a:solidFill>
                  <a:schemeClr val="accent1"/>
                </a:solidFill>
                <a:latin typeface="Century Gothic"/>
                <a:ea typeface="Century Gothic"/>
                <a:cs typeface="Century Gothic"/>
                <a:sym typeface="Century Gothic"/>
              </a:defRPr>
            </a:lvl2pPr>
            <a:lvl3pPr indent="0" lvl="2" marL="0" marR="0" rtl="0" algn="r">
              <a:spcBef>
                <a:spcPts val="0"/>
              </a:spcBef>
              <a:buNone/>
              <a:defRPr sz="2000">
                <a:solidFill>
                  <a:schemeClr val="accent1"/>
                </a:solidFill>
                <a:latin typeface="Century Gothic"/>
                <a:ea typeface="Century Gothic"/>
                <a:cs typeface="Century Gothic"/>
                <a:sym typeface="Century Gothic"/>
              </a:defRPr>
            </a:lvl3pPr>
            <a:lvl4pPr indent="0" lvl="3" marL="0" marR="0" rtl="0" algn="r">
              <a:spcBef>
                <a:spcPts val="0"/>
              </a:spcBef>
              <a:buNone/>
              <a:defRPr sz="2000">
                <a:solidFill>
                  <a:schemeClr val="accent1"/>
                </a:solidFill>
                <a:latin typeface="Century Gothic"/>
                <a:ea typeface="Century Gothic"/>
                <a:cs typeface="Century Gothic"/>
                <a:sym typeface="Century Gothic"/>
              </a:defRPr>
            </a:lvl4pPr>
            <a:lvl5pPr indent="0" lvl="4" marL="0" marR="0" rtl="0" algn="r">
              <a:spcBef>
                <a:spcPts val="0"/>
              </a:spcBef>
              <a:buNone/>
              <a:defRPr sz="2000">
                <a:solidFill>
                  <a:schemeClr val="accent1"/>
                </a:solidFill>
                <a:latin typeface="Century Gothic"/>
                <a:ea typeface="Century Gothic"/>
                <a:cs typeface="Century Gothic"/>
                <a:sym typeface="Century Gothic"/>
              </a:defRPr>
            </a:lvl5pPr>
            <a:lvl6pPr indent="0" lvl="5" marL="0" marR="0" rtl="0" algn="r">
              <a:spcBef>
                <a:spcPts val="0"/>
              </a:spcBef>
              <a:buNone/>
              <a:defRPr sz="2000">
                <a:solidFill>
                  <a:schemeClr val="accent1"/>
                </a:solidFill>
                <a:latin typeface="Century Gothic"/>
                <a:ea typeface="Century Gothic"/>
                <a:cs typeface="Century Gothic"/>
                <a:sym typeface="Century Gothic"/>
              </a:defRPr>
            </a:lvl6pPr>
            <a:lvl7pPr indent="0" lvl="6" marL="0" marR="0" rtl="0" algn="r">
              <a:spcBef>
                <a:spcPts val="0"/>
              </a:spcBef>
              <a:buNone/>
              <a:defRPr sz="2000">
                <a:solidFill>
                  <a:schemeClr val="accent1"/>
                </a:solidFill>
                <a:latin typeface="Century Gothic"/>
                <a:ea typeface="Century Gothic"/>
                <a:cs typeface="Century Gothic"/>
                <a:sym typeface="Century Gothic"/>
              </a:defRPr>
            </a:lvl7pPr>
            <a:lvl8pPr indent="0" lvl="7" marL="0" marR="0" rtl="0" algn="r">
              <a:spcBef>
                <a:spcPts val="0"/>
              </a:spcBef>
              <a:buNone/>
              <a:defRPr sz="2000">
                <a:solidFill>
                  <a:schemeClr val="accent1"/>
                </a:solidFill>
                <a:latin typeface="Century Gothic"/>
                <a:ea typeface="Century Gothic"/>
                <a:cs typeface="Century Gothic"/>
                <a:sym typeface="Century Gothic"/>
              </a:defRPr>
            </a:lvl8pPr>
            <a:lvl9pPr indent="0" lvl="8" marL="0" marR="0" rtl="0" algn="r">
              <a:spcBef>
                <a:spcPts val="0"/>
              </a:spcBef>
              <a:buNone/>
              <a:defRPr sz="2000">
                <a:solidFill>
                  <a:schemeClr val="accen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8" name="Shape 18"/>
        <p:cNvGrpSpPr/>
        <p:nvPr/>
      </p:nvGrpSpPr>
      <p:grpSpPr>
        <a:xfrm>
          <a:off x="0" y="0"/>
          <a:ext cx="0" cy="0"/>
          <a:chOff x="0" y="0"/>
          <a:chExt cx="0" cy="0"/>
        </a:xfrm>
      </p:grpSpPr>
      <p:sp>
        <p:nvSpPr>
          <p:cNvPr id="19" name="Shape 19"/>
          <p:cNvSpPr/>
          <p:nvPr/>
        </p:nvSpPr>
        <p:spPr>
          <a:xfrm>
            <a:off x="0" y="0"/>
            <a:ext cx="12192000" cy="2185988"/>
          </a:xfrm>
          <a:custGeom>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20" name="Shape 20"/>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91425" lIns="91425" spcFirstLastPara="1" rIns="91425" wrap="square" tIns="91425"/>
          <a:lstStyle>
            <a:lvl1pPr lvl="0" marR="0" rtl="0" algn="l">
              <a:spcBef>
                <a:spcPts val="0"/>
              </a:spcBef>
              <a:spcAft>
                <a:spcPts val="0"/>
              </a:spcAft>
              <a:buClr>
                <a:srgbClr val="FEFEFE"/>
              </a:buClr>
              <a:buSzPts val="4000"/>
              <a:buFont typeface="Century Gothic"/>
              <a:buNone/>
              <a:defRPr b="1" i="0" sz="40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21" name="Shape 21"/>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91425" lIns="91425" spcFirstLastPara="1" rIns="91425" wrap="square" tIns="91425"/>
          <a:lstStyle>
            <a:lvl1pPr indent="-342900" lvl="0" marL="4572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30200" lvl="1" marL="914400" marR="0" rtl="0" algn="l">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317500" lvl="2" marL="1371600" marR="0" rtl="0" algn="l">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304800" lvl="3" marL="18288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22" name="Shape 22"/>
          <p:cNvSpPr txBox="1"/>
          <p:nvPr>
            <p:ph idx="10" type="dt"/>
          </p:nvPr>
        </p:nvSpPr>
        <p:spPr>
          <a:xfrm>
            <a:off x="9334626" y="6041362"/>
            <a:ext cx="1343706" cy="365125"/>
          </a:xfrm>
          <a:prstGeom prst="rect">
            <a:avLst/>
          </a:prstGeom>
          <a:noFill/>
          <a:ln>
            <a:noFill/>
          </a:ln>
        </p:spPr>
        <p:txBody>
          <a:bodyPr anchorCtr="0" anchor="b" bIns="91425" lIns="91425" spcFirstLastPara="1" rIns="91425" wrap="square" tIns="91425"/>
          <a:lstStyle>
            <a:lvl1pPr lvl="0" marR="0" rtl="0" algn="r">
              <a:spcBef>
                <a:spcPts val="0"/>
              </a:spcBef>
              <a:spcAft>
                <a:spcPts val="0"/>
              </a:spcAft>
              <a:buSzPts val="1400"/>
              <a:buNone/>
              <a:defRPr b="0" i="0" sz="9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3" name="Shape 23"/>
          <p:cNvSpPr txBox="1"/>
          <p:nvPr>
            <p:ph idx="11" type="ftr"/>
          </p:nvPr>
        </p:nvSpPr>
        <p:spPr>
          <a:xfrm>
            <a:off x="451514" y="6041362"/>
            <a:ext cx="8644320" cy="365125"/>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9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4" name="Shape 24"/>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rtl="0" algn="r">
              <a:spcBef>
                <a:spcPts val="0"/>
              </a:spcBef>
              <a:buNone/>
              <a:defRPr b="0" i="0" sz="2000" u="none" cap="none" strike="noStrike">
                <a:solidFill>
                  <a:schemeClr val="accent1"/>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chemeClr val="accent1"/>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chemeClr val="accent1"/>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chemeClr val="accent1"/>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chemeClr val="accent1"/>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chemeClr val="accent1"/>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chemeClr val="accent1"/>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chemeClr val="accent1"/>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chemeClr val="accen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5" name="Shape 25"/>
        <p:cNvGrpSpPr/>
        <p:nvPr/>
      </p:nvGrpSpPr>
      <p:grpSpPr>
        <a:xfrm>
          <a:off x="0" y="0"/>
          <a:ext cx="0" cy="0"/>
          <a:chOff x="0" y="0"/>
          <a:chExt cx="0" cy="0"/>
        </a:xfrm>
      </p:grpSpPr>
      <p:sp>
        <p:nvSpPr>
          <p:cNvPr id="26" name="Shape 26"/>
          <p:cNvSpPr/>
          <p:nvPr/>
        </p:nvSpPr>
        <p:spPr>
          <a:xfrm>
            <a:off x="0" y="1"/>
            <a:ext cx="12192000" cy="5203825"/>
          </a:xfrm>
          <a:custGeom>
            <a:pathLst>
              <a:path extrusionOk="0" h="3278" w="5760">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27" name="Shape 27"/>
          <p:cNvSpPr txBox="1"/>
          <p:nvPr>
            <p:ph type="title"/>
          </p:nvPr>
        </p:nvSpPr>
        <p:spPr>
          <a:xfrm>
            <a:off x="810000" y="2951396"/>
            <a:ext cx="10561418" cy="1468800"/>
          </a:xfrm>
          <a:prstGeom prst="rect">
            <a:avLst/>
          </a:prstGeom>
          <a:noFill/>
          <a:ln>
            <a:noFill/>
          </a:ln>
          <a:effectLst>
            <a:outerShdw blurRad="50800">
              <a:srgbClr val="000000">
                <a:alpha val="60000"/>
              </a:srgbClr>
            </a:outerShdw>
          </a:effectLst>
        </p:spPr>
        <p:txBody>
          <a:bodyPr anchorCtr="0" anchor="b" bIns="91425" lIns="91425" spcFirstLastPara="1" rIns="91425" wrap="square" tIns="91425"/>
          <a:lstStyle>
            <a:lvl1pPr lvl="0" marR="0" rtl="0" algn="r">
              <a:spcBef>
                <a:spcPts val="0"/>
              </a:spcBef>
              <a:spcAft>
                <a:spcPts val="0"/>
              </a:spcAft>
              <a:buClr>
                <a:srgbClr val="FEFEFE"/>
              </a:buClr>
              <a:buSzPts val="4800"/>
              <a:buFont typeface="Century Gothic"/>
              <a:buNone/>
              <a:defRPr b="1" i="0" sz="48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28" name="Shape 28"/>
          <p:cNvSpPr txBox="1"/>
          <p:nvPr>
            <p:ph idx="1" type="body"/>
          </p:nvPr>
        </p:nvSpPr>
        <p:spPr>
          <a:xfrm>
            <a:off x="810000" y="5281201"/>
            <a:ext cx="10561418" cy="433955"/>
          </a:xfrm>
          <a:prstGeom prst="rect">
            <a:avLst/>
          </a:prstGeom>
          <a:noFill/>
          <a:ln>
            <a:noFill/>
          </a:ln>
          <a:effectLst>
            <a:outerShdw blurRad="50800">
              <a:srgbClr val="000000">
                <a:alpha val="40000"/>
              </a:srgbClr>
            </a:outerShdw>
          </a:effectLst>
        </p:spPr>
        <p:txBody>
          <a:bodyPr anchorCtr="0" anchor="t" bIns="91425" lIns="91425" spcFirstLastPara="1" rIns="91425" wrap="square" tIns="91425"/>
          <a:lstStyle>
            <a:lvl1pPr indent="-228600" lvl="0" marL="457200" marR="0" rtl="0" algn="r">
              <a:spcBef>
                <a:spcPts val="360"/>
              </a:spcBef>
              <a:spcAft>
                <a:spcPts val="0"/>
              </a:spcAft>
              <a:buClr>
                <a:schemeClr val="accent1"/>
              </a:buClr>
              <a:buSzPts val="1800"/>
              <a:buFont typeface="Noto Sans Symbols"/>
              <a:buNone/>
              <a:defRPr b="0" i="0" sz="1800" u="none" cap="none" strike="noStrike">
                <a:solidFill>
                  <a:schemeClr val="lt1"/>
                </a:solidFill>
                <a:latin typeface="Century Gothic"/>
                <a:ea typeface="Century Gothic"/>
                <a:cs typeface="Century Gothic"/>
                <a:sym typeface="Century Gothic"/>
              </a:defRPr>
            </a:lvl1pPr>
            <a:lvl2pPr indent="-228600" lvl="1" marL="914400" marR="0" rtl="0" algn="l">
              <a:spcBef>
                <a:spcPts val="600"/>
              </a:spcBef>
              <a:spcAft>
                <a:spcPts val="0"/>
              </a:spcAft>
              <a:buClr>
                <a:schemeClr val="accent1"/>
              </a:buClr>
              <a:buSzPts val="1800"/>
              <a:buFont typeface="Noto Sans Symbols"/>
              <a:buNone/>
              <a:defRPr b="0" i="0" sz="1800" u="none" cap="none" strike="noStrike">
                <a:solidFill>
                  <a:schemeClr val="lt1"/>
                </a:solidFill>
                <a:latin typeface="Century Gothic"/>
                <a:ea typeface="Century Gothic"/>
                <a:cs typeface="Century Gothic"/>
                <a:sym typeface="Century Gothic"/>
              </a:defRPr>
            </a:lvl2pPr>
            <a:lvl3pPr indent="-228600" lvl="2" marL="1371600" marR="0" rtl="0" algn="l">
              <a:spcBef>
                <a:spcPts val="600"/>
              </a:spcBef>
              <a:spcAft>
                <a:spcPts val="0"/>
              </a:spcAft>
              <a:buClr>
                <a:schemeClr val="accent1"/>
              </a:buClr>
              <a:buSzPts val="1600"/>
              <a:buFont typeface="Noto Sans Symbols"/>
              <a:buNone/>
              <a:defRPr b="0" i="0" sz="1600" u="none" cap="none" strike="noStrike">
                <a:solidFill>
                  <a:schemeClr val="lt1"/>
                </a:solidFill>
                <a:latin typeface="Century Gothic"/>
                <a:ea typeface="Century Gothic"/>
                <a:cs typeface="Century Gothic"/>
                <a:sym typeface="Century Gothic"/>
              </a:defRPr>
            </a:lvl3pPr>
            <a:lvl4pPr indent="-228600" lvl="3" marL="1828800" marR="0" rtl="0" algn="l">
              <a:spcBef>
                <a:spcPts val="600"/>
              </a:spcBef>
              <a:spcAft>
                <a:spcPts val="0"/>
              </a:spcAft>
              <a:buClr>
                <a:schemeClr val="accent1"/>
              </a:buClr>
              <a:buSzPts val="1400"/>
              <a:buFont typeface="Noto Sans Symbols"/>
              <a:buNone/>
              <a:defRPr b="0" i="0" sz="1400" u="none" cap="none" strike="noStrike">
                <a:solidFill>
                  <a:schemeClr val="lt1"/>
                </a:solidFill>
                <a:latin typeface="Century Gothic"/>
                <a:ea typeface="Century Gothic"/>
                <a:cs typeface="Century Gothic"/>
                <a:sym typeface="Century Gothic"/>
              </a:defRPr>
            </a:lvl4pPr>
            <a:lvl5pPr indent="-228600" lvl="4" marL="2286000" marR="0" rtl="0" algn="l">
              <a:spcBef>
                <a:spcPts val="600"/>
              </a:spcBef>
              <a:spcAft>
                <a:spcPts val="0"/>
              </a:spcAft>
              <a:buClr>
                <a:schemeClr val="accent1"/>
              </a:buClr>
              <a:buSzPts val="1400"/>
              <a:buFont typeface="Noto Sans Symbols"/>
              <a:buNone/>
              <a:defRPr b="0" i="0" sz="1400" u="none" cap="none" strike="noStrike">
                <a:solidFill>
                  <a:schemeClr val="lt1"/>
                </a:solidFill>
                <a:latin typeface="Century Gothic"/>
                <a:ea typeface="Century Gothic"/>
                <a:cs typeface="Century Gothic"/>
                <a:sym typeface="Century Gothic"/>
              </a:defRPr>
            </a:lvl5pPr>
            <a:lvl6pPr indent="-228600" lvl="5" marL="2743200" marR="0" rtl="0" algn="l">
              <a:spcBef>
                <a:spcPts val="600"/>
              </a:spcBef>
              <a:spcAft>
                <a:spcPts val="0"/>
              </a:spcAft>
              <a:buClr>
                <a:schemeClr val="accent1"/>
              </a:buClr>
              <a:buSzPts val="1400"/>
              <a:buFont typeface="Noto Sans Symbols"/>
              <a:buNone/>
              <a:defRPr b="0" i="0" sz="1400" u="none" cap="none" strike="noStrike">
                <a:solidFill>
                  <a:schemeClr val="lt1"/>
                </a:solidFill>
                <a:latin typeface="Century Gothic"/>
                <a:ea typeface="Century Gothic"/>
                <a:cs typeface="Century Gothic"/>
                <a:sym typeface="Century Gothic"/>
              </a:defRPr>
            </a:lvl6pPr>
            <a:lvl7pPr indent="-228600" lvl="6" marL="3200400" marR="0" rtl="0" algn="l">
              <a:spcBef>
                <a:spcPts val="600"/>
              </a:spcBef>
              <a:spcAft>
                <a:spcPts val="0"/>
              </a:spcAft>
              <a:buClr>
                <a:schemeClr val="accent1"/>
              </a:buClr>
              <a:buSzPts val="1400"/>
              <a:buFont typeface="Noto Sans Symbols"/>
              <a:buNone/>
              <a:defRPr b="0" i="0" sz="1400" u="none" cap="none" strike="noStrike">
                <a:solidFill>
                  <a:schemeClr val="lt1"/>
                </a:solidFill>
                <a:latin typeface="Century Gothic"/>
                <a:ea typeface="Century Gothic"/>
                <a:cs typeface="Century Gothic"/>
                <a:sym typeface="Century Gothic"/>
              </a:defRPr>
            </a:lvl7pPr>
            <a:lvl8pPr indent="-228600" lvl="7" marL="3657600" marR="0" rtl="0" algn="l">
              <a:spcBef>
                <a:spcPts val="600"/>
              </a:spcBef>
              <a:spcAft>
                <a:spcPts val="0"/>
              </a:spcAft>
              <a:buClr>
                <a:schemeClr val="accent1"/>
              </a:buClr>
              <a:buSzPts val="1400"/>
              <a:buFont typeface="Noto Sans Symbols"/>
              <a:buNone/>
              <a:defRPr b="0" i="0" sz="1400" u="none" cap="none" strike="noStrike">
                <a:solidFill>
                  <a:schemeClr val="lt1"/>
                </a:solidFill>
                <a:latin typeface="Century Gothic"/>
                <a:ea typeface="Century Gothic"/>
                <a:cs typeface="Century Gothic"/>
                <a:sym typeface="Century Gothic"/>
              </a:defRPr>
            </a:lvl8pPr>
            <a:lvl9pPr indent="-228600" lvl="8" marL="4114800" marR="0" rtl="0" algn="l">
              <a:spcBef>
                <a:spcPts val="600"/>
              </a:spcBef>
              <a:spcAft>
                <a:spcPts val="600"/>
              </a:spcAft>
              <a:buClr>
                <a:schemeClr val="accent1"/>
              </a:buClr>
              <a:buSzPts val="1400"/>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29" name="Shape 29"/>
          <p:cNvSpPr txBox="1"/>
          <p:nvPr>
            <p:ph idx="10" type="dt"/>
          </p:nvPr>
        </p:nvSpPr>
        <p:spPr>
          <a:xfrm>
            <a:off x="9334626" y="6041362"/>
            <a:ext cx="1343706" cy="365125"/>
          </a:xfrm>
          <a:prstGeom prst="rect">
            <a:avLst/>
          </a:prstGeom>
          <a:noFill/>
          <a:ln>
            <a:noFill/>
          </a:ln>
        </p:spPr>
        <p:txBody>
          <a:bodyPr anchorCtr="0" anchor="b" bIns="91425" lIns="91425" spcFirstLastPara="1" rIns="91425" wrap="square" tIns="91425"/>
          <a:lstStyle>
            <a:lvl1pPr lvl="0" marR="0" rtl="0" algn="r">
              <a:spcBef>
                <a:spcPts val="0"/>
              </a:spcBef>
              <a:spcAft>
                <a:spcPts val="0"/>
              </a:spcAft>
              <a:buSzPts val="1400"/>
              <a:buNone/>
              <a:defRPr sz="9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30" name="Shape 30"/>
          <p:cNvSpPr txBox="1"/>
          <p:nvPr>
            <p:ph idx="11" type="ftr"/>
          </p:nvPr>
        </p:nvSpPr>
        <p:spPr>
          <a:xfrm>
            <a:off x="451514" y="6041362"/>
            <a:ext cx="8644320" cy="365125"/>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sz="9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31" name="Shape 31"/>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rtl="0" algn="r">
              <a:spcBef>
                <a:spcPts val="0"/>
              </a:spcBef>
              <a:buNone/>
              <a:defRPr sz="2000">
                <a:solidFill>
                  <a:schemeClr val="accent1"/>
                </a:solidFill>
                <a:latin typeface="Century Gothic"/>
                <a:ea typeface="Century Gothic"/>
                <a:cs typeface="Century Gothic"/>
                <a:sym typeface="Century Gothic"/>
              </a:defRPr>
            </a:lvl1pPr>
            <a:lvl2pPr indent="0" lvl="1" marL="0" marR="0" rtl="0" algn="r">
              <a:spcBef>
                <a:spcPts val="0"/>
              </a:spcBef>
              <a:buNone/>
              <a:defRPr sz="2000">
                <a:solidFill>
                  <a:schemeClr val="accent1"/>
                </a:solidFill>
                <a:latin typeface="Century Gothic"/>
                <a:ea typeface="Century Gothic"/>
                <a:cs typeface="Century Gothic"/>
                <a:sym typeface="Century Gothic"/>
              </a:defRPr>
            </a:lvl2pPr>
            <a:lvl3pPr indent="0" lvl="2" marL="0" marR="0" rtl="0" algn="r">
              <a:spcBef>
                <a:spcPts val="0"/>
              </a:spcBef>
              <a:buNone/>
              <a:defRPr sz="2000">
                <a:solidFill>
                  <a:schemeClr val="accent1"/>
                </a:solidFill>
                <a:latin typeface="Century Gothic"/>
                <a:ea typeface="Century Gothic"/>
                <a:cs typeface="Century Gothic"/>
                <a:sym typeface="Century Gothic"/>
              </a:defRPr>
            </a:lvl3pPr>
            <a:lvl4pPr indent="0" lvl="3" marL="0" marR="0" rtl="0" algn="r">
              <a:spcBef>
                <a:spcPts val="0"/>
              </a:spcBef>
              <a:buNone/>
              <a:defRPr sz="2000">
                <a:solidFill>
                  <a:schemeClr val="accent1"/>
                </a:solidFill>
                <a:latin typeface="Century Gothic"/>
                <a:ea typeface="Century Gothic"/>
                <a:cs typeface="Century Gothic"/>
                <a:sym typeface="Century Gothic"/>
              </a:defRPr>
            </a:lvl4pPr>
            <a:lvl5pPr indent="0" lvl="4" marL="0" marR="0" rtl="0" algn="r">
              <a:spcBef>
                <a:spcPts val="0"/>
              </a:spcBef>
              <a:buNone/>
              <a:defRPr sz="2000">
                <a:solidFill>
                  <a:schemeClr val="accent1"/>
                </a:solidFill>
                <a:latin typeface="Century Gothic"/>
                <a:ea typeface="Century Gothic"/>
                <a:cs typeface="Century Gothic"/>
                <a:sym typeface="Century Gothic"/>
              </a:defRPr>
            </a:lvl5pPr>
            <a:lvl6pPr indent="0" lvl="5" marL="0" marR="0" rtl="0" algn="r">
              <a:spcBef>
                <a:spcPts val="0"/>
              </a:spcBef>
              <a:buNone/>
              <a:defRPr sz="2000">
                <a:solidFill>
                  <a:schemeClr val="accent1"/>
                </a:solidFill>
                <a:latin typeface="Century Gothic"/>
                <a:ea typeface="Century Gothic"/>
                <a:cs typeface="Century Gothic"/>
                <a:sym typeface="Century Gothic"/>
              </a:defRPr>
            </a:lvl6pPr>
            <a:lvl7pPr indent="0" lvl="6" marL="0" marR="0" rtl="0" algn="r">
              <a:spcBef>
                <a:spcPts val="0"/>
              </a:spcBef>
              <a:buNone/>
              <a:defRPr sz="2000">
                <a:solidFill>
                  <a:schemeClr val="accent1"/>
                </a:solidFill>
                <a:latin typeface="Century Gothic"/>
                <a:ea typeface="Century Gothic"/>
                <a:cs typeface="Century Gothic"/>
                <a:sym typeface="Century Gothic"/>
              </a:defRPr>
            </a:lvl7pPr>
            <a:lvl8pPr indent="0" lvl="7" marL="0" marR="0" rtl="0" algn="r">
              <a:spcBef>
                <a:spcPts val="0"/>
              </a:spcBef>
              <a:buNone/>
              <a:defRPr sz="2000">
                <a:solidFill>
                  <a:schemeClr val="accent1"/>
                </a:solidFill>
                <a:latin typeface="Century Gothic"/>
                <a:ea typeface="Century Gothic"/>
                <a:cs typeface="Century Gothic"/>
                <a:sym typeface="Century Gothic"/>
              </a:defRPr>
            </a:lvl8pPr>
            <a:lvl9pPr indent="0" lvl="8" marL="0" marR="0" rtl="0" algn="r">
              <a:spcBef>
                <a:spcPts val="0"/>
              </a:spcBef>
              <a:buNone/>
              <a:defRPr sz="2000">
                <a:solidFill>
                  <a:schemeClr val="accen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2" name="Shape 32"/>
        <p:cNvGrpSpPr/>
        <p:nvPr/>
      </p:nvGrpSpPr>
      <p:grpSpPr>
        <a:xfrm>
          <a:off x="0" y="0"/>
          <a:ext cx="0" cy="0"/>
          <a:chOff x="0" y="0"/>
          <a:chExt cx="0" cy="0"/>
        </a:xfrm>
      </p:grpSpPr>
      <p:sp>
        <p:nvSpPr>
          <p:cNvPr id="33" name="Shape 33"/>
          <p:cNvSpPr/>
          <p:nvPr/>
        </p:nvSpPr>
        <p:spPr>
          <a:xfrm>
            <a:off x="0" y="0"/>
            <a:ext cx="12192000" cy="2185988"/>
          </a:xfrm>
          <a:custGeom>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34" name="Shape 34"/>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91425" lIns="91425" spcFirstLastPara="1" rIns="91425" wrap="square" tIns="91425"/>
          <a:lstStyle>
            <a:lvl1pPr lvl="0" marR="0" rtl="0" algn="l">
              <a:spcBef>
                <a:spcPts val="0"/>
              </a:spcBef>
              <a:spcAft>
                <a:spcPts val="0"/>
              </a:spcAft>
              <a:buClr>
                <a:srgbClr val="FEFEFE"/>
              </a:buClr>
              <a:buSzPts val="4000"/>
              <a:buFont typeface="Century Gothic"/>
              <a:buNone/>
              <a:defRPr b="1" i="0" sz="40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35" name="Shape 35"/>
          <p:cNvSpPr txBox="1"/>
          <p:nvPr>
            <p:ph idx="1" type="body"/>
          </p:nvPr>
        </p:nvSpPr>
        <p:spPr>
          <a:xfrm>
            <a:off x="818712" y="2222287"/>
            <a:ext cx="5185873" cy="3638763"/>
          </a:xfrm>
          <a:prstGeom prst="rect">
            <a:avLst/>
          </a:prstGeom>
          <a:noFill/>
          <a:ln>
            <a:noFill/>
          </a:ln>
          <a:effectLst>
            <a:outerShdw blurRad="50800">
              <a:srgbClr val="000000">
                <a:alpha val="40000"/>
              </a:srgbClr>
            </a:outerShdw>
          </a:effectLst>
        </p:spPr>
        <p:txBody>
          <a:bodyPr anchorCtr="0" anchor="ctr" bIns="91425" lIns="91425" spcFirstLastPara="1" rIns="91425" wrap="square" tIns="91425"/>
          <a:lstStyle>
            <a:lvl1pPr indent="-342900" lvl="0" marL="4572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30200" lvl="1" marL="914400" marR="0" rtl="0" algn="l">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317500" lvl="2" marL="1371600" marR="0" rtl="0" algn="l">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304800" lvl="3" marL="18288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36" name="Shape 36"/>
          <p:cNvSpPr txBox="1"/>
          <p:nvPr>
            <p:ph idx="2" type="body"/>
          </p:nvPr>
        </p:nvSpPr>
        <p:spPr>
          <a:xfrm>
            <a:off x="6187415" y="2222287"/>
            <a:ext cx="5194583" cy="3638764"/>
          </a:xfrm>
          <a:prstGeom prst="rect">
            <a:avLst/>
          </a:prstGeom>
          <a:noFill/>
          <a:ln>
            <a:noFill/>
          </a:ln>
          <a:effectLst>
            <a:outerShdw blurRad="50800">
              <a:srgbClr val="000000">
                <a:alpha val="40000"/>
              </a:srgbClr>
            </a:outerShdw>
          </a:effectLst>
        </p:spPr>
        <p:txBody>
          <a:bodyPr anchorCtr="0" anchor="ctr" bIns="91425" lIns="91425" spcFirstLastPara="1" rIns="91425" wrap="square" tIns="91425"/>
          <a:lstStyle>
            <a:lvl1pPr indent="-342900" lvl="0" marL="4572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30200" lvl="1" marL="914400" marR="0" rtl="0" algn="l">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317500" lvl="2" marL="1371600" marR="0" rtl="0" algn="l">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304800" lvl="3" marL="18288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37" name="Shape 37"/>
          <p:cNvSpPr txBox="1"/>
          <p:nvPr>
            <p:ph idx="10" type="dt"/>
          </p:nvPr>
        </p:nvSpPr>
        <p:spPr>
          <a:xfrm>
            <a:off x="9334626" y="6041362"/>
            <a:ext cx="1343706" cy="365125"/>
          </a:xfrm>
          <a:prstGeom prst="rect">
            <a:avLst/>
          </a:prstGeom>
          <a:noFill/>
          <a:ln>
            <a:noFill/>
          </a:ln>
        </p:spPr>
        <p:txBody>
          <a:bodyPr anchorCtr="0" anchor="b" bIns="91425" lIns="91425" spcFirstLastPara="1" rIns="91425" wrap="square" tIns="91425"/>
          <a:lstStyle>
            <a:lvl1pPr lvl="0" marR="0" rtl="0" algn="r">
              <a:spcBef>
                <a:spcPts val="0"/>
              </a:spcBef>
              <a:spcAft>
                <a:spcPts val="0"/>
              </a:spcAft>
              <a:buSzPts val="1400"/>
              <a:buNone/>
              <a:defRPr sz="9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38" name="Shape 38"/>
          <p:cNvSpPr txBox="1"/>
          <p:nvPr>
            <p:ph idx="11" type="ftr"/>
          </p:nvPr>
        </p:nvSpPr>
        <p:spPr>
          <a:xfrm>
            <a:off x="451514" y="6041362"/>
            <a:ext cx="8644320" cy="365125"/>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sz="9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39" name="Shape 39"/>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rtl="0" algn="r">
              <a:spcBef>
                <a:spcPts val="0"/>
              </a:spcBef>
              <a:buNone/>
              <a:defRPr sz="2000">
                <a:solidFill>
                  <a:schemeClr val="accent1"/>
                </a:solidFill>
                <a:latin typeface="Century Gothic"/>
                <a:ea typeface="Century Gothic"/>
                <a:cs typeface="Century Gothic"/>
                <a:sym typeface="Century Gothic"/>
              </a:defRPr>
            </a:lvl1pPr>
            <a:lvl2pPr indent="0" lvl="1" marL="0" marR="0" rtl="0" algn="r">
              <a:spcBef>
                <a:spcPts val="0"/>
              </a:spcBef>
              <a:buNone/>
              <a:defRPr sz="2000">
                <a:solidFill>
                  <a:schemeClr val="accent1"/>
                </a:solidFill>
                <a:latin typeface="Century Gothic"/>
                <a:ea typeface="Century Gothic"/>
                <a:cs typeface="Century Gothic"/>
                <a:sym typeface="Century Gothic"/>
              </a:defRPr>
            </a:lvl2pPr>
            <a:lvl3pPr indent="0" lvl="2" marL="0" marR="0" rtl="0" algn="r">
              <a:spcBef>
                <a:spcPts val="0"/>
              </a:spcBef>
              <a:buNone/>
              <a:defRPr sz="2000">
                <a:solidFill>
                  <a:schemeClr val="accent1"/>
                </a:solidFill>
                <a:latin typeface="Century Gothic"/>
                <a:ea typeface="Century Gothic"/>
                <a:cs typeface="Century Gothic"/>
                <a:sym typeface="Century Gothic"/>
              </a:defRPr>
            </a:lvl3pPr>
            <a:lvl4pPr indent="0" lvl="3" marL="0" marR="0" rtl="0" algn="r">
              <a:spcBef>
                <a:spcPts val="0"/>
              </a:spcBef>
              <a:buNone/>
              <a:defRPr sz="2000">
                <a:solidFill>
                  <a:schemeClr val="accent1"/>
                </a:solidFill>
                <a:latin typeface="Century Gothic"/>
                <a:ea typeface="Century Gothic"/>
                <a:cs typeface="Century Gothic"/>
                <a:sym typeface="Century Gothic"/>
              </a:defRPr>
            </a:lvl4pPr>
            <a:lvl5pPr indent="0" lvl="4" marL="0" marR="0" rtl="0" algn="r">
              <a:spcBef>
                <a:spcPts val="0"/>
              </a:spcBef>
              <a:buNone/>
              <a:defRPr sz="2000">
                <a:solidFill>
                  <a:schemeClr val="accent1"/>
                </a:solidFill>
                <a:latin typeface="Century Gothic"/>
                <a:ea typeface="Century Gothic"/>
                <a:cs typeface="Century Gothic"/>
                <a:sym typeface="Century Gothic"/>
              </a:defRPr>
            </a:lvl5pPr>
            <a:lvl6pPr indent="0" lvl="5" marL="0" marR="0" rtl="0" algn="r">
              <a:spcBef>
                <a:spcPts val="0"/>
              </a:spcBef>
              <a:buNone/>
              <a:defRPr sz="2000">
                <a:solidFill>
                  <a:schemeClr val="accent1"/>
                </a:solidFill>
                <a:latin typeface="Century Gothic"/>
                <a:ea typeface="Century Gothic"/>
                <a:cs typeface="Century Gothic"/>
                <a:sym typeface="Century Gothic"/>
              </a:defRPr>
            </a:lvl6pPr>
            <a:lvl7pPr indent="0" lvl="6" marL="0" marR="0" rtl="0" algn="r">
              <a:spcBef>
                <a:spcPts val="0"/>
              </a:spcBef>
              <a:buNone/>
              <a:defRPr sz="2000">
                <a:solidFill>
                  <a:schemeClr val="accent1"/>
                </a:solidFill>
                <a:latin typeface="Century Gothic"/>
                <a:ea typeface="Century Gothic"/>
                <a:cs typeface="Century Gothic"/>
                <a:sym typeface="Century Gothic"/>
              </a:defRPr>
            </a:lvl7pPr>
            <a:lvl8pPr indent="0" lvl="7" marL="0" marR="0" rtl="0" algn="r">
              <a:spcBef>
                <a:spcPts val="0"/>
              </a:spcBef>
              <a:buNone/>
              <a:defRPr sz="2000">
                <a:solidFill>
                  <a:schemeClr val="accent1"/>
                </a:solidFill>
                <a:latin typeface="Century Gothic"/>
                <a:ea typeface="Century Gothic"/>
                <a:cs typeface="Century Gothic"/>
                <a:sym typeface="Century Gothic"/>
              </a:defRPr>
            </a:lvl8pPr>
            <a:lvl9pPr indent="0" lvl="8" marL="0" marR="0" rtl="0" algn="r">
              <a:spcBef>
                <a:spcPts val="0"/>
              </a:spcBef>
              <a:buNone/>
              <a:defRPr sz="2000">
                <a:solidFill>
                  <a:schemeClr val="accen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Shape 41"/>
          <p:cNvSpPr/>
          <p:nvPr/>
        </p:nvSpPr>
        <p:spPr>
          <a:xfrm>
            <a:off x="0" y="0"/>
            <a:ext cx="12192000" cy="2185988"/>
          </a:xfrm>
          <a:custGeom>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42" name="Shape 42"/>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91425" lIns="91425" spcFirstLastPara="1" rIns="91425" wrap="square" tIns="91425"/>
          <a:lstStyle>
            <a:lvl1pPr lvl="0" marR="0" rtl="0" algn="l">
              <a:spcBef>
                <a:spcPts val="0"/>
              </a:spcBef>
              <a:spcAft>
                <a:spcPts val="0"/>
              </a:spcAft>
              <a:buClr>
                <a:srgbClr val="FEFEFE"/>
              </a:buClr>
              <a:buSzPts val="4000"/>
              <a:buFont typeface="Century Gothic"/>
              <a:buNone/>
              <a:defRPr b="1" i="0" sz="40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43" name="Shape 43"/>
          <p:cNvSpPr txBox="1"/>
          <p:nvPr>
            <p:ph idx="1" type="body"/>
          </p:nvPr>
        </p:nvSpPr>
        <p:spPr>
          <a:xfrm>
            <a:off x="814728" y="2174875"/>
            <a:ext cx="5189857" cy="576262"/>
          </a:xfrm>
          <a:prstGeom prst="rect">
            <a:avLst/>
          </a:prstGeom>
          <a:noFill/>
          <a:ln>
            <a:noFill/>
          </a:ln>
          <a:effectLst>
            <a:outerShdw blurRad="50800">
              <a:srgbClr val="000000">
                <a:alpha val="40000"/>
              </a:srgbClr>
            </a:outerShdw>
          </a:effectLst>
        </p:spPr>
        <p:txBody>
          <a:bodyPr anchorCtr="0" anchor="b" bIns="91425" lIns="91425" spcFirstLastPara="1" rIns="91425" wrap="square" tIns="91425"/>
          <a:lstStyle>
            <a:lvl1pPr indent="-228600" lvl="0" marL="457200" marR="0" rtl="0" algn="ctr">
              <a:spcBef>
                <a:spcPts val="400"/>
              </a:spcBef>
              <a:spcAft>
                <a:spcPts val="0"/>
              </a:spcAft>
              <a:buClr>
                <a:schemeClr val="accent1"/>
              </a:buClr>
              <a:buSzPts val="2000"/>
              <a:buFont typeface="Noto Sans Symbols"/>
              <a:buNone/>
              <a:defRPr b="0" i="0" sz="2000" u="none" cap="none" strike="noStrike">
                <a:solidFill>
                  <a:schemeClr val="lt1"/>
                </a:solidFill>
                <a:latin typeface="Century Gothic"/>
                <a:ea typeface="Century Gothic"/>
                <a:cs typeface="Century Gothic"/>
                <a:sym typeface="Century Gothic"/>
              </a:defRPr>
            </a:lvl1pPr>
            <a:lvl2pPr indent="-228600" lvl="1" marL="914400" marR="0" rtl="0" algn="l">
              <a:spcBef>
                <a:spcPts val="600"/>
              </a:spcBef>
              <a:spcAft>
                <a:spcPts val="0"/>
              </a:spcAft>
              <a:buClr>
                <a:schemeClr val="accent1"/>
              </a:buClr>
              <a:buSzPts val="2000"/>
              <a:buFont typeface="Noto Sans Symbols"/>
              <a:buNone/>
              <a:defRPr b="1" i="0" sz="2000" u="none" cap="none" strike="noStrike">
                <a:solidFill>
                  <a:schemeClr val="lt1"/>
                </a:solidFill>
                <a:latin typeface="Century Gothic"/>
                <a:ea typeface="Century Gothic"/>
                <a:cs typeface="Century Gothic"/>
                <a:sym typeface="Century Gothic"/>
              </a:defRPr>
            </a:lvl2pPr>
            <a:lvl3pPr indent="-228600" lvl="2" marL="1371600" marR="0" rtl="0" algn="l">
              <a:spcBef>
                <a:spcPts val="600"/>
              </a:spcBef>
              <a:spcAft>
                <a:spcPts val="0"/>
              </a:spcAft>
              <a:buClr>
                <a:schemeClr val="accent1"/>
              </a:buClr>
              <a:buSzPts val="1800"/>
              <a:buFont typeface="Noto Sans Symbols"/>
              <a:buNone/>
              <a:defRPr b="1" i="0" sz="1800" u="none" cap="none" strike="noStrike">
                <a:solidFill>
                  <a:schemeClr val="lt1"/>
                </a:solidFill>
                <a:latin typeface="Century Gothic"/>
                <a:ea typeface="Century Gothic"/>
                <a:cs typeface="Century Gothic"/>
                <a:sym typeface="Century Gothic"/>
              </a:defRPr>
            </a:lvl3pPr>
            <a:lvl4pPr indent="-228600" lvl="3" marL="1828800" marR="0" rtl="0" algn="l">
              <a:spcBef>
                <a:spcPts val="600"/>
              </a:spcBef>
              <a:spcAft>
                <a:spcPts val="0"/>
              </a:spcAft>
              <a:buClr>
                <a:schemeClr val="accent1"/>
              </a:buClr>
              <a:buSzPts val="1600"/>
              <a:buFont typeface="Noto Sans Symbols"/>
              <a:buNone/>
              <a:defRPr b="1" i="0" sz="1600" u="none" cap="none" strike="noStrike">
                <a:solidFill>
                  <a:schemeClr val="lt1"/>
                </a:solidFill>
                <a:latin typeface="Century Gothic"/>
                <a:ea typeface="Century Gothic"/>
                <a:cs typeface="Century Gothic"/>
                <a:sym typeface="Century Gothic"/>
              </a:defRPr>
            </a:lvl4pPr>
            <a:lvl5pPr indent="-228600" lvl="4" marL="2286000" marR="0" rtl="0" algn="l">
              <a:spcBef>
                <a:spcPts val="600"/>
              </a:spcBef>
              <a:spcAft>
                <a:spcPts val="0"/>
              </a:spcAft>
              <a:buClr>
                <a:schemeClr val="accent1"/>
              </a:buClr>
              <a:buSzPts val="1600"/>
              <a:buFont typeface="Noto Sans Symbols"/>
              <a:buNone/>
              <a:defRPr b="1" i="0" sz="1600" u="none" cap="none" strike="noStrike">
                <a:solidFill>
                  <a:schemeClr val="lt1"/>
                </a:solidFill>
                <a:latin typeface="Century Gothic"/>
                <a:ea typeface="Century Gothic"/>
                <a:cs typeface="Century Gothic"/>
                <a:sym typeface="Century Gothic"/>
              </a:defRPr>
            </a:lvl5pPr>
            <a:lvl6pPr indent="-228600" lvl="5" marL="2743200" marR="0" rtl="0" algn="l">
              <a:spcBef>
                <a:spcPts val="600"/>
              </a:spcBef>
              <a:spcAft>
                <a:spcPts val="0"/>
              </a:spcAft>
              <a:buClr>
                <a:schemeClr val="accent1"/>
              </a:buClr>
              <a:buSzPts val="1600"/>
              <a:buFont typeface="Noto Sans Symbols"/>
              <a:buNone/>
              <a:defRPr b="1" i="0" sz="1600" u="none" cap="none" strike="noStrike">
                <a:solidFill>
                  <a:schemeClr val="lt1"/>
                </a:solidFill>
                <a:latin typeface="Century Gothic"/>
                <a:ea typeface="Century Gothic"/>
                <a:cs typeface="Century Gothic"/>
                <a:sym typeface="Century Gothic"/>
              </a:defRPr>
            </a:lvl6pPr>
            <a:lvl7pPr indent="-228600" lvl="6" marL="3200400" marR="0" rtl="0" algn="l">
              <a:spcBef>
                <a:spcPts val="600"/>
              </a:spcBef>
              <a:spcAft>
                <a:spcPts val="0"/>
              </a:spcAft>
              <a:buClr>
                <a:schemeClr val="accent1"/>
              </a:buClr>
              <a:buSzPts val="1600"/>
              <a:buFont typeface="Noto Sans Symbols"/>
              <a:buNone/>
              <a:defRPr b="1" i="0" sz="1600" u="none" cap="none" strike="noStrike">
                <a:solidFill>
                  <a:schemeClr val="lt1"/>
                </a:solidFill>
                <a:latin typeface="Century Gothic"/>
                <a:ea typeface="Century Gothic"/>
                <a:cs typeface="Century Gothic"/>
                <a:sym typeface="Century Gothic"/>
              </a:defRPr>
            </a:lvl7pPr>
            <a:lvl8pPr indent="-228600" lvl="7" marL="3657600" marR="0" rtl="0" algn="l">
              <a:spcBef>
                <a:spcPts val="600"/>
              </a:spcBef>
              <a:spcAft>
                <a:spcPts val="0"/>
              </a:spcAft>
              <a:buClr>
                <a:schemeClr val="accent1"/>
              </a:buClr>
              <a:buSzPts val="1600"/>
              <a:buFont typeface="Noto Sans Symbols"/>
              <a:buNone/>
              <a:defRPr b="1" i="0" sz="1600" u="none" cap="none" strike="noStrike">
                <a:solidFill>
                  <a:schemeClr val="lt1"/>
                </a:solidFill>
                <a:latin typeface="Century Gothic"/>
                <a:ea typeface="Century Gothic"/>
                <a:cs typeface="Century Gothic"/>
                <a:sym typeface="Century Gothic"/>
              </a:defRPr>
            </a:lvl8pPr>
            <a:lvl9pPr indent="-228600" lvl="8" marL="4114800" marR="0" rtl="0" algn="l">
              <a:spcBef>
                <a:spcPts val="600"/>
              </a:spcBef>
              <a:spcAft>
                <a:spcPts val="600"/>
              </a:spcAft>
              <a:buClr>
                <a:schemeClr val="accent1"/>
              </a:buClr>
              <a:buSzPts val="1600"/>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44" name="Shape 44"/>
          <p:cNvSpPr txBox="1"/>
          <p:nvPr>
            <p:ph idx="2" type="body"/>
          </p:nvPr>
        </p:nvSpPr>
        <p:spPr>
          <a:xfrm>
            <a:off x="814729" y="2751138"/>
            <a:ext cx="5189856" cy="3109913"/>
          </a:xfrm>
          <a:prstGeom prst="rect">
            <a:avLst/>
          </a:prstGeom>
          <a:noFill/>
          <a:ln>
            <a:noFill/>
          </a:ln>
          <a:effectLst>
            <a:outerShdw blurRad="50800">
              <a:srgbClr val="000000">
                <a:alpha val="40000"/>
              </a:srgbClr>
            </a:outerShdw>
          </a:effectLst>
        </p:spPr>
        <p:txBody>
          <a:bodyPr anchorCtr="0" anchor="t" bIns="91425" lIns="91425" spcFirstLastPara="1" rIns="91425" wrap="square" tIns="91425"/>
          <a:lstStyle>
            <a:lvl1pPr indent="-342900" lvl="0" marL="4572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30200" lvl="1" marL="914400" marR="0" rtl="0" algn="l">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317500" lvl="2" marL="1371600" marR="0" rtl="0" algn="l">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304800" lvl="3" marL="18288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45" name="Shape 45"/>
          <p:cNvSpPr txBox="1"/>
          <p:nvPr>
            <p:ph idx="3" type="body"/>
          </p:nvPr>
        </p:nvSpPr>
        <p:spPr>
          <a:xfrm>
            <a:off x="6187415" y="2174875"/>
            <a:ext cx="5194583" cy="576262"/>
          </a:xfrm>
          <a:prstGeom prst="rect">
            <a:avLst/>
          </a:prstGeom>
          <a:noFill/>
          <a:ln>
            <a:noFill/>
          </a:ln>
          <a:effectLst>
            <a:outerShdw blurRad="50800">
              <a:srgbClr val="000000">
                <a:alpha val="40000"/>
              </a:srgbClr>
            </a:outerShdw>
          </a:effectLst>
        </p:spPr>
        <p:txBody>
          <a:bodyPr anchorCtr="0" anchor="b" bIns="91425" lIns="91425" spcFirstLastPara="1" rIns="91425" wrap="square" tIns="91425"/>
          <a:lstStyle>
            <a:lvl1pPr indent="-228600" lvl="0" marL="457200" marR="0" rtl="0" algn="ctr">
              <a:spcBef>
                <a:spcPts val="400"/>
              </a:spcBef>
              <a:spcAft>
                <a:spcPts val="0"/>
              </a:spcAft>
              <a:buClr>
                <a:schemeClr val="accent1"/>
              </a:buClr>
              <a:buSzPts val="2000"/>
              <a:buFont typeface="Noto Sans Symbols"/>
              <a:buNone/>
              <a:defRPr b="0" i="0" sz="2000" u="none" cap="none" strike="noStrike">
                <a:solidFill>
                  <a:schemeClr val="lt1"/>
                </a:solidFill>
                <a:latin typeface="Century Gothic"/>
                <a:ea typeface="Century Gothic"/>
                <a:cs typeface="Century Gothic"/>
                <a:sym typeface="Century Gothic"/>
              </a:defRPr>
            </a:lvl1pPr>
            <a:lvl2pPr indent="-228600" lvl="1" marL="914400" marR="0" rtl="0" algn="l">
              <a:spcBef>
                <a:spcPts val="600"/>
              </a:spcBef>
              <a:spcAft>
                <a:spcPts val="0"/>
              </a:spcAft>
              <a:buClr>
                <a:schemeClr val="accent1"/>
              </a:buClr>
              <a:buSzPts val="2000"/>
              <a:buFont typeface="Noto Sans Symbols"/>
              <a:buNone/>
              <a:defRPr b="1" i="0" sz="2000" u="none" cap="none" strike="noStrike">
                <a:solidFill>
                  <a:schemeClr val="lt1"/>
                </a:solidFill>
                <a:latin typeface="Century Gothic"/>
                <a:ea typeface="Century Gothic"/>
                <a:cs typeface="Century Gothic"/>
                <a:sym typeface="Century Gothic"/>
              </a:defRPr>
            </a:lvl2pPr>
            <a:lvl3pPr indent="-228600" lvl="2" marL="1371600" marR="0" rtl="0" algn="l">
              <a:spcBef>
                <a:spcPts val="600"/>
              </a:spcBef>
              <a:spcAft>
                <a:spcPts val="0"/>
              </a:spcAft>
              <a:buClr>
                <a:schemeClr val="accent1"/>
              </a:buClr>
              <a:buSzPts val="1800"/>
              <a:buFont typeface="Noto Sans Symbols"/>
              <a:buNone/>
              <a:defRPr b="1" i="0" sz="1800" u="none" cap="none" strike="noStrike">
                <a:solidFill>
                  <a:schemeClr val="lt1"/>
                </a:solidFill>
                <a:latin typeface="Century Gothic"/>
                <a:ea typeface="Century Gothic"/>
                <a:cs typeface="Century Gothic"/>
                <a:sym typeface="Century Gothic"/>
              </a:defRPr>
            </a:lvl3pPr>
            <a:lvl4pPr indent="-228600" lvl="3" marL="1828800" marR="0" rtl="0" algn="l">
              <a:spcBef>
                <a:spcPts val="600"/>
              </a:spcBef>
              <a:spcAft>
                <a:spcPts val="0"/>
              </a:spcAft>
              <a:buClr>
                <a:schemeClr val="accent1"/>
              </a:buClr>
              <a:buSzPts val="1600"/>
              <a:buFont typeface="Noto Sans Symbols"/>
              <a:buNone/>
              <a:defRPr b="1" i="0" sz="1600" u="none" cap="none" strike="noStrike">
                <a:solidFill>
                  <a:schemeClr val="lt1"/>
                </a:solidFill>
                <a:latin typeface="Century Gothic"/>
                <a:ea typeface="Century Gothic"/>
                <a:cs typeface="Century Gothic"/>
                <a:sym typeface="Century Gothic"/>
              </a:defRPr>
            </a:lvl4pPr>
            <a:lvl5pPr indent="-228600" lvl="4" marL="2286000" marR="0" rtl="0" algn="l">
              <a:spcBef>
                <a:spcPts val="600"/>
              </a:spcBef>
              <a:spcAft>
                <a:spcPts val="0"/>
              </a:spcAft>
              <a:buClr>
                <a:schemeClr val="accent1"/>
              </a:buClr>
              <a:buSzPts val="1600"/>
              <a:buFont typeface="Noto Sans Symbols"/>
              <a:buNone/>
              <a:defRPr b="1" i="0" sz="1600" u="none" cap="none" strike="noStrike">
                <a:solidFill>
                  <a:schemeClr val="lt1"/>
                </a:solidFill>
                <a:latin typeface="Century Gothic"/>
                <a:ea typeface="Century Gothic"/>
                <a:cs typeface="Century Gothic"/>
                <a:sym typeface="Century Gothic"/>
              </a:defRPr>
            </a:lvl5pPr>
            <a:lvl6pPr indent="-228600" lvl="5" marL="2743200" marR="0" rtl="0" algn="l">
              <a:spcBef>
                <a:spcPts val="600"/>
              </a:spcBef>
              <a:spcAft>
                <a:spcPts val="0"/>
              </a:spcAft>
              <a:buClr>
                <a:schemeClr val="accent1"/>
              </a:buClr>
              <a:buSzPts val="1600"/>
              <a:buFont typeface="Noto Sans Symbols"/>
              <a:buNone/>
              <a:defRPr b="1" i="0" sz="1600" u="none" cap="none" strike="noStrike">
                <a:solidFill>
                  <a:schemeClr val="lt1"/>
                </a:solidFill>
                <a:latin typeface="Century Gothic"/>
                <a:ea typeface="Century Gothic"/>
                <a:cs typeface="Century Gothic"/>
                <a:sym typeface="Century Gothic"/>
              </a:defRPr>
            </a:lvl6pPr>
            <a:lvl7pPr indent="-228600" lvl="6" marL="3200400" marR="0" rtl="0" algn="l">
              <a:spcBef>
                <a:spcPts val="600"/>
              </a:spcBef>
              <a:spcAft>
                <a:spcPts val="0"/>
              </a:spcAft>
              <a:buClr>
                <a:schemeClr val="accent1"/>
              </a:buClr>
              <a:buSzPts val="1600"/>
              <a:buFont typeface="Noto Sans Symbols"/>
              <a:buNone/>
              <a:defRPr b="1" i="0" sz="1600" u="none" cap="none" strike="noStrike">
                <a:solidFill>
                  <a:schemeClr val="lt1"/>
                </a:solidFill>
                <a:latin typeface="Century Gothic"/>
                <a:ea typeface="Century Gothic"/>
                <a:cs typeface="Century Gothic"/>
                <a:sym typeface="Century Gothic"/>
              </a:defRPr>
            </a:lvl7pPr>
            <a:lvl8pPr indent="-228600" lvl="7" marL="3657600" marR="0" rtl="0" algn="l">
              <a:spcBef>
                <a:spcPts val="600"/>
              </a:spcBef>
              <a:spcAft>
                <a:spcPts val="0"/>
              </a:spcAft>
              <a:buClr>
                <a:schemeClr val="accent1"/>
              </a:buClr>
              <a:buSzPts val="1600"/>
              <a:buFont typeface="Noto Sans Symbols"/>
              <a:buNone/>
              <a:defRPr b="1" i="0" sz="1600" u="none" cap="none" strike="noStrike">
                <a:solidFill>
                  <a:schemeClr val="lt1"/>
                </a:solidFill>
                <a:latin typeface="Century Gothic"/>
                <a:ea typeface="Century Gothic"/>
                <a:cs typeface="Century Gothic"/>
                <a:sym typeface="Century Gothic"/>
              </a:defRPr>
            </a:lvl8pPr>
            <a:lvl9pPr indent="-228600" lvl="8" marL="4114800" marR="0" rtl="0" algn="l">
              <a:spcBef>
                <a:spcPts val="600"/>
              </a:spcBef>
              <a:spcAft>
                <a:spcPts val="600"/>
              </a:spcAft>
              <a:buClr>
                <a:schemeClr val="accent1"/>
              </a:buClr>
              <a:buSzPts val="1600"/>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46" name="Shape 46"/>
          <p:cNvSpPr txBox="1"/>
          <p:nvPr>
            <p:ph idx="4" type="body"/>
          </p:nvPr>
        </p:nvSpPr>
        <p:spPr>
          <a:xfrm>
            <a:off x="6187415" y="2751138"/>
            <a:ext cx="5194583" cy="3109913"/>
          </a:xfrm>
          <a:prstGeom prst="rect">
            <a:avLst/>
          </a:prstGeom>
          <a:noFill/>
          <a:ln>
            <a:noFill/>
          </a:ln>
          <a:effectLst>
            <a:outerShdw blurRad="50800">
              <a:srgbClr val="000000">
                <a:alpha val="40000"/>
              </a:srgbClr>
            </a:outerShdw>
          </a:effectLst>
        </p:spPr>
        <p:txBody>
          <a:bodyPr anchorCtr="0" anchor="t" bIns="91425" lIns="91425" spcFirstLastPara="1" rIns="91425" wrap="square" tIns="91425"/>
          <a:lstStyle>
            <a:lvl1pPr indent="-342900" lvl="0" marL="4572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30200" lvl="1" marL="914400" marR="0" rtl="0" algn="l">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317500" lvl="2" marL="1371600" marR="0" rtl="0" algn="l">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304800" lvl="3" marL="18288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47" name="Shape 47"/>
          <p:cNvSpPr txBox="1"/>
          <p:nvPr>
            <p:ph idx="10" type="dt"/>
          </p:nvPr>
        </p:nvSpPr>
        <p:spPr>
          <a:xfrm>
            <a:off x="9334626" y="6041362"/>
            <a:ext cx="1343706" cy="365125"/>
          </a:xfrm>
          <a:prstGeom prst="rect">
            <a:avLst/>
          </a:prstGeom>
          <a:noFill/>
          <a:ln>
            <a:noFill/>
          </a:ln>
        </p:spPr>
        <p:txBody>
          <a:bodyPr anchorCtr="0" anchor="b" bIns="91425" lIns="91425" spcFirstLastPara="1" rIns="91425" wrap="square" tIns="91425"/>
          <a:lstStyle>
            <a:lvl1pPr lvl="0" marR="0" rtl="0" algn="r">
              <a:spcBef>
                <a:spcPts val="0"/>
              </a:spcBef>
              <a:spcAft>
                <a:spcPts val="0"/>
              </a:spcAft>
              <a:buSzPts val="1400"/>
              <a:buNone/>
              <a:defRPr sz="9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48" name="Shape 48"/>
          <p:cNvSpPr txBox="1"/>
          <p:nvPr>
            <p:ph idx="11" type="ftr"/>
          </p:nvPr>
        </p:nvSpPr>
        <p:spPr>
          <a:xfrm>
            <a:off x="451514" y="6041362"/>
            <a:ext cx="8644320" cy="365125"/>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sz="9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49" name="Shape 49"/>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rtl="0" algn="r">
              <a:spcBef>
                <a:spcPts val="0"/>
              </a:spcBef>
              <a:buNone/>
              <a:defRPr sz="2000">
                <a:solidFill>
                  <a:schemeClr val="accent1"/>
                </a:solidFill>
                <a:latin typeface="Century Gothic"/>
                <a:ea typeface="Century Gothic"/>
                <a:cs typeface="Century Gothic"/>
                <a:sym typeface="Century Gothic"/>
              </a:defRPr>
            </a:lvl1pPr>
            <a:lvl2pPr indent="0" lvl="1" marL="0" marR="0" rtl="0" algn="r">
              <a:spcBef>
                <a:spcPts val="0"/>
              </a:spcBef>
              <a:buNone/>
              <a:defRPr sz="2000">
                <a:solidFill>
                  <a:schemeClr val="accent1"/>
                </a:solidFill>
                <a:latin typeface="Century Gothic"/>
                <a:ea typeface="Century Gothic"/>
                <a:cs typeface="Century Gothic"/>
                <a:sym typeface="Century Gothic"/>
              </a:defRPr>
            </a:lvl2pPr>
            <a:lvl3pPr indent="0" lvl="2" marL="0" marR="0" rtl="0" algn="r">
              <a:spcBef>
                <a:spcPts val="0"/>
              </a:spcBef>
              <a:buNone/>
              <a:defRPr sz="2000">
                <a:solidFill>
                  <a:schemeClr val="accent1"/>
                </a:solidFill>
                <a:latin typeface="Century Gothic"/>
                <a:ea typeface="Century Gothic"/>
                <a:cs typeface="Century Gothic"/>
                <a:sym typeface="Century Gothic"/>
              </a:defRPr>
            </a:lvl3pPr>
            <a:lvl4pPr indent="0" lvl="3" marL="0" marR="0" rtl="0" algn="r">
              <a:spcBef>
                <a:spcPts val="0"/>
              </a:spcBef>
              <a:buNone/>
              <a:defRPr sz="2000">
                <a:solidFill>
                  <a:schemeClr val="accent1"/>
                </a:solidFill>
                <a:latin typeface="Century Gothic"/>
                <a:ea typeface="Century Gothic"/>
                <a:cs typeface="Century Gothic"/>
                <a:sym typeface="Century Gothic"/>
              </a:defRPr>
            </a:lvl4pPr>
            <a:lvl5pPr indent="0" lvl="4" marL="0" marR="0" rtl="0" algn="r">
              <a:spcBef>
                <a:spcPts val="0"/>
              </a:spcBef>
              <a:buNone/>
              <a:defRPr sz="2000">
                <a:solidFill>
                  <a:schemeClr val="accent1"/>
                </a:solidFill>
                <a:latin typeface="Century Gothic"/>
                <a:ea typeface="Century Gothic"/>
                <a:cs typeface="Century Gothic"/>
                <a:sym typeface="Century Gothic"/>
              </a:defRPr>
            </a:lvl5pPr>
            <a:lvl6pPr indent="0" lvl="5" marL="0" marR="0" rtl="0" algn="r">
              <a:spcBef>
                <a:spcPts val="0"/>
              </a:spcBef>
              <a:buNone/>
              <a:defRPr sz="2000">
                <a:solidFill>
                  <a:schemeClr val="accent1"/>
                </a:solidFill>
                <a:latin typeface="Century Gothic"/>
                <a:ea typeface="Century Gothic"/>
                <a:cs typeface="Century Gothic"/>
                <a:sym typeface="Century Gothic"/>
              </a:defRPr>
            </a:lvl6pPr>
            <a:lvl7pPr indent="0" lvl="6" marL="0" marR="0" rtl="0" algn="r">
              <a:spcBef>
                <a:spcPts val="0"/>
              </a:spcBef>
              <a:buNone/>
              <a:defRPr sz="2000">
                <a:solidFill>
                  <a:schemeClr val="accent1"/>
                </a:solidFill>
                <a:latin typeface="Century Gothic"/>
                <a:ea typeface="Century Gothic"/>
                <a:cs typeface="Century Gothic"/>
                <a:sym typeface="Century Gothic"/>
              </a:defRPr>
            </a:lvl7pPr>
            <a:lvl8pPr indent="0" lvl="7" marL="0" marR="0" rtl="0" algn="r">
              <a:spcBef>
                <a:spcPts val="0"/>
              </a:spcBef>
              <a:buNone/>
              <a:defRPr sz="2000">
                <a:solidFill>
                  <a:schemeClr val="accent1"/>
                </a:solidFill>
                <a:latin typeface="Century Gothic"/>
                <a:ea typeface="Century Gothic"/>
                <a:cs typeface="Century Gothic"/>
                <a:sym typeface="Century Gothic"/>
              </a:defRPr>
            </a:lvl8pPr>
            <a:lvl9pPr indent="0" lvl="8" marL="0" marR="0" rtl="0" algn="r">
              <a:spcBef>
                <a:spcPts val="0"/>
              </a:spcBef>
              <a:buNone/>
              <a:defRPr sz="2000">
                <a:solidFill>
                  <a:schemeClr val="accen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0" name="Shape 50"/>
        <p:cNvGrpSpPr/>
        <p:nvPr/>
      </p:nvGrpSpPr>
      <p:grpSpPr>
        <a:xfrm>
          <a:off x="0" y="0"/>
          <a:ext cx="0" cy="0"/>
          <a:chOff x="0" y="0"/>
          <a:chExt cx="0" cy="0"/>
        </a:xfrm>
      </p:grpSpPr>
      <p:sp>
        <p:nvSpPr>
          <p:cNvPr id="51" name="Shape 51"/>
          <p:cNvSpPr/>
          <p:nvPr/>
        </p:nvSpPr>
        <p:spPr>
          <a:xfrm>
            <a:off x="0" y="0"/>
            <a:ext cx="12192000" cy="2185988"/>
          </a:xfrm>
          <a:custGeom>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52" name="Shape 52"/>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91425" lIns="91425" spcFirstLastPara="1" rIns="91425" wrap="square" tIns="91425"/>
          <a:lstStyle>
            <a:lvl1pPr lvl="0" marR="0" rtl="0" algn="l">
              <a:spcBef>
                <a:spcPts val="0"/>
              </a:spcBef>
              <a:spcAft>
                <a:spcPts val="0"/>
              </a:spcAft>
              <a:buClr>
                <a:srgbClr val="FEFEFE"/>
              </a:buClr>
              <a:buSzPts val="4000"/>
              <a:buFont typeface="Century Gothic"/>
              <a:buNone/>
              <a:defRPr b="1" i="0" sz="40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53" name="Shape 53"/>
          <p:cNvSpPr txBox="1"/>
          <p:nvPr>
            <p:ph idx="10" type="dt"/>
          </p:nvPr>
        </p:nvSpPr>
        <p:spPr>
          <a:xfrm>
            <a:off x="9334626" y="6041362"/>
            <a:ext cx="1343706" cy="365125"/>
          </a:xfrm>
          <a:prstGeom prst="rect">
            <a:avLst/>
          </a:prstGeom>
          <a:noFill/>
          <a:ln>
            <a:noFill/>
          </a:ln>
        </p:spPr>
        <p:txBody>
          <a:bodyPr anchorCtr="0" anchor="b" bIns="91425" lIns="91425" spcFirstLastPara="1" rIns="91425" wrap="square" tIns="91425"/>
          <a:lstStyle>
            <a:lvl1pPr lvl="0" marR="0" rtl="0" algn="r">
              <a:spcBef>
                <a:spcPts val="0"/>
              </a:spcBef>
              <a:spcAft>
                <a:spcPts val="0"/>
              </a:spcAft>
              <a:buSzPts val="1400"/>
              <a:buNone/>
              <a:defRPr sz="9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54" name="Shape 54"/>
          <p:cNvSpPr txBox="1"/>
          <p:nvPr>
            <p:ph idx="11" type="ftr"/>
          </p:nvPr>
        </p:nvSpPr>
        <p:spPr>
          <a:xfrm>
            <a:off x="451514" y="6041362"/>
            <a:ext cx="8644320" cy="365125"/>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sz="9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55" name="Shape 55"/>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rtl="0" algn="r">
              <a:spcBef>
                <a:spcPts val="0"/>
              </a:spcBef>
              <a:buNone/>
              <a:defRPr sz="2000">
                <a:solidFill>
                  <a:schemeClr val="accent1"/>
                </a:solidFill>
                <a:latin typeface="Century Gothic"/>
                <a:ea typeface="Century Gothic"/>
                <a:cs typeface="Century Gothic"/>
                <a:sym typeface="Century Gothic"/>
              </a:defRPr>
            </a:lvl1pPr>
            <a:lvl2pPr indent="0" lvl="1" marL="0" marR="0" rtl="0" algn="r">
              <a:spcBef>
                <a:spcPts val="0"/>
              </a:spcBef>
              <a:buNone/>
              <a:defRPr sz="2000">
                <a:solidFill>
                  <a:schemeClr val="accent1"/>
                </a:solidFill>
                <a:latin typeface="Century Gothic"/>
                <a:ea typeface="Century Gothic"/>
                <a:cs typeface="Century Gothic"/>
                <a:sym typeface="Century Gothic"/>
              </a:defRPr>
            </a:lvl2pPr>
            <a:lvl3pPr indent="0" lvl="2" marL="0" marR="0" rtl="0" algn="r">
              <a:spcBef>
                <a:spcPts val="0"/>
              </a:spcBef>
              <a:buNone/>
              <a:defRPr sz="2000">
                <a:solidFill>
                  <a:schemeClr val="accent1"/>
                </a:solidFill>
                <a:latin typeface="Century Gothic"/>
                <a:ea typeface="Century Gothic"/>
                <a:cs typeface="Century Gothic"/>
                <a:sym typeface="Century Gothic"/>
              </a:defRPr>
            </a:lvl3pPr>
            <a:lvl4pPr indent="0" lvl="3" marL="0" marR="0" rtl="0" algn="r">
              <a:spcBef>
                <a:spcPts val="0"/>
              </a:spcBef>
              <a:buNone/>
              <a:defRPr sz="2000">
                <a:solidFill>
                  <a:schemeClr val="accent1"/>
                </a:solidFill>
                <a:latin typeface="Century Gothic"/>
                <a:ea typeface="Century Gothic"/>
                <a:cs typeface="Century Gothic"/>
                <a:sym typeface="Century Gothic"/>
              </a:defRPr>
            </a:lvl4pPr>
            <a:lvl5pPr indent="0" lvl="4" marL="0" marR="0" rtl="0" algn="r">
              <a:spcBef>
                <a:spcPts val="0"/>
              </a:spcBef>
              <a:buNone/>
              <a:defRPr sz="2000">
                <a:solidFill>
                  <a:schemeClr val="accent1"/>
                </a:solidFill>
                <a:latin typeface="Century Gothic"/>
                <a:ea typeface="Century Gothic"/>
                <a:cs typeface="Century Gothic"/>
                <a:sym typeface="Century Gothic"/>
              </a:defRPr>
            </a:lvl5pPr>
            <a:lvl6pPr indent="0" lvl="5" marL="0" marR="0" rtl="0" algn="r">
              <a:spcBef>
                <a:spcPts val="0"/>
              </a:spcBef>
              <a:buNone/>
              <a:defRPr sz="2000">
                <a:solidFill>
                  <a:schemeClr val="accent1"/>
                </a:solidFill>
                <a:latin typeface="Century Gothic"/>
                <a:ea typeface="Century Gothic"/>
                <a:cs typeface="Century Gothic"/>
                <a:sym typeface="Century Gothic"/>
              </a:defRPr>
            </a:lvl6pPr>
            <a:lvl7pPr indent="0" lvl="6" marL="0" marR="0" rtl="0" algn="r">
              <a:spcBef>
                <a:spcPts val="0"/>
              </a:spcBef>
              <a:buNone/>
              <a:defRPr sz="2000">
                <a:solidFill>
                  <a:schemeClr val="accent1"/>
                </a:solidFill>
                <a:latin typeface="Century Gothic"/>
                <a:ea typeface="Century Gothic"/>
                <a:cs typeface="Century Gothic"/>
                <a:sym typeface="Century Gothic"/>
              </a:defRPr>
            </a:lvl7pPr>
            <a:lvl8pPr indent="0" lvl="7" marL="0" marR="0" rtl="0" algn="r">
              <a:spcBef>
                <a:spcPts val="0"/>
              </a:spcBef>
              <a:buNone/>
              <a:defRPr sz="2000">
                <a:solidFill>
                  <a:schemeClr val="accent1"/>
                </a:solidFill>
                <a:latin typeface="Century Gothic"/>
                <a:ea typeface="Century Gothic"/>
                <a:cs typeface="Century Gothic"/>
                <a:sym typeface="Century Gothic"/>
              </a:defRPr>
            </a:lvl8pPr>
            <a:lvl9pPr indent="0" lvl="8" marL="0" marR="0" rtl="0" algn="r">
              <a:spcBef>
                <a:spcPts val="0"/>
              </a:spcBef>
              <a:buNone/>
              <a:defRPr sz="2000">
                <a:solidFill>
                  <a:schemeClr val="accen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Shape 57"/>
          <p:cNvSpPr txBox="1"/>
          <p:nvPr>
            <p:ph idx="10" type="dt"/>
          </p:nvPr>
        </p:nvSpPr>
        <p:spPr>
          <a:xfrm>
            <a:off x="9334626" y="6041362"/>
            <a:ext cx="1343706" cy="365125"/>
          </a:xfrm>
          <a:prstGeom prst="rect">
            <a:avLst/>
          </a:prstGeom>
          <a:noFill/>
          <a:ln>
            <a:noFill/>
          </a:ln>
        </p:spPr>
        <p:txBody>
          <a:bodyPr anchorCtr="0" anchor="b" bIns="91425" lIns="91425" spcFirstLastPara="1" rIns="91425" wrap="square" tIns="91425"/>
          <a:lstStyle>
            <a:lvl1pPr lvl="0" marR="0" rtl="0" algn="r">
              <a:spcBef>
                <a:spcPts val="0"/>
              </a:spcBef>
              <a:spcAft>
                <a:spcPts val="0"/>
              </a:spcAft>
              <a:buSzPts val="1400"/>
              <a:buNone/>
              <a:defRPr sz="9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58" name="Shape 58"/>
          <p:cNvSpPr txBox="1"/>
          <p:nvPr>
            <p:ph idx="11" type="ftr"/>
          </p:nvPr>
        </p:nvSpPr>
        <p:spPr>
          <a:xfrm>
            <a:off x="451514" y="6041362"/>
            <a:ext cx="8644320" cy="365125"/>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sz="9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59" name="Shape 59"/>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rtl="0" algn="r">
              <a:spcBef>
                <a:spcPts val="0"/>
              </a:spcBef>
              <a:buNone/>
              <a:defRPr sz="2000">
                <a:solidFill>
                  <a:schemeClr val="accent1"/>
                </a:solidFill>
                <a:latin typeface="Century Gothic"/>
                <a:ea typeface="Century Gothic"/>
                <a:cs typeface="Century Gothic"/>
                <a:sym typeface="Century Gothic"/>
              </a:defRPr>
            </a:lvl1pPr>
            <a:lvl2pPr indent="0" lvl="1" marL="0" marR="0" rtl="0" algn="r">
              <a:spcBef>
                <a:spcPts val="0"/>
              </a:spcBef>
              <a:buNone/>
              <a:defRPr sz="2000">
                <a:solidFill>
                  <a:schemeClr val="accent1"/>
                </a:solidFill>
                <a:latin typeface="Century Gothic"/>
                <a:ea typeface="Century Gothic"/>
                <a:cs typeface="Century Gothic"/>
                <a:sym typeface="Century Gothic"/>
              </a:defRPr>
            </a:lvl2pPr>
            <a:lvl3pPr indent="0" lvl="2" marL="0" marR="0" rtl="0" algn="r">
              <a:spcBef>
                <a:spcPts val="0"/>
              </a:spcBef>
              <a:buNone/>
              <a:defRPr sz="2000">
                <a:solidFill>
                  <a:schemeClr val="accent1"/>
                </a:solidFill>
                <a:latin typeface="Century Gothic"/>
                <a:ea typeface="Century Gothic"/>
                <a:cs typeface="Century Gothic"/>
                <a:sym typeface="Century Gothic"/>
              </a:defRPr>
            </a:lvl3pPr>
            <a:lvl4pPr indent="0" lvl="3" marL="0" marR="0" rtl="0" algn="r">
              <a:spcBef>
                <a:spcPts val="0"/>
              </a:spcBef>
              <a:buNone/>
              <a:defRPr sz="2000">
                <a:solidFill>
                  <a:schemeClr val="accent1"/>
                </a:solidFill>
                <a:latin typeface="Century Gothic"/>
                <a:ea typeface="Century Gothic"/>
                <a:cs typeface="Century Gothic"/>
                <a:sym typeface="Century Gothic"/>
              </a:defRPr>
            </a:lvl4pPr>
            <a:lvl5pPr indent="0" lvl="4" marL="0" marR="0" rtl="0" algn="r">
              <a:spcBef>
                <a:spcPts val="0"/>
              </a:spcBef>
              <a:buNone/>
              <a:defRPr sz="2000">
                <a:solidFill>
                  <a:schemeClr val="accent1"/>
                </a:solidFill>
                <a:latin typeface="Century Gothic"/>
                <a:ea typeface="Century Gothic"/>
                <a:cs typeface="Century Gothic"/>
                <a:sym typeface="Century Gothic"/>
              </a:defRPr>
            </a:lvl5pPr>
            <a:lvl6pPr indent="0" lvl="5" marL="0" marR="0" rtl="0" algn="r">
              <a:spcBef>
                <a:spcPts val="0"/>
              </a:spcBef>
              <a:buNone/>
              <a:defRPr sz="2000">
                <a:solidFill>
                  <a:schemeClr val="accent1"/>
                </a:solidFill>
                <a:latin typeface="Century Gothic"/>
                <a:ea typeface="Century Gothic"/>
                <a:cs typeface="Century Gothic"/>
                <a:sym typeface="Century Gothic"/>
              </a:defRPr>
            </a:lvl6pPr>
            <a:lvl7pPr indent="0" lvl="6" marL="0" marR="0" rtl="0" algn="r">
              <a:spcBef>
                <a:spcPts val="0"/>
              </a:spcBef>
              <a:buNone/>
              <a:defRPr sz="2000">
                <a:solidFill>
                  <a:schemeClr val="accent1"/>
                </a:solidFill>
                <a:latin typeface="Century Gothic"/>
                <a:ea typeface="Century Gothic"/>
                <a:cs typeface="Century Gothic"/>
                <a:sym typeface="Century Gothic"/>
              </a:defRPr>
            </a:lvl7pPr>
            <a:lvl8pPr indent="0" lvl="7" marL="0" marR="0" rtl="0" algn="r">
              <a:spcBef>
                <a:spcPts val="0"/>
              </a:spcBef>
              <a:buNone/>
              <a:defRPr sz="2000">
                <a:solidFill>
                  <a:schemeClr val="accent1"/>
                </a:solidFill>
                <a:latin typeface="Century Gothic"/>
                <a:ea typeface="Century Gothic"/>
                <a:cs typeface="Century Gothic"/>
                <a:sym typeface="Century Gothic"/>
              </a:defRPr>
            </a:lvl8pPr>
            <a:lvl9pPr indent="0" lvl="8" marL="0" marR="0" rtl="0" algn="r">
              <a:spcBef>
                <a:spcPts val="0"/>
              </a:spcBef>
              <a:buNone/>
              <a:defRPr sz="2000">
                <a:solidFill>
                  <a:schemeClr val="accen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0" name="Shape 60"/>
        <p:cNvGrpSpPr/>
        <p:nvPr/>
      </p:nvGrpSpPr>
      <p:grpSpPr>
        <a:xfrm>
          <a:off x="0" y="0"/>
          <a:ext cx="0" cy="0"/>
          <a:chOff x="0" y="0"/>
          <a:chExt cx="0" cy="0"/>
        </a:xfrm>
      </p:grpSpPr>
      <p:sp>
        <p:nvSpPr>
          <p:cNvPr id="61" name="Shape 61"/>
          <p:cNvSpPr/>
          <p:nvPr/>
        </p:nvSpPr>
        <p:spPr>
          <a:xfrm>
            <a:off x="1073151" y="446087"/>
            <a:ext cx="3547533" cy="1814651"/>
          </a:xfrm>
          <a:custGeom>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62" name="Shape 62"/>
          <p:cNvSpPr txBox="1"/>
          <p:nvPr>
            <p:ph type="title"/>
          </p:nvPr>
        </p:nvSpPr>
        <p:spPr>
          <a:xfrm>
            <a:off x="1073151" y="446088"/>
            <a:ext cx="3547533" cy="1618396"/>
          </a:xfrm>
          <a:prstGeom prst="rect">
            <a:avLst/>
          </a:prstGeom>
          <a:noFill/>
          <a:ln>
            <a:noFill/>
          </a:ln>
          <a:effectLst>
            <a:outerShdw blurRad="50800">
              <a:srgbClr val="000000">
                <a:alpha val="60000"/>
              </a:srgbClr>
            </a:outerShdw>
          </a:effectLst>
        </p:spPr>
        <p:txBody>
          <a:bodyPr anchorCtr="0" anchor="b" bIns="91425" lIns="91425" spcFirstLastPara="1" rIns="91425" wrap="square" tIns="91425"/>
          <a:lstStyle>
            <a:lvl1pPr lvl="0" marR="0" rtl="0" algn="l">
              <a:spcBef>
                <a:spcPts val="0"/>
              </a:spcBef>
              <a:spcAft>
                <a:spcPts val="0"/>
              </a:spcAft>
              <a:buClr>
                <a:srgbClr val="FEFEFE"/>
              </a:buClr>
              <a:buSzPts val="2000"/>
              <a:buFont typeface="Century Gothic"/>
              <a:buNone/>
              <a:defRPr b="1" i="0" sz="20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63" name="Shape 63"/>
          <p:cNvSpPr txBox="1"/>
          <p:nvPr>
            <p:ph idx="1" type="body"/>
          </p:nvPr>
        </p:nvSpPr>
        <p:spPr>
          <a:xfrm>
            <a:off x="4855633" y="446088"/>
            <a:ext cx="6252633" cy="5414963"/>
          </a:xfrm>
          <a:prstGeom prst="rect">
            <a:avLst/>
          </a:prstGeom>
          <a:noFill/>
          <a:ln>
            <a:noFill/>
          </a:ln>
          <a:effectLst>
            <a:outerShdw blurRad="50800">
              <a:srgbClr val="000000">
                <a:alpha val="40000"/>
              </a:srgbClr>
            </a:outerShdw>
          </a:effectLst>
        </p:spPr>
        <p:txBody>
          <a:bodyPr anchorCtr="0" anchor="ctr" bIns="91425" lIns="91425" spcFirstLastPara="1" rIns="91425" wrap="square" tIns="91425"/>
          <a:lstStyle>
            <a:lvl1pPr indent="-342900" lvl="0" marL="4572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30200" lvl="1" marL="914400" marR="0" rtl="0" algn="l">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317500" lvl="2" marL="1371600" marR="0" rtl="0" algn="l">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304800" lvl="3" marL="18288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64" name="Shape 64"/>
          <p:cNvSpPr txBox="1"/>
          <p:nvPr>
            <p:ph idx="2" type="body"/>
          </p:nvPr>
        </p:nvSpPr>
        <p:spPr>
          <a:xfrm>
            <a:off x="1073151" y="2260738"/>
            <a:ext cx="3547533" cy="3600311"/>
          </a:xfrm>
          <a:prstGeom prst="rect">
            <a:avLst/>
          </a:prstGeom>
          <a:noFill/>
          <a:ln>
            <a:noFill/>
          </a:ln>
          <a:effectLst>
            <a:outerShdw blurRad="50800">
              <a:srgbClr val="000000">
                <a:alpha val="40000"/>
              </a:srgbClr>
            </a:outerShdw>
          </a:effectLst>
        </p:spPr>
        <p:txBody>
          <a:bodyPr anchorCtr="0" anchor="ctr" bIns="91425" lIns="91425" spcFirstLastPara="1" rIns="91425" wrap="square" tIns="91425"/>
          <a:lstStyle>
            <a:lvl1pPr indent="-228600" lvl="0" marL="457200" marR="0" rtl="0" algn="l">
              <a:spcBef>
                <a:spcPts val="280"/>
              </a:spcBef>
              <a:spcAft>
                <a:spcPts val="0"/>
              </a:spcAft>
              <a:buClr>
                <a:schemeClr val="accent1"/>
              </a:buClr>
              <a:buSzPts val="1400"/>
              <a:buFont typeface="Noto Sans Symbols"/>
              <a:buNone/>
              <a:defRPr b="0" i="0" sz="1400" u="none" cap="none" strike="noStrike">
                <a:solidFill>
                  <a:schemeClr val="lt1"/>
                </a:solidFill>
                <a:latin typeface="Century Gothic"/>
                <a:ea typeface="Century Gothic"/>
                <a:cs typeface="Century Gothic"/>
                <a:sym typeface="Century Gothic"/>
              </a:defRPr>
            </a:lvl1pPr>
            <a:lvl2pPr indent="-228600" lvl="1" marL="914400" marR="0" rtl="0" algn="l">
              <a:spcBef>
                <a:spcPts val="600"/>
              </a:spcBef>
              <a:spcAft>
                <a:spcPts val="0"/>
              </a:spcAft>
              <a:buClr>
                <a:schemeClr val="accent1"/>
              </a:buClr>
              <a:buSzPts val="1200"/>
              <a:buFont typeface="Noto Sans Symbols"/>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spcBef>
                <a:spcPts val="600"/>
              </a:spcBef>
              <a:spcAft>
                <a:spcPts val="0"/>
              </a:spcAft>
              <a:buClr>
                <a:schemeClr val="accent1"/>
              </a:buClr>
              <a:buSzPts val="1000"/>
              <a:buFont typeface="Noto Sans Symbols"/>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spcBef>
                <a:spcPts val="600"/>
              </a:spcBef>
              <a:spcAft>
                <a:spcPts val="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spcBef>
                <a:spcPts val="600"/>
              </a:spcBef>
              <a:spcAft>
                <a:spcPts val="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spcBef>
                <a:spcPts val="600"/>
              </a:spcBef>
              <a:spcAft>
                <a:spcPts val="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spcBef>
                <a:spcPts val="600"/>
              </a:spcBef>
              <a:spcAft>
                <a:spcPts val="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spcBef>
                <a:spcPts val="600"/>
              </a:spcBef>
              <a:spcAft>
                <a:spcPts val="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spcBef>
                <a:spcPts val="600"/>
              </a:spcBef>
              <a:spcAft>
                <a:spcPts val="60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65" name="Shape 65"/>
          <p:cNvSpPr txBox="1"/>
          <p:nvPr>
            <p:ph idx="10" type="dt"/>
          </p:nvPr>
        </p:nvSpPr>
        <p:spPr>
          <a:xfrm>
            <a:off x="9334626" y="6041362"/>
            <a:ext cx="1343706" cy="365125"/>
          </a:xfrm>
          <a:prstGeom prst="rect">
            <a:avLst/>
          </a:prstGeom>
          <a:noFill/>
          <a:ln>
            <a:noFill/>
          </a:ln>
        </p:spPr>
        <p:txBody>
          <a:bodyPr anchorCtr="0" anchor="b" bIns="91425" lIns="91425" spcFirstLastPara="1" rIns="91425" wrap="square" tIns="91425"/>
          <a:lstStyle>
            <a:lvl1pPr lvl="0" marR="0" rtl="0" algn="r">
              <a:spcBef>
                <a:spcPts val="0"/>
              </a:spcBef>
              <a:spcAft>
                <a:spcPts val="0"/>
              </a:spcAft>
              <a:buSzPts val="1400"/>
              <a:buNone/>
              <a:defRPr sz="9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66" name="Shape 66"/>
          <p:cNvSpPr txBox="1"/>
          <p:nvPr>
            <p:ph idx="11" type="ftr"/>
          </p:nvPr>
        </p:nvSpPr>
        <p:spPr>
          <a:xfrm>
            <a:off x="451514" y="6041362"/>
            <a:ext cx="8644320" cy="365125"/>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sz="9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67" name="Shape 67"/>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rtl="0" algn="r">
              <a:spcBef>
                <a:spcPts val="0"/>
              </a:spcBef>
              <a:buNone/>
              <a:defRPr sz="2000">
                <a:solidFill>
                  <a:schemeClr val="accent1"/>
                </a:solidFill>
                <a:latin typeface="Century Gothic"/>
                <a:ea typeface="Century Gothic"/>
                <a:cs typeface="Century Gothic"/>
                <a:sym typeface="Century Gothic"/>
              </a:defRPr>
            </a:lvl1pPr>
            <a:lvl2pPr indent="0" lvl="1" marL="0" marR="0" rtl="0" algn="r">
              <a:spcBef>
                <a:spcPts val="0"/>
              </a:spcBef>
              <a:buNone/>
              <a:defRPr sz="2000">
                <a:solidFill>
                  <a:schemeClr val="accent1"/>
                </a:solidFill>
                <a:latin typeface="Century Gothic"/>
                <a:ea typeface="Century Gothic"/>
                <a:cs typeface="Century Gothic"/>
                <a:sym typeface="Century Gothic"/>
              </a:defRPr>
            </a:lvl2pPr>
            <a:lvl3pPr indent="0" lvl="2" marL="0" marR="0" rtl="0" algn="r">
              <a:spcBef>
                <a:spcPts val="0"/>
              </a:spcBef>
              <a:buNone/>
              <a:defRPr sz="2000">
                <a:solidFill>
                  <a:schemeClr val="accent1"/>
                </a:solidFill>
                <a:latin typeface="Century Gothic"/>
                <a:ea typeface="Century Gothic"/>
                <a:cs typeface="Century Gothic"/>
                <a:sym typeface="Century Gothic"/>
              </a:defRPr>
            </a:lvl3pPr>
            <a:lvl4pPr indent="0" lvl="3" marL="0" marR="0" rtl="0" algn="r">
              <a:spcBef>
                <a:spcPts val="0"/>
              </a:spcBef>
              <a:buNone/>
              <a:defRPr sz="2000">
                <a:solidFill>
                  <a:schemeClr val="accent1"/>
                </a:solidFill>
                <a:latin typeface="Century Gothic"/>
                <a:ea typeface="Century Gothic"/>
                <a:cs typeface="Century Gothic"/>
                <a:sym typeface="Century Gothic"/>
              </a:defRPr>
            </a:lvl4pPr>
            <a:lvl5pPr indent="0" lvl="4" marL="0" marR="0" rtl="0" algn="r">
              <a:spcBef>
                <a:spcPts val="0"/>
              </a:spcBef>
              <a:buNone/>
              <a:defRPr sz="2000">
                <a:solidFill>
                  <a:schemeClr val="accent1"/>
                </a:solidFill>
                <a:latin typeface="Century Gothic"/>
                <a:ea typeface="Century Gothic"/>
                <a:cs typeface="Century Gothic"/>
                <a:sym typeface="Century Gothic"/>
              </a:defRPr>
            </a:lvl5pPr>
            <a:lvl6pPr indent="0" lvl="5" marL="0" marR="0" rtl="0" algn="r">
              <a:spcBef>
                <a:spcPts val="0"/>
              </a:spcBef>
              <a:buNone/>
              <a:defRPr sz="2000">
                <a:solidFill>
                  <a:schemeClr val="accent1"/>
                </a:solidFill>
                <a:latin typeface="Century Gothic"/>
                <a:ea typeface="Century Gothic"/>
                <a:cs typeface="Century Gothic"/>
                <a:sym typeface="Century Gothic"/>
              </a:defRPr>
            </a:lvl6pPr>
            <a:lvl7pPr indent="0" lvl="6" marL="0" marR="0" rtl="0" algn="r">
              <a:spcBef>
                <a:spcPts val="0"/>
              </a:spcBef>
              <a:buNone/>
              <a:defRPr sz="2000">
                <a:solidFill>
                  <a:schemeClr val="accent1"/>
                </a:solidFill>
                <a:latin typeface="Century Gothic"/>
                <a:ea typeface="Century Gothic"/>
                <a:cs typeface="Century Gothic"/>
                <a:sym typeface="Century Gothic"/>
              </a:defRPr>
            </a:lvl7pPr>
            <a:lvl8pPr indent="0" lvl="7" marL="0" marR="0" rtl="0" algn="r">
              <a:spcBef>
                <a:spcPts val="0"/>
              </a:spcBef>
              <a:buNone/>
              <a:defRPr sz="2000">
                <a:solidFill>
                  <a:schemeClr val="accent1"/>
                </a:solidFill>
                <a:latin typeface="Century Gothic"/>
                <a:ea typeface="Century Gothic"/>
                <a:cs typeface="Century Gothic"/>
                <a:sym typeface="Century Gothic"/>
              </a:defRPr>
            </a:lvl8pPr>
            <a:lvl9pPr indent="0" lvl="8" marL="0" marR="0" rtl="0" algn="r">
              <a:spcBef>
                <a:spcPts val="0"/>
              </a:spcBef>
              <a:buNone/>
              <a:defRPr sz="2000">
                <a:solidFill>
                  <a:schemeClr val="accen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8" name="Shape 68"/>
        <p:cNvGrpSpPr/>
        <p:nvPr/>
      </p:nvGrpSpPr>
      <p:grpSpPr>
        <a:xfrm>
          <a:off x="0" y="0"/>
          <a:ext cx="0" cy="0"/>
          <a:chOff x="0" y="0"/>
          <a:chExt cx="0" cy="0"/>
        </a:xfrm>
      </p:grpSpPr>
      <p:sp>
        <p:nvSpPr>
          <p:cNvPr id="69" name="Shape 69"/>
          <p:cNvSpPr txBox="1"/>
          <p:nvPr>
            <p:ph type="title"/>
          </p:nvPr>
        </p:nvSpPr>
        <p:spPr>
          <a:xfrm>
            <a:off x="814728" y="727522"/>
            <a:ext cx="4852988" cy="1617163"/>
          </a:xfrm>
          <a:prstGeom prst="rect">
            <a:avLst/>
          </a:prstGeom>
          <a:noFill/>
          <a:ln>
            <a:noFill/>
          </a:ln>
          <a:effectLst>
            <a:outerShdw blurRad="50800">
              <a:srgbClr val="000000">
                <a:alpha val="60000"/>
              </a:srgbClr>
            </a:outerShdw>
          </a:effectLst>
        </p:spPr>
        <p:txBody>
          <a:bodyPr anchorCtr="0" anchor="b" bIns="91425" lIns="91425" spcFirstLastPara="1" rIns="91425" wrap="square" tIns="91425"/>
          <a:lstStyle>
            <a:lvl1pPr lvl="0" marR="0" rtl="0" algn="l">
              <a:spcBef>
                <a:spcPts val="0"/>
              </a:spcBef>
              <a:spcAft>
                <a:spcPts val="0"/>
              </a:spcAft>
              <a:buClr>
                <a:srgbClr val="FEFEFE"/>
              </a:buClr>
              <a:buSzPts val="2400"/>
              <a:buFont typeface="Century Gothic"/>
              <a:buNone/>
              <a:defRPr b="0" i="0" sz="24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0" name="Shape 70"/>
          <p:cNvSpPr/>
          <p:nvPr>
            <p:ph idx="2" type="pic"/>
          </p:nvPr>
        </p:nvSpPr>
        <p:spPr>
          <a:xfrm>
            <a:off x="6098117" y="0"/>
            <a:ext cx="6093883" cy="68580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lstStyle>
            <a:lvl1pPr lvl="0" marR="0" rtl="0" algn="ctr">
              <a:spcBef>
                <a:spcPts val="280"/>
              </a:spcBef>
              <a:spcAft>
                <a:spcPts val="0"/>
              </a:spcAft>
              <a:buClr>
                <a:schemeClr val="accent1"/>
              </a:buClr>
              <a:buSzPts val="1400"/>
              <a:buFont typeface="Noto Sans Symbols"/>
              <a:buNone/>
              <a:defRPr b="0" i="0" sz="1400" u="none" cap="none" strike="noStrike">
                <a:solidFill>
                  <a:schemeClr val="lt1"/>
                </a:solidFill>
                <a:latin typeface="Century Gothic"/>
                <a:ea typeface="Century Gothic"/>
                <a:cs typeface="Century Gothic"/>
                <a:sym typeface="Century Gothic"/>
              </a:defRPr>
            </a:lvl1pPr>
            <a:lvl2pPr lvl="1" marR="0" rtl="0" algn="l">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lvl="2" marR="0" rtl="0" algn="l">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lvl="3"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lvl="4"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lvl="5"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lvl="6"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lvl="7"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lvl="8" marR="0" rtl="0" algn="l">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71" name="Shape 71"/>
          <p:cNvSpPr txBox="1"/>
          <p:nvPr>
            <p:ph idx="1" type="body"/>
          </p:nvPr>
        </p:nvSpPr>
        <p:spPr>
          <a:xfrm>
            <a:off x="814728" y="2344684"/>
            <a:ext cx="4852988" cy="3516365"/>
          </a:xfrm>
          <a:prstGeom prst="rect">
            <a:avLst/>
          </a:prstGeom>
          <a:noFill/>
          <a:ln>
            <a:noFill/>
          </a:ln>
          <a:effectLst>
            <a:outerShdw blurRad="50800">
              <a:srgbClr val="000000">
                <a:alpha val="40000"/>
              </a:srgbClr>
            </a:outerShdw>
          </a:effectLst>
        </p:spPr>
        <p:txBody>
          <a:bodyPr anchorCtr="0" anchor="t" bIns="91425" lIns="91425" spcFirstLastPara="1" rIns="91425" wrap="square" tIns="91425"/>
          <a:lstStyle>
            <a:lvl1pPr indent="-228600" lvl="0" marL="457200" marR="0" rtl="0" algn="l">
              <a:spcBef>
                <a:spcPts val="240"/>
              </a:spcBef>
              <a:spcAft>
                <a:spcPts val="0"/>
              </a:spcAft>
              <a:buClr>
                <a:schemeClr val="accent1"/>
              </a:buClr>
              <a:buSzPts val="1200"/>
              <a:buFont typeface="Noto Sans Symbols"/>
              <a:buNone/>
              <a:defRPr b="0" i="0" sz="1200" u="none" cap="none" strike="noStrike">
                <a:solidFill>
                  <a:schemeClr val="lt1"/>
                </a:solidFill>
                <a:latin typeface="Century Gothic"/>
                <a:ea typeface="Century Gothic"/>
                <a:cs typeface="Century Gothic"/>
                <a:sym typeface="Century Gothic"/>
              </a:defRPr>
            </a:lvl1pPr>
            <a:lvl2pPr indent="-228600" lvl="1" marL="914400" marR="0" rtl="0" algn="l">
              <a:spcBef>
                <a:spcPts val="600"/>
              </a:spcBef>
              <a:spcAft>
                <a:spcPts val="0"/>
              </a:spcAft>
              <a:buClr>
                <a:schemeClr val="accent1"/>
              </a:buClr>
              <a:buSzPts val="1200"/>
              <a:buFont typeface="Noto Sans Symbols"/>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spcBef>
                <a:spcPts val="600"/>
              </a:spcBef>
              <a:spcAft>
                <a:spcPts val="0"/>
              </a:spcAft>
              <a:buClr>
                <a:schemeClr val="accent1"/>
              </a:buClr>
              <a:buSzPts val="1000"/>
              <a:buFont typeface="Noto Sans Symbols"/>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spcBef>
                <a:spcPts val="600"/>
              </a:spcBef>
              <a:spcAft>
                <a:spcPts val="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spcBef>
                <a:spcPts val="600"/>
              </a:spcBef>
              <a:spcAft>
                <a:spcPts val="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spcBef>
                <a:spcPts val="600"/>
              </a:spcBef>
              <a:spcAft>
                <a:spcPts val="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spcBef>
                <a:spcPts val="600"/>
              </a:spcBef>
              <a:spcAft>
                <a:spcPts val="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spcBef>
                <a:spcPts val="600"/>
              </a:spcBef>
              <a:spcAft>
                <a:spcPts val="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spcBef>
                <a:spcPts val="600"/>
              </a:spcBef>
              <a:spcAft>
                <a:spcPts val="60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72" name="Shape 72"/>
          <p:cNvSpPr txBox="1"/>
          <p:nvPr>
            <p:ph idx="10" type="dt"/>
          </p:nvPr>
        </p:nvSpPr>
        <p:spPr>
          <a:xfrm>
            <a:off x="3885810" y="6041362"/>
            <a:ext cx="976879" cy="365125"/>
          </a:xfrm>
          <a:prstGeom prst="rect">
            <a:avLst/>
          </a:prstGeom>
          <a:noFill/>
          <a:ln>
            <a:noFill/>
          </a:ln>
        </p:spPr>
        <p:txBody>
          <a:bodyPr anchorCtr="0" anchor="b" bIns="91425" lIns="91425" spcFirstLastPara="1" rIns="91425" wrap="square" tIns="91425"/>
          <a:lstStyle>
            <a:lvl1pPr lvl="0" marR="0" rtl="0" algn="r">
              <a:spcBef>
                <a:spcPts val="0"/>
              </a:spcBef>
              <a:spcAft>
                <a:spcPts val="0"/>
              </a:spcAft>
              <a:buSzPts val="1400"/>
              <a:buNone/>
              <a:defRPr sz="9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73" name="Shape 73"/>
          <p:cNvSpPr txBox="1"/>
          <p:nvPr>
            <p:ph idx="11" type="ftr"/>
          </p:nvPr>
        </p:nvSpPr>
        <p:spPr>
          <a:xfrm>
            <a:off x="590396" y="6041362"/>
            <a:ext cx="3295413" cy="365125"/>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sz="9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74" name="Shape 74"/>
          <p:cNvSpPr txBox="1"/>
          <p:nvPr>
            <p:ph idx="12" type="sldNum"/>
          </p:nvPr>
        </p:nvSpPr>
        <p:spPr>
          <a:xfrm>
            <a:off x="4862689" y="5915888"/>
            <a:ext cx="1062155" cy="490599"/>
          </a:xfrm>
          <a:prstGeom prst="rect">
            <a:avLst/>
          </a:prstGeom>
          <a:noFill/>
          <a:ln>
            <a:noFill/>
          </a:ln>
        </p:spPr>
        <p:txBody>
          <a:bodyPr anchorCtr="0" anchor="b" bIns="10800" lIns="91425" spcFirstLastPara="1" rIns="91425" wrap="square" tIns="45700">
            <a:noAutofit/>
          </a:bodyPr>
          <a:lstStyle>
            <a:lvl1pPr indent="0" lvl="0" marL="0" marR="0" rtl="0" algn="r">
              <a:spcBef>
                <a:spcPts val="0"/>
              </a:spcBef>
              <a:buNone/>
              <a:defRPr sz="2000">
                <a:solidFill>
                  <a:schemeClr val="accent1"/>
                </a:solidFill>
                <a:latin typeface="Century Gothic"/>
                <a:ea typeface="Century Gothic"/>
                <a:cs typeface="Century Gothic"/>
                <a:sym typeface="Century Gothic"/>
              </a:defRPr>
            </a:lvl1pPr>
            <a:lvl2pPr indent="0" lvl="1" marL="0" marR="0" rtl="0" algn="r">
              <a:spcBef>
                <a:spcPts val="0"/>
              </a:spcBef>
              <a:buNone/>
              <a:defRPr sz="2000">
                <a:solidFill>
                  <a:schemeClr val="accent1"/>
                </a:solidFill>
                <a:latin typeface="Century Gothic"/>
                <a:ea typeface="Century Gothic"/>
                <a:cs typeface="Century Gothic"/>
                <a:sym typeface="Century Gothic"/>
              </a:defRPr>
            </a:lvl2pPr>
            <a:lvl3pPr indent="0" lvl="2" marL="0" marR="0" rtl="0" algn="r">
              <a:spcBef>
                <a:spcPts val="0"/>
              </a:spcBef>
              <a:buNone/>
              <a:defRPr sz="2000">
                <a:solidFill>
                  <a:schemeClr val="accent1"/>
                </a:solidFill>
                <a:latin typeface="Century Gothic"/>
                <a:ea typeface="Century Gothic"/>
                <a:cs typeface="Century Gothic"/>
                <a:sym typeface="Century Gothic"/>
              </a:defRPr>
            </a:lvl3pPr>
            <a:lvl4pPr indent="0" lvl="3" marL="0" marR="0" rtl="0" algn="r">
              <a:spcBef>
                <a:spcPts val="0"/>
              </a:spcBef>
              <a:buNone/>
              <a:defRPr sz="2000">
                <a:solidFill>
                  <a:schemeClr val="accent1"/>
                </a:solidFill>
                <a:latin typeface="Century Gothic"/>
                <a:ea typeface="Century Gothic"/>
                <a:cs typeface="Century Gothic"/>
                <a:sym typeface="Century Gothic"/>
              </a:defRPr>
            </a:lvl4pPr>
            <a:lvl5pPr indent="0" lvl="4" marL="0" marR="0" rtl="0" algn="r">
              <a:spcBef>
                <a:spcPts val="0"/>
              </a:spcBef>
              <a:buNone/>
              <a:defRPr sz="2000">
                <a:solidFill>
                  <a:schemeClr val="accent1"/>
                </a:solidFill>
                <a:latin typeface="Century Gothic"/>
                <a:ea typeface="Century Gothic"/>
                <a:cs typeface="Century Gothic"/>
                <a:sym typeface="Century Gothic"/>
              </a:defRPr>
            </a:lvl5pPr>
            <a:lvl6pPr indent="0" lvl="5" marL="0" marR="0" rtl="0" algn="r">
              <a:spcBef>
                <a:spcPts val="0"/>
              </a:spcBef>
              <a:buNone/>
              <a:defRPr sz="2000">
                <a:solidFill>
                  <a:schemeClr val="accent1"/>
                </a:solidFill>
                <a:latin typeface="Century Gothic"/>
                <a:ea typeface="Century Gothic"/>
                <a:cs typeface="Century Gothic"/>
                <a:sym typeface="Century Gothic"/>
              </a:defRPr>
            </a:lvl6pPr>
            <a:lvl7pPr indent="0" lvl="6" marL="0" marR="0" rtl="0" algn="r">
              <a:spcBef>
                <a:spcPts val="0"/>
              </a:spcBef>
              <a:buNone/>
              <a:defRPr sz="2000">
                <a:solidFill>
                  <a:schemeClr val="accent1"/>
                </a:solidFill>
                <a:latin typeface="Century Gothic"/>
                <a:ea typeface="Century Gothic"/>
                <a:cs typeface="Century Gothic"/>
                <a:sym typeface="Century Gothic"/>
              </a:defRPr>
            </a:lvl7pPr>
            <a:lvl8pPr indent="0" lvl="7" marL="0" marR="0" rtl="0" algn="r">
              <a:spcBef>
                <a:spcPts val="0"/>
              </a:spcBef>
              <a:buNone/>
              <a:defRPr sz="2000">
                <a:solidFill>
                  <a:schemeClr val="accent1"/>
                </a:solidFill>
                <a:latin typeface="Century Gothic"/>
                <a:ea typeface="Century Gothic"/>
                <a:cs typeface="Century Gothic"/>
                <a:sym typeface="Century Gothic"/>
              </a:defRPr>
            </a:lvl8pPr>
            <a:lvl9pPr indent="0" lvl="8" marL="0" marR="0" rtl="0" algn="r">
              <a:spcBef>
                <a:spcPts val="0"/>
              </a:spcBef>
              <a:buNone/>
              <a:defRPr sz="2000">
                <a:solidFill>
                  <a:schemeClr val="accen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5" name="Shape 5"/>
        <p:cNvGrpSpPr/>
        <p:nvPr/>
      </p:nvGrpSpPr>
      <p:grpSpPr>
        <a:xfrm>
          <a:off x="0" y="0"/>
          <a:ext cx="0" cy="0"/>
          <a:chOff x="0" y="0"/>
          <a:chExt cx="0" cy="0"/>
        </a:xfrm>
      </p:grpSpPr>
      <p:sp>
        <p:nvSpPr>
          <p:cNvPr id="6" name="Shape 6"/>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91425" lIns="91425" spcFirstLastPara="1" rIns="91425" wrap="square" tIns="91425"/>
          <a:lstStyle>
            <a:lvl1pPr lvl="0" marR="0" rtl="0" algn="l">
              <a:spcBef>
                <a:spcPts val="0"/>
              </a:spcBef>
              <a:spcAft>
                <a:spcPts val="0"/>
              </a:spcAft>
              <a:buClr>
                <a:srgbClr val="FEFEFE"/>
              </a:buClr>
              <a:buSzPts val="4000"/>
              <a:buFont typeface="Century Gothic"/>
              <a:buNone/>
              <a:defRPr b="1" i="0" sz="40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Shape 7"/>
          <p:cNvSpPr txBox="1"/>
          <p:nvPr>
            <p:ph idx="1" type="body"/>
          </p:nvPr>
        </p:nvSpPr>
        <p:spPr>
          <a:xfrm>
            <a:off x="810000" y="2184401"/>
            <a:ext cx="10563285" cy="3674397"/>
          </a:xfrm>
          <a:prstGeom prst="rect">
            <a:avLst/>
          </a:prstGeom>
          <a:noFill/>
          <a:ln>
            <a:noFill/>
          </a:ln>
          <a:effectLst>
            <a:outerShdw blurRad="50800">
              <a:srgbClr val="000000">
                <a:alpha val="40000"/>
              </a:srgbClr>
            </a:outerShdw>
          </a:effectLst>
        </p:spPr>
        <p:txBody>
          <a:bodyPr anchorCtr="0" anchor="ctr" bIns="91425" lIns="91425" spcFirstLastPara="1" rIns="91425" wrap="square" tIns="91425"/>
          <a:lstStyle>
            <a:lvl1pPr indent="-342900" lvl="0" marL="4572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30200" lvl="1" marL="914400" marR="0" rtl="0" algn="l">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317500" lvl="2" marL="1371600" marR="0" rtl="0" algn="l">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304800" lvl="3" marL="18288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8" name="Shape 8"/>
          <p:cNvSpPr txBox="1"/>
          <p:nvPr>
            <p:ph idx="11" type="ftr"/>
          </p:nvPr>
        </p:nvSpPr>
        <p:spPr>
          <a:xfrm>
            <a:off x="451514" y="6041362"/>
            <a:ext cx="8644320" cy="365125"/>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9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9" name="Shape 9"/>
          <p:cNvSpPr txBox="1"/>
          <p:nvPr>
            <p:ph idx="10" type="dt"/>
          </p:nvPr>
        </p:nvSpPr>
        <p:spPr>
          <a:xfrm>
            <a:off x="9334626" y="6041362"/>
            <a:ext cx="1343706" cy="365125"/>
          </a:xfrm>
          <a:prstGeom prst="rect">
            <a:avLst/>
          </a:prstGeom>
          <a:noFill/>
          <a:ln>
            <a:noFill/>
          </a:ln>
        </p:spPr>
        <p:txBody>
          <a:bodyPr anchorCtr="0" anchor="b" bIns="91425" lIns="91425" spcFirstLastPara="1" rIns="91425" wrap="square" tIns="91425"/>
          <a:lstStyle>
            <a:lvl1pPr lvl="0" marR="0" rtl="0" algn="r">
              <a:spcBef>
                <a:spcPts val="0"/>
              </a:spcBef>
              <a:spcAft>
                <a:spcPts val="0"/>
              </a:spcAft>
              <a:buSzPts val="1400"/>
              <a:buNone/>
              <a:defRPr b="0" i="0" sz="9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Shape 10"/>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rtl="0" algn="r">
              <a:spcBef>
                <a:spcPts val="0"/>
              </a:spcBef>
              <a:buNone/>
              <a:defRPr b="0" i="0" sz="2000" u="none" cap="none" strike="noStrike">
                <a:solidFill>
                  <a:schemeClr val="accent1"/>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chemeClr val="accent1"/>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chemeClr val="accent1"/>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chemeClr val="accent1"/>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chemeClr val="accent1"/>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chemeClr val="accent1"/>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chemeClr val="accent1"/>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chemeClr val="accent1"/>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chemeClr val="accen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14" name="Shape 114"/>
        <p:cNvGrpSpPr/>
        <p:nvPr/>
      </p:nvGrpSpPr>
      <p:grpSpPr>
        <a:xfrm>
          <a:off x="0" y="0"/>
          <a:ext cx="0" cy="0"/>
          <a:chOff x="0" y="0"/>
          <a:chExt cx="0" cy="0"/>
        </a:xfrm>
      </p:grpSpPr>
      <p:pic>
        <p:nvPicPr>
          <p:cNvPr id="115" name="Shape 115"/>
          <p:cNvPicPr preferRelativeResize="0"/>
          <p:nvPr/>
        </p:nvPicPr>
        <p:blipFill rotWithShape="1">
          <a:blip r:embed="rId3">
            <a:alphaModFix/>
          </a:blip>
          <a:srcRect b="7827" l="0" r="0" t="23998"/>
          <a:stretch/>
        </p:blipFill>
        <p:spPr>
          <a:xfrm>
            <a:off x="-1" y="0"/>
            <a:ext cx="12192001" cy="4883281"/>
          </a:xfrm>
          <a:prstGeom prst="rect">
            <a:avLst/>
          </a:prstGeom>
          <a:noFill/>
          <a:ln>
            <a:noFill/>
          </a:ln>
        </p:spPr>
      </p:pic>
      <p:sp>
        <p:nvSpPr>
          <p:cNvPr id="116" name="Shape 116"/>
          <p:cNvSpPr/>
          <p:nvPr/>
        </p:nvSpPr>
        <p:spPr>
          <a:xfrm>
            <a:off x="0" y="4547642"/>
            <a:ext cx="12192000" cy="2332906"/>
          </a:xfrm>
          <a:custGeom>
            <a:pathLst>
              <a:path extrusionOk="0" h="2332906" w="12192000">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17" name="Shape 117"/>
          <p:cNvSpPr txBox="1"/>
          <p:nvPr>
            <p:ph type="ctrTitle"/>
          </p:nvPr>
        </p:nvSpPr>
        <p:spPr>
          <a:xfrm>
            <a:off x="812788" y="4729303"/>
            <a:ext cx="10572000" cy="779529"/>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marR="0" rtl="0" algn="l">
              <a:spcBef>
                <a:spcPts val="0"/>
              </a:spcBef>
              <a:spcAft>
                <a:spcPts val="0"/>
              </a:spcAft>
              <a:buClr>
                <a:srgbClr val="FEFEFE"/>
              </a:buClr>
              <a:buSzPts val="4000"/>
              <a:buFont typeface="Century Gothic"/>
              <a:buNone/>
            </a:pPr>
            <a:r>
              <a:rPr b="1" i="0" lang="en-US" sz="4000" u="none" cap="none" strike="noStrike">
                <a:solidFill>
                  <a:srgbClr val="FEFEFE"/>
                </a:solidFill>
                <a:latin typeface="Century Gothic"/>
                <a:ea typeface="Century Gothic"/>
                <a:cs typeface="Century Gothic"/>
                <a:sym typeface="Century Gothic"/>
              </a:rPr>
              <a:t>SAN DIEGO HOUSING PROJECT</a:t>
            </a:r>
            <a:endParaRPr/>
          </a:p>
        </p:txBody>
      </p:sp>
      <p:sp>
        <p:nvSpPr>
          <p:cNvPr id="118" name="Shape 118"/>
          <p:cNvSpPr txBox="1"/>
          <p:nvPr>
            <p:ph idx="1" type="subTitle"/>
          </p:nvPr>
        </p:nvSpPr>
        <p:spPr>
          <a:xfrm>
            <a:off x="810001" y="5603345"/>
            <a:ext cx="10572000" cy="917527"/>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1800"/>
              <a:buFont typeface="Noto Sans Symbols"/>
              <a:buNone/>
            </a:pPr>
            <a:r>
              <a:rPr b="0" i="0" lang="en-US" sz="1800" u="none" cap="none" strike="noStrike">
                <a:solidFill>
                  <a:schemeClr val="lt1"/>
                </a:solidFill>
                <a:latin typeface="Century Gothic"/>
                <a:ea typeface="Century Gothic"/>
                <a:cs typeface="Century Gothic"/>
                <a:sym typeface="Century Gothic"/>
              </a:rPr>
              <a:t>TEAM: Wen Yan, Mengting Wang, Salah Ahmad, Xia Song</a:t>
            </a:r>
            <a:endParaRPr/>
          </a:p>
          <a:p>
            <a:pPr indent="0" lvl="0" marL="0" marR="0" rtl="0" algn="l">
              <a:lnSpc>
                <a:spcPct val="90000"/>
              </a:lnSpc>
              <a:spcBef>
                <a:spcPts val="960"/>
              </a:spcBef>
              <a:spcAft>
                <a:spcPts val="0"/>
              </a:spcAft>
              <a:buClr>
                <a:schemeClr val="accent1"/>
              </a:buClr>
              <a:buSzPts val="1800"/>
              <a:buFont typeface="Noto Sans Symbols"/>
              <a:buNone/>
            </a:pPr>
            <a:r>
              <a:rPr b="0" i="0" lang="en-US" sz="1800" u="none" cap="none" strike="noStrike">
                <a:solidFill>
                  <a:schemeClr val="lt1"/>
                </a:solidFill>
                <a:latin typeface="Century Gothic"/>
                <a:ea typeface="Century Gothic"/>
                <a:cs typeface="Century Gothic"/>
                <a:sym typeface="Century Gothic"/>
              </a:rPr>
              <a:t>Advisor: Volkan Vural, Ilkay Altintas</a:t>
            </a:r>
            <a:endParaRPr/>
          </a:p>
          <a:p>
            <a:pPr indent="0" lvl="0" marL="0" marR="0" rtl="0" algn="l">
              <a:lnSpc>
                <a:spcPct val="90000"/>
              </a:lnSpc>
              <a:spcBef>
                <a:spcPts val="720"/>
              </a:spcBef>
              <a:spcAft>
                <a:spcPts val="0"/>
              </a:spcAft>
              <a:buClr>
                <a:schemeClr val="accent1"/>
              </a:buClr>
              <a:buSzPts val="600"/>
              <a:buFont typeface="Noto Sans Symbols"/>
              <a:buNone/>
            </a:pPr>
            <a:r>
              <a:t/>
            </a:r>
            <a:endParaRPr b="0" i="0" sz="6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marR="0" rtl="0" algn="l">
              <a:spcBef>
                <a:spcPts val="0"/>
              </a:spcBef>
              <a:spcAft>
                <a:spcPts val="0"/>
              </a:spcAft>
              <a:buClr>
                <a:srgbClr val="FEFEFE"/>
              </a:buClr>
              <a:buSzPts val="4000"/>
              <a:buFont typeface="Century Gothic"/>
              <a:buNone/>
            </a:pPr>
            <a:r>
              <a:rPr b="1" i="0" lang="en-US" sz="4000" u="none" cap="none" strike="noStrike">
                <a:solidFill>
                  <a:srgbClr val="FEFEFE"/>
                </a:solidFill>
                <a:latin typeface="Century Gothic"/>
                <a:ea typeface="Century Gothic"/>
                <a:cs typeface="Century Gothic"/>
                <a:sym typeface="Century Gothic"/>
              </a:rPr>
              <a:t>Importance of Features</a:t>
            </a:r>
            <a:endParaRPr/>
          </a:p>
        </p:txBody>
      </p:sp>
      <p:pic>
        <p:nvPicPr>
          <p:cNvPr id="200" name="Shape 200"/>
          <p:cNvPicPr preferRelativeResize="0"/>
          <p:nvPr>
            <p:ph idx="1" type="body"/>
          </p:nvPr>
        </p:nvPicPr>
        <p:blipFill rotWithShape="1">
          <a:blip r:embed="rId3">
            <a:alphaModFix/>
          </a:blip>
          <a:srcRect b="0" l="0" r="0" t="0"/>
          <a:stretch/>
        </p:blipFill>
        <p:spPr>
          <a:xfrm>
            <a:off x="946209" y="2276515"/>
            <a:ext cx="7705101" cy="2415558"/>
          </a:xfrm>
          <a:prstGeom prst="rect">
            <a:avLst/>
          </a:prstGeom>
          <a:noFill/>
          <a:ln>
            <a:noFill/>
          </a:ln>
          <a:effectLst>
            <a:outerShdw blurRad="50800">
              <a:srgbClr val="000000">
                <a:alpha val="40000"/>
              </a:srgbClr>
            </a:outerShdw>
          </a:effectLst>
        </p:spPr>
      </p:pic>
      <p:sp>
        <p:nvSpPr>
          <p:cNvPr id="201" name="Shape 201"/>
          <p:cNvSpPr txBox="1"/>
          <p:nvPr/>
        </p:nvSpPr>
        <p:spPr>
          <a:xfrm>
            <a:off x="803563" y="4858331"/>
            <a:ext cx="10972801"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Both Random Forest and Gradient Boost models rank square feet as the most important feature, and sold price and square feet price in zip code level are two second important features. In addition number of bedrooms, square feet in zip code level  and number of bathrooms are also obviously contributed to Gradient Boosting model simulation however, these features are not significantly contribute to Random Forest model simulation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205" name="Shape 205"/>
        <p:cNvGrpSpPr/>
        <p:nvPr/>
      </p:nvGrpSpPr>
      <p:grpSpPr>
        <a:xfrm>
          <a:off x="0" y="0"/>
          <a:ext cx="0" cy="0"/>
          <a:chOff x="0" y="0"/>
          <a:chExt cx="0" cy="0"/>
        </a:xfrm>
      </p:grpSpPr>
      <p:sp>
        <p:nvSpPr>
          <p:cNvPr id="206" name="Shape 20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07" name="Shape 207"/>
          <p:cNvSpPr/>
          <p:nvPr/>
        </p:nvSpPr>
        <p:spPr>
          <a:xfrm>
            <a:off x="0" y="0"/>
            <a:ext cx="4637005" cy="6858000"/>
          </a:xfrm>
          <a:custGeom>
            <a:pathLst>
              <a:path extrusionOk="0" h="6858000" w="4637005">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08" name="Shape 208"/>
          <p:cNvSpPr/>
          <p:nvPr/>
        </p:nvSpPr>
        <p:spPr>
          <a:xfrm>
            <a:off x="5278945" y="958640"/>
            <a:ext cx="6269591" cy="4945244"/>
          </a:xfrm>
          <a:prstGeom prst="roundRect">
            <a:avLst>
              <a:gd fmla="val 3513" name="adj"/>
            </a:avLst>
          </a:prstGeom>
          <a:solidFill>
            <a:schemeClr val="lt1"/>
          </a:solidFill>
          <a:ln cap="rnd"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id="209" name="Shape 209"/>
          <p:cNvPicPr preferRelativeResize="0"/>
          <p:nvPr/>
        </p:nvPicPr>
        <p:blipFill rotWithShape="1">
          <a:blip r:embed="rId3">
            <a:alphaModFix/>
          </a:blip>
          <a:srcRect b="0" l="0" r="0" t="0"/>
          <a:stretch/>
        </p:blipFill>
        <p:spPr>
          <a:xfrm>
            <a:off x="5330788" y="1458427"/>
            <a:ext cx="6155674" cy="4004726"/>
          </a:xfrm>
          <a:prstGeom prst="rect">
            <a:avLst/>
          </a:prstGeom>
          <a:noFill/>
          <a:ln>
            <a:noFill/>
          </a:ln>
        </p:spPr>
      </p:pic>
      <p:sp>
        <p:nvSpPr>
          <p:cNvPr id="210" name="Shape 210"/>
          <p:cNvSpPr txBox="1"/>
          <p:nvPr>
            <p:ph type="title"/>
          </p:nvPr>
        </p:nvSpPr>
        <p:spPr>
          <a:xfrm>
            <a:off x="708401" y="576497"/>
            <a:ext cx="3413084" cy="1559412"/>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marR="0" rtl="0" algn="l">
              <a:spcBef>
                <a:spcPts val="0"/>
              </a:spcBef>
              <a:spcAft>
                <a:spcPts val="0"/>
              </a:spcAft>
              <a:buClr>
                <a:srgbClr val="FEFEFE"/>
              </a:buClr>
              <a:buSzPts val="3200"/>
              <a:buFont typeface="Century Gothic"/>
              <a:buNone/>
            </a:pPr>
            <a:r>
              <a:rPr b="1" i="0" lang="en-US" sz="3200" u="none" cap="none" strike="noStrike">
                <a:solidFill>
                  <a:srgbClr val="FEFEFE"/>
                </a:solidFill>
                <a:latin typeface="Century Gothic"/>
                <a:ea typeface="Century Gothic"/>
                <a:cs typeface="Century Gothic"/>
                <a:sym typeface="Century Gothic"/>
              </a:rPr>
              <a:t>Model Comparison</a:t>
            </a:r>
            <a:endParaRPr/>
          </a:p>
        </p:txBody>
      </p:sp>
      <p:sp>
        <p:nvSpPr>
          <p:cNvPr id="211" name="Shape 211"/>
          <p:cNvSpPr txBox="1"/>
          <p:nvPr>
            <p:ph idx="1" type="body"/>
          </p:nvPr>
        </p:nvSpPr>
        <p:spPr>
          <a:xfrm>
            <a:off x="443345" y="2413000"/>
            <a:ext cx="3990110" cy="36322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marR="0" rtl="0" algn="l">
              <a:spcBef>
                <a:spcPts val="0"/>
              </a:spcBef>
              <a:spcAft>
                <a:spcPts val="0"/>
              </a:spcAft>
              <a:buClr>
                <a:schemeClr val="accent1"/>
              </a:buClr>
              <a:buSzPts val="1800"/>
              <a:buFont typeface="Noto Sans Symbols"/>
              <a:buChar char="○"/>
            </a:pPr>
            <a:r>
              <a:rPr b="0" i="0" lang="en-US" sz="1800" u="none" cap="none" strike="noStrike">
                <a:solidFill>
                  <a:schemeClr val="lt1"/>
                </a:solidFill>
                <a:latin typeface="Century Gothic"/>
                <a:ea typeface="Century Gothic"/>
                <a:cs typeface="Century Gothic"/>
                <a:sym typeface="Century Gothic"/>
              </a:rPr>
              <a:t>Chart demonstrates the comparison between observed values and predicted values and residuals of each model. From the comparison and residual pattern, we also can conclude that tree based models (Random Forest and Gradient Boosting) are also performed better than linear model in predicting house price.</a:t>
            </a:r>
            <a:endParaRPr b="0" i="0" sz="16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marR="0" rtl="0" algn="l">
              <a:spcBef>
                <a:spcPts val="0"/>
              </a:spcBef>
              <a:spcAft>
                <a:spcPts val="0"/>
              </a:spcAft>
              <a:buClr>
                <a:srgbClr val="FEFEFE"/>
              </a:buClr>
              <a:buSzPts val="4000"/>
              <a:buFont typeface="Century Gothic"/>
              <a:buNone/>
            </a:pPr>
            <a:r>
              <a:rPr b="1" i="0" lang="en-US" sz="4000" u="none" cap="none" strike="noStrike">
                <a:solidFill>
                  <a:srgbClr val="FEFEFE"/>
                </a:solidFill>
                <a:latin typeface="Century Gothic"/>
                <a:ea typeface="Century Gothic"/>
                <a:cs typeface="Century Gothic"/>
                <a:sym typeface="Century Gothic"/>
              </a:rPr>
              <a:t>Outstanding/Open Items on Key features</a:t>
            </a:r>
            <a:endParaRPr/>
          </a:p>
        </p:txBody>
      </p:sp>
      <p:sp>
        <p:nvSpPr>
          <p:cNvPr id="217" name="Shape 217"/>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457200" rtl="0">
              <a:spcBef>
                <a:spcPts val="0"/>
              </a:spcBef>
              <a:spcAft>
                <a:spcPts val="0"/>
              </a:spcAft>
              <a:buSzPts val="1800"/>
              <a:buChar char="○"/>
            </a:pPr>
            <a:r>
              <a:rPr lang="en-US"/>
              <a:t>Year Built: Not all data has year_built field filled in.</a:t>
            </a:r>
            <a:endParaRPr/>
          </a:p>
          <a:p>
            <a:pPr indent="-342900" lvl="0" marL="457200" marR="0" rtl="0" algn="l">
              <a:spcBef>
                <a:spcPts val="0"/>
              </a:spcBef>
              <a:spcAft>
                <a:spcPts val="0"/>
              </a:spcAft>
              <a:buSzPts val="1800"/>
              <a:buChar char="○"/>
            </a:pPr>
            <a:r>
              <a:rPr lang="en-US"/>
              <a:t>School</a:t>
            </a:r>
            <a:r>
              <a:rPr lang="en-US"/>
              <a:t>: Still mapping the properties to public schools through GIS</a:t>
            </a:r>
            <a:endParaRPr/>
          </a:p>
          <a:p>
            <a:pPr indent="-342900" lvl="0" marL="457200" marR="0" rtl="0" algn="l">
              <a:spcBef>
                <a:spcPts val="0"/>
              </a:spcBef>
              <a:spcAft>
                <a:spcPts val="0"/>
              </a:spcAft>
              <a:buSzPts val="1800"/>
              <a:buChar char="○"/>
            </a:pPr>
            <a:r>
              <a:rPr lang="en-US"/>
              <a:t>Mello Roos</a:t>
            </a:r>
            <a:r>
              <a:rPr lang="en-US"/>
              <a:t>: Which properties pay Mello Roos tax.</a:t>
            </a:r>
            <a:endParaRPr/>
          </a:p>
          <a:p>
            <a:pPr indent="-342900" lvl="0" marL="457200" marR="0" rtl="0" algn="l">
              <a:spcBef>
                <a:spcPts val="0"/>
              </a:spcBef>
              <a:spcAft>
                <a:spcPts val="0"/>
              </a:spcAft>
              <a:buSzPts val="1800"/>
              <a:buChar char="○"/>
            </a:pPr>
            <a:r>
              <a:rPr lang="en-US"/>
              <a:t>HOA: Wherever applicable, how much HOA is paid.</a:t>
            </a:r>
            <a:endParaRPr/>
          </a:p>
          <a:p>
            <a:pPr indent="-342900" lvl="0" marL="457200" marR="0" rtl="0" algn="l">
              <a:spcBef>
                <a:spcPts val="0"/>
              </a:spcBef>
              <a:spcAft>
                <a:spcPts val="0"/>
              </a:spcAft>
              <a:buSzPts val="1800"/>
              <a:buChar char="○"/>
            </a:pPr>
            <a:r>
              <a:rPr lang="en-US"/>
              <a:t>Permits/Construction: Type, cost,date of </a:t>
            </a:r>
            <a:r>
              <a:rPr lang="en-US"/>
              <a:t>permits</a:t>
            </a:r>
            <a:r>
              <a:rPr lang="en-US"/>
              <a:t> and constructions took place.</a:t>
            </a:r>
            <a:endParaRPr/>
          </a:p>
          <a:p>
            <a:pPr indent="-228600" lvl="0" marL="342900" marR="0" rtl="0" algn="l">
              <a:spcBef>
                <a:spcPts val="0"/>
              </a:spcBef>
              <a:spcAft>
                <a:spcPts val="0"/>
              </a:spcAft>
              <a:buClr>
                <a:schemeClr val="accent1"/>
              </a:buClr>
              <a:buSzPts val="1800"/>
              <a:buFont typeface="Noto Sans Symbols"/>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marR="0" rtl="0" algn="l">
              <a:spcBef>
                <a:spcPts val="0"/>
              </a:spcBef>
              <a:spcAft>
                <a:spcPts val="0"/>
              </a:spcAft>
              <a:buClr>
                <a:srgbClr val="FEFEFE"/>
              </a:buClr>
              <a:buSzPts val="4000"/>
              <a:buFont typeface="Century Gothic"/>
              <a:buNone/>
            </a:pPr>
            <a:r>
              <a:rPr b="1" i="0" lang="en-US" sz="4000" u="none" cap="none" strike="noStrike">
                <a:solidFill>
                  <a:srgbClr val="FEFEFE"/>
                </a:solidFill>
                <a:latin typeface="Century Gothic"/>
                <a:ea typeface="Century Gothic"/>
                <a:cs typeface="Century Gothic"/>
                <a:sym typeface="Century Gothic"/>
              </a:rPr>
              <a:t>Key Feature Engineering</a:t>
            </a:r>
            <a:endParaRPr/>
          </a:p>
        </p:txBody>
      </p:sp>
      <p:sp>
        <p:nvSpPr>
          <p:cNvPr id="223" name="Shape 223"/>
          <p:cNvSpPr txBox="1"/>
          <p:nvPr>
            <p:ph idx="1" type="body"/>
          </p:nvPr>
        </p:nvSpPr>
        <p:spPr>
          <a:xfrm>
            <a:off x="87450" y="1923975"/>
            <a:ext cx="11931600" cy="47943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0" lvl="0" marL="0" marR="0" rtl="0" algn="l">
              <a:lnSpc>
                <a:spcPct val="80000"/>
              </a:lnSpc>
              <a:spcBef>
                <a:spcPts val="0"/>
              </a:spcBef>
              <a:spcAft>
                <a:spcPts val="0"/>
              </a:spcAft>
              <a:buNone/>
            </a:pPr>
            <a:r>
              <a:rPr b="1" i="0" lang="en-US" u="none" cap="none" strike="noStrike">
                <a:solidFill>
                  <a:schemeClr val="lt1"/>
                </a:solidFill>
              </a:rPr>
              <a:t>Ge</a:t>
            </a:r>
            <a:r>
              <a:rPr b="1" lang="en-US"/>
              <a:t>o-</a:t>
            </a:r>
            <a:r>
              <a:rPr b="1" i="0" lang="en-US" u="none" cap="none" strike="noStrike">
                <a:solidFill>
                  <a:schemeClr val="lt1"/>
                </a:solidFill>
              </a:rPr>
              <a:t>location</a:t>
            </a:r>
            <a:endParaRPr i="0" u="none" cap="none" strike="noStrike">
              <a:solidFill>
                <a:schemeClr val="lt1"/>
              </a:solidFill>
            </a:endParaRPr>
          </a:p>
          <a:p>
            <a:pPr indent="-299085" lvl="1" marL="742950" marR="0" rtl="0" algn="l">
              <a:lnSpc>
                <a:spcPct val="80000"/>
              </a:lnSpc>
              <a:spcBef>
                <a:spcPts val="838"/>
              </a:spcBef>
              <a:spcAft>
                <a:spcPts val="0"/>
              </a:spcAft>
              <a:buClr>
                <a:schemeClr val="accent1"/>
              </a:buClr>
              <a:buSzPts val="1400"/>
              <a:buFont typeface="Noto Sans Symbols"/>
              <a:buChar char="○"/>
            </a:pPr>
            <a:r>
              <a:rPr b="1" i="0" lang="en-US" sz="1400" u="none" cap="none" strike="noStrike">
                <a:solidFill>
                  <a:schemeClr val="lt1"/>
                </a:solidFill>
              </a:rPr>
              <a:t>Geo griding</a:t>
            </a:r>
            <a:r>
              <a:rPr i="0" lang="en-US" sz="1400" u="none" cap="none" strike="noStrike">
                <a:solidFill>
                  <a:schemeClr val="lt1"/>
                </a:solidFill>
              </a:rPr>
              <a:t>: heterogeneous division of the map into grids that same number of properties can be contained. More dense properties in an area, more fine grids it will be divided into.</a:t>
            </a:r>
            <a:endParaRPr sz="1400"/>
          </a:p>
          <a:p>
            <a:pPr indent="-299085" lvl="1" marL="742950" marR="0" rtl="0" algn="l">
              <a:lnSpc>
                <a:spcPct val="80000"/>
              </a:lnSpc>
              <a:spcBef>
                <a:spcPts val="838"/>
              </a:spcBef>
              <a:spcAft>
                <a:spcPts val="0"/>
              </a:spcAft>
              <a:buClr>
                <a:schemeClr val="accent1"/>
              </a:buClr>
              <a:buSzPts val="1400"/>
              <a:buFont typeface="Noto Sans Symbols"/>
              <a:buChar char="○"/>
            </a:pPr>
            <a:r>
              <a:rPr b="1" i="0" lang="en-US" sz="1400" u="none" cap="none" strike="noStrike">
                <a:solidFill>
                  <a:schemeClr val="lt1"/>
                </a:solidFill>
              </a:rPr>
              <a:t>avg_grid_price</a:t>
            </a:r>
            <a:r>
              <a:rPr i="0" lang="en-US" sz="1400" u="none" cap="none" strike="noStrike">
                <a:solidFill>
                  <a:schemeClr val="lt1"/>
                </a:solidFill>
              </a:rPr>
              <a:t>: average price of the transactions in certain time range per each grid</a:t>
            </a:r>
            <a:endParaRPr sz="1400"/>
          </a:p>
          <a:p>
            <a:pPr indent="0" lvl="0" marL="0" marR="0" rtl="0" algn="l">
              <a:lnSpc>
                <a:spcPct val="80000"/>
              </a:lnSpc>
              <a:spcBef>
                <a:spcPts val="866"/>
              </a:spcBef>
              <a:spcAft>
                <a:spcPts val="0"/>
              </a:spcAft>
              <a:buNone/>
            </a:pPr>
            <a:r>
              <a:rPr b="1" lang="en-US"/>
              <a:t>S</a:t>
            </a:r>
            <a:r>
              <a:rPr b="1" i="0" lang="en-US" u="none" cap="none" strike="noStrike">
                <a:solidFill>
                  <a:schemeClr val="lt1"/>
                </a:solidFill>
              </a:rPr>
              <a:t>chool related</a:t>
            </a:r>
            <a:endParaRPr i="0" u="none" cap="none" strike="noStrike">
              <a:solidFill>
                <a:schemeClr val="lt1"/>
              </a:solidFill>
            </a:endParaRPr>
          </a:p>
          <a:p>
            <a:pPr indent="-299085" lvl="1" marL="742950" marR="0" rtl="0" algn="l">
              <a:lnSpc>
                <a:spcPct val="80000"/>
              </a:lnSpc>
              <a:spcBef>
                <a:spcPts val="838"/>
              </a:spcBef>
              <a:spcAft>
                <a:spcPts val="0"/>
              </a:spcAft>
              <a:buClr>
                <a:schemeClr val="accent1"/>
              </a:buClr>
              <a:buSzPts val="1400"/>
              <a:buFont typeface="Noto Sans Symbols"/>
              <a:buChar char="○"/>
            </a:pPr>
            <a:r>
              <a:rPr b="1" i="0" lang="en-US" sz="1400" u="none" cap="none" strike="noStrike">
                <a:solidFill>
                  <a:schemeClr val="lt1"/>
                </a:solidFill>
              </a:rPr>
              <a:t>school attended</a:t>
            </a:r>
            <a:r>
              <a:rPr i="0" lang="en-US" sz="1400" u="none" cap="none" strike="noStrike">
                <a:solidFill>
                  <a:schemeClr val="lt1"/>
                </a:solidFill>
              </a:rPr>
              <a:t>: with lon/lat and geo boundary of schools, get the schools for each property by point-in-polygon detection.</a:t>
            </a:r>
            <a:endParaRPr sz="1400"/>
          </a:p>
          <a:p>
            <a:pPr indent="-299085" lvl="1" marL="742950" marR="0" rtl="0" algn="l">
              <a:lnSpc>
                <a:spcPct val="80000"/>
              </a:lnSpc>
              <a:spcBef>
                <a:spcPts val="880"/>
              </a:spcBef>
              <a:spcAft>
                <a:spcPts val="0"/>
              </a:spcAft>
              <a:buClr>
                <a:schemeClr val="accent1"/>
              </a:buClr>
              <a:buSzPts val="1400"/>
              <a:buFont typeface="Noto Sans Symbols"/>
              <a:buChar char="○"/>
            </a:pPr>
            <a:r>
              <a:rPr b="1" i="0" lang="en-US" sz="1400" u="none" cap="none" strike="noStrike">
                <a:solidFill>
                  <a:schemeClr val="lt1"/>
                </a:solidFill>
              </a:rPr>
              <a:t>school_score</a:t>
            </a:r>
            <a:r>
              <a:rPr i="0" lang="en-US" sz="1400" u="none" cap="none" strike="noStrike">
                <a:solidFill>
                  <a:schemeClr val="lt1"/>
                </a:solidFill>
              </a:rPr>
              <a:t>: the rank of the school attended for each property</a:t>
            </a:r>
            <a:endParaRPr sz="1400"/>
          </a:p>
          <a:p>
            <a:pPr indent="-299085" lvl="1" marL="742950" marR="0" rtl="0" algn="l">
              <a:lnSpc>
                <a:spcPct val="80000"/>
              </a:lnSpc>
              <a:spcBef>
                <a:spcPts val="838"/>
              </a:spcBef>
              <a:spcAft>
                <a:spcPts val="0"/>
              </a:spcAft>
              <a:buClr>
                <a:schemeClr val="accent1"/>
              </a:buClr>
              <a:buSzPts val="1400"/>
              <a:buFont typeface="Noto Sans Symbols"/>
              <a:buChar char="○"/>
            </a:pPr>
            <a:r>
              <a:rPr b="1" i="0" lang="en-US" sz="1400" u="none" cap="none" strike="noStrike">
                <a:solidFill>
                  <a:schemeClr val="lt1"/>
                </a:solidFill>
              </a:rPr>
              <a:t>school_dist</a:t>
            </a:r>
            <a:r>
              <a:rPr i="0" lang="en-US" sz="1400" u="none" cap="none" strike="noStrike">
                <a:solidFill>
                  <a:schemeClr val="lt1"/>
                </a:solidFill>
              </a:rPr>
              <a:t>: line distance to the schools attended</a:t>
            </a:r>
            <a:endParaRPr sz="1400"/>
          </a:p>
          <a:p>
            <a:pPr indent="0" lvl="0" marL="0" marR="0" rtl="0" algn="l">
              <a:lnSpc>
                <a:spcPct val="80000"/>
              </a:lnSpc>
              <a:spcBef>
                <a:spcPts val="866"/>
              </a:spcBef>
              <a:spcAft>
                <a:spcPts val="0"/>
              </a:spcAft>
              <a:buNone/>
            </a:pPr>
            <a:r>
              <a:rPr b="1" lang="en-US"/>
              <a:t>C</a:t>
            </a:r>
            <a:r>
              <a:rPr b="1" i="0" lang="en-US" u="none" cap="none" strike="noStrike">
                <a:solidFill>
                  <a:schemeClr val="lt1"/>
                </a:solidFill>
              </a:rPr>
              <a:t>ommunity</a:t>
            </a:r>
            <a:endParaRPr i="0" u="none" cap="none" strike="noStrike">
              <a:solidFill>
                <a:schemeClr val="lt1"/>
              </a:solidFill>
            </a:endParaRPr>
          </a:p>
          <a:p>
            <a:pPr indent="-299085" lvl="1" marL="742950" marR="0" rtl="0" algn="l">
              <a:lnSpc>
                <a:spcPct val="80000"/>
              </a:lnSpc>
              <a:spcBef>
                <a:spcPts val="838"/>
              </a:spcBef>
              <a:spcAft>
                <a:spcPts val="0"/>
              </a:spcAft>
              <a:buClr>
                <a:schemeClr val="accent1"/>
              </a:buClr>
              <a:buSzPts val="1400"/>
              <a:buFont typeface="Century Gothic"/>
              <a:buChar char="○"/>
            </a:pPr>
            <a:r>
              <a:rPr b="1" i="0" lang="en-US" sz="1400" u="none" cap="none" strike="noStrike">
                <a:solidFill>
                  <a:schemeClr val="lt1"/>
                </a:solidFill>
              </a:rPr>
              <a:t>crime rate</a:t>
            </a:r>
            <a:endParaRPr sz="1400"/>
          </a:p>
          <a:p>
            <a:pPr indent="-299085" lvl="1" marL="742950" marR="0" rtl="0" algn="l">
              <a:lnSpc>
                <a:spcPct val="80000"/>
              </a:lnSpc>
              <a:spcBef>
                <a:spcPts val="838"/>
              </a:spcBef>
              <a:spcAft>
                <a:spcPts val="0"/>
              </a:spcAft>
              <a:buClr>
                <a:schemeClr val="accent1"/>
              </a:buClr>
              <a:buSzPts val="1400"/>
              <a:buFont typeface="Century Gothic"/>
              <a:buChar char="○"/>
            </a:pPr>
            <a:r>
              <a:rPr b="1" i="0" lang="en-US" sz="1400" u="none" cap="none" strike="noStrike">
                <a:solidFill>
                  <a:schemeClr val="lt1"/>
                </a:solidFill>
              </a:rPr>
              <a:t>average age</a:t>
            </a:r>
            <a:endParaRPr b="1" i="0" sz="1400" u="none" cap="none" strike="noStrike">
              <a:solidFill>
                <a:schemeClr val="lt1"/>
              </a:solidFill>
            </a:endParaRPr>
          </a:p>
          <a:p>
            <a:pPr indent="-299085" lvl="1" marL="742950" marR="0" rtl="0" algn="l">
              <a:lnSpc>
                <a:spcPct val="80000"/>
              </a:lnSpc>
              <a:spcBef>
                <a:spcPts val="838"/>
              </a:spcBef>
              <a:spcAft>
                <a:spcPts val="0"/>
              </a:spcAft>
              <a:buClr>
                <a:schemeClr val="accent1"/>
              </a:buClr>
              <a:buSzPts val="1400"/>
              <a:buFont typeface="Noto Sans Symbols"/>
              <a:buChar char="○"/>
            </a:pPr>
            <a:r>
              <a:rPr b="1" lang="en-US" sz="1400"/>
              <a:t>inflation/CPI index</a:t>
            </a:r>
            <a:endParaRPr b="1" sz="1400"/>
          </a:p>
          <a:p>
            <a:pPr indent="-299085" lvl="1" marL="742950" marR="0" rtl="0" algn="l">
              <a:lnSpc>
                <a:spcPct val="80000"/>
              </a:lnSpc>
              <a:spcBef>
                <a:spcPts val="838"/>
              </a:spcBef>
              <a:spcAft>
                <a:spcPts val="0"/>
              </a:spcAft>
              <a:buClr>
                <a:schemeClr val="accent1"/>
              </a:buClr>
              <a:buSzPts val="1400"/>
              <a:buFont typeface="Century Gothic"/>
              <a:buChar char="○"/>
            </a:pPr>
            <a:r>
              <a:rPr b="1" i="0" lang="en-US" sz="1400" u="none" cap="none" strike="noStrike">
                <a:solidFill>
                  <a:schemeClr val="lt1"/>
                </a:solidFill>
              </a:rPr>
              <a:t>average household income</a:t>
            </a:r>
            <a:endParaRPr b="1" i="0" sz="1400" u="none" cap="none" strike="noStrike">
              <a:solidFill>
                <a:schemeClr val="lt1"/>
              </a:solidFill>
            </a:endParaRPr>
          </a:p>
          <a:p>
            <a:pPr indent="-299085" lvl="1" marL="742950" marR="0" rtl="0" algn="l">
              <a:lnSpc>
                <a:spcPct val="80000"/>
              </a:lnSpc>
              <a:spcBef>
                <a:spcPts val="838"/>
              </a:spcBef>
              <a:spcAft>
                <a:spcPts val="0"/>
              </a:spcAft>
              <a:buClr>
                <a:schemeClr val="accent1"/>
              </a:buClr>
              <a:buSzPts val="1400"/>
              <a:buFont typeface="Century Gothic"/>
              <a:buChar char="○"/>
            </a:pPr>
            <a:r>
              <a:rPr b="1" lang="en-US" sz="1400"/>
              <a:t>Other related social/econ factors</a:t>
            </a:r>
            <a:br>
              <a:rPr b="1" i="0" lang="en-US" sz="1400" u="none" cap="none" strike="noStrike">
                <a:solidFill>
                  <a:schemeClr val="lt1"/>
                </a:solidFill>
              </a:rPr>
            </a:br>
            <a:endParaRPr b="1" i="0" sz="1400" u="none" cap="none" strike="noStrike">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marR="0" rtl="0" algn="l">
              <a:spcBef>
                <a:spcPts val="0"/>
              </a:spcBef>
              <a:spcAft>
                <a:spcPts val="0"/>
              </a:spcAft>
              <a:buClr>
                <a:srgbClr val="FEFEFE"/>
              </a:buClr>
              <a:buSzPts val="4000"/>
              <a:buFont typeface="Century Gothic"/>
              <a:buNone/>
            </a:pPr>
            <a:r>
              <a:rPr b="1" i="0" lang="en-US" sz="4000" u="none" cap="none" strike="noStrike">
                <a:solidFill>
                  <a:srgbClr val="FEFEFE"/>
                </a:solidFill>
                <a:latin typeface="Century Gothic"/>
                <a:ea typeface="Century Gothic"/>
                <a:cs typeface="Century Gothic"/>
                <a:sym typeface="Century Gothic"/>
              </a:rPr>
              <a:t>Next Steps: More features &amp; data</a:t>
            </a:r>
            <a:endParaRPr/>
          </a:p>
        </p:txBody>
      </p:sp>
      <p:graphicFrame>
        <p:nvGraphicFramePr>
          <p:cNvPr id="229" name="Shape 229"/>
          <p:cNvGraphicFramePr/>
          <p:nvPr/>
        </p:nvGraphicFramePr>
        <p:xfrm>
          <a:off x="563417" y="2259446"/>
          <a:ext cx="3000000" cy="3000000"/>
        </p:xfrm>
        <a:graphic>
          <a:graphicData uri="http://schemas.openxmlformats.org/drawingml/2006/table">
            <a:tbl>
              <a:tblPr bandRow="1" firstRow="1">
                <a:noFill/>
                <a:tableStyleId>{E79CE032-705F-4014-90D5-A566BBBB127F}</a:tableStyleId>
              </a:tblPr>
              <a:tblGrid>
                <a:gridCol w="5006400"/>
                <a:gridCol w="6298900"/>
              </a:tblGrid>
              <a:tr h="370850">
                <a:tc>
                  <a:txBody>
                    <a:bodyPr>
                      <a:noAutofit/>
                    </a:bodyPr>
                    <a:lstStyle/>
                    <a:p>
                      <a:pPr indent="0" lvl="0" marL="0" marR="0" rtl="0" algn="l">
                        <a:spcBef>
                          <a:spcPts val="0"/>
                        </a:spcBef>
                        <a:spcAft>
                          <a:spcPts val="0"/>
                        </a:spcAft>
                        <a:buNone/>
                      </a:pPr>
                      <a:r>
                        <a:rPr lang="en-US" sz="1800" u="none" cap="none" strike="noStrike"/>
                        <a:t>Variable Name</a:t>
                      </a:r>
                      <a:endParaRPr/>
                    </a:p>
                  </a:txBody>
                  <a:tcPr marT="45725" marB="45725" marR="91450" marL="91450"/>
                </a:tc>
                <a:tc>
                  <a:txBody>
                    <a:bodyPr>
                      <a:noAutofit/>
                    </a:bodyPr>
                    <a:lstStyle/>
                    <a:p>
                      <a:pPr indent="0" lvl="0" marL="0" marR="0" rtl="0" algn="l">
                        <a:spcBef>
                          <a:spcPts val="0"/>
                        </a:spcBef>
                        <a:spcAft>
                          <a:spcPts val="0"/>
                        </a:spcAft>
                        <a:buNone/>
                      </a:pPr>
                      <a:r>
                        <a:rPr lang="en-US" sz="1800"/>
                        <a:t>Description</a:t>
                      </a:r>
                      <a:endParaRPr/>
                    </a:p>
                  </a:txBody>
                  <a:tcPr marT="45725" marB="45725" marR="91450" marL="91450"/>
                </a:tc>
              </a:tr>
              <a:tr h="370850">
                <a:tc>
                  <a:txBody>
                    <a:bodyPr>
                      <a:noAutofit/>
                    </a:bodyPr>
                    <a:lstStyle/>
                    <a:p>
                      <a:pPr indent="0" lvl="0" marL="0" marR="0" rtl="0" algn="l">
                        <a:spcBef>
                          <a:spcPts val="0"/>
                        </a:spcBef>
                        <a:spcAft>
                          <a:spcPts val="0"/>
                        </a:spcAft>
                        <a:buNone/>
                      </a:pPr>
                      <a:r>
                        <a:rPr lang="en-US" sz="1800"/>
                        <a:t>Lot_size</a:t>
                      </a:r>
                      <a:endParaRPr sz="1800"/>
                    </a:p>
                  </a:txBody>
                  <a:tcPr marT="45725" marB="45725" marR="91450" marL="91450"/>
                </a:tc>
                <a:tc>
                  <a:txBody>
                    <a:bodyPr>
                      <a:noAutofit/>
                    </a:bodyPr>
                    <a:lstStyle/>
                    <a:p>
                      <a:pPr indent="0" lvl="0" marL="0" marR="0" rtl="0" algn="l">
                        <a:spcBef>
                          <a:spcPts val="0"/>
                        </a:spcBef>
                        <a:spcAft>
                          <a:spcPts val="0"/>
                        </a:spcAft>
                        <a:buNone/>
                      </a:pPr>
                      <a:r>
                        <a:rPr lang="en-US" sz="1800"/>
                        <a:t>Lot size in sqft</a:t>
                      </a:r>
                      <a:endParaRPr sz="1800"/>
                    </a:p>
                  </a:txBody>
                  <a:tcPr marT="45725" marB="45725" marR="91450" marL="91450"/>
                </a:tc>
              </a:tr>
              <a:tr h="370850">
                <a:tc>
                  <a:txBody>
                    <a:bodyPr>
                      <a:noAutofit/>
                    </a:bodyPr>
                    <a:lstStyle/>
                    <a:p>
                      <a:pPr indent="0" lvl="0" marL="0" marR="0" rtl="0" algn="l">
                        <a:spcBef>
                          <a:spcPts val="0"/>
                        </a:spcBef>
                        <a:spcAft>
                          <a:spcPts val="0"/>
                        </a:spcAft>
                        <a:buNone/>
                      </a:pPr>
                      <a:r>
                        <a:rPr lang="en-US" sz="1800"/>
                        <a:t>First_floor_area</a:t>
                      </a:r>
                      <a:endParaRPr sz="1800"/>
                    </a:p>
                  </a:txBody>
                  <a:tcPr marT="45725" marB="45725" marR="91450" marL="91450"/>
                </a:tc>
                <a:tc>
                  <a:txBody>
                    <a:bodyPr>
                      <a:noAutofit/>
                    </a:bodyPr>
                    <a:lstStyle/>
                    <a:p>
                      <a:pPr indent="0" lvl="0" marL="0" marR="0" rtl="0" algn="l">
                        <a:spcBef>
                          <a:spcPts val="0"/>
                        </a:spcBef>
                        <a:spcAft>
                          <a:spcPts val="0"/>
                        </a:spcAft>
                        <a:buNone/>
                      </a:pPr>
                      <a:r>
                        <a:rPr lang="en-US" sz="1800"/>
                        <a:t>First floor area in sqft</a:t>
                      </a:r>
                      <a:endParaRPr sz="1800"/>
                    </a:p>
                  </a:txBody>
                  <a:tcPr marT="45725" marB="45725" marR="91450" marL="91450"/>
                </a:tc>
              </a:tr>
              <a:tr h="370850">
                <a:tc>
                  <a:txBody>
                    <a:bodyPr>
                      <a:noAutofit/>
                    </a:bodyPr>
                    <a:lstStyle/>
                    <a:p>
                      <a:pPr indent="0" lvl="0" marL="0" marR="0" rtl="0" algn="l">
                        <a:spcBef>
                          <a:spcPts val="0"/>
                        </a:spcBef>
                        <a:spcAft>
                          <a:spcPts val="0"/>
                        </a:spcAft>
                        <a:buNone/>
                      </a:pPr>
                      <a:r>
                        <a:rPr lang="en-US" sz="1800"/>
                        <a:t>Sold_age</a:t>
                      </a:r>
                      <a:endParaRPr sz="1800"/>
                    </a:p>
                  </a:txBody>
                  <a:tcPr marT="45725" marB="45725" marR="91450" marL="91450"/>
                </a:tc>
                <a:tc>
                  <a:txBody>
                    <a:bodyPr>
                      <a:noAutofit/>
                    </a:bodyPr>
                    <a:lstStyle/>
                    <a:p>
                      <a:pPr indent="0" lvl="0" marL="0" marR="0" rtl="0" algn="l">
                        <a:spcBef>
                          <a:spcPts val="0"/>
                        </a:spcBef>
                        <a:spcAft>
                          <a:spcPts val="0"/>
                        </a:spcAft>
                        <a:buNone/>
                      </a:pPr>
                      <a:r>
                        <a:rPr b="0" i="0" lang="en-US" sz="1800" u="none" strike="noStrike">
                          <a:solidFill>
                            <a:schemeClr val="lt1"/>
                          </a:solidFill>
                          <a:latin typeface="Century Gothic"/>
                          <a:ea typeface="Century Gothic"/>
                          <a:cs typeface="Century Gothic"/>
                          <a:sym typeface="Century Gothic"/>
                        </a:rPr>
                        <a:t>the year count from year built to year sold</a:t>
                      </a:r>
                      <a:endParaRPr sz="1800"/>
                    </a:p>
                  </a:txBody>
                  <a:tcPr marT="45725" marB="45725" marR="91450" marL="91450"/>
                </a:tc>
              </a:tr>
              <a:tr h="370850">
                <a:tc>
                  <a:txBody>
                    <a:bodyPr>
                      <a:noAutofit/>
                    </a:bodyPr>
                    <a:lstStyle/>
                    <a:p>
                      <a:pPr indent="0" lvl="0" marL="0" marR="0" rtl="0" algn="l">
                        <a:spcBef>
                          <a:spcPts val="0"/>
                        </a:spcBef>
                        <a:spcAft>
                          <a:spcPts val="0"/>
                        </a:spcAft>
                        <a:buNone/>
                      </a:pPr>
                      <a:r>
                        <a:rPr b="0" i="0" lang="en-US" sz="1800" u="none" strike="noStrike">
                          <a:solidFill>
                            <a:schemeClr val="lt1"/>
                          </a:solidFill>
                          <a:latin typeface="Century Gothic"/>
                          <a:ea typeface="Century Gothic"/>
                          <a:cs typeface="Century Gothic"/>
                          <a:sym typeface="Century Gothic"/>
                        </a:rPr>
                        <a:t>distance_to_primary/middle/high_school</a:t>
                      </a:r>
                      <a:endParaRPr sz="1800"/>
                    </a:p>
                  </a:txBody>
                  <a:tcPr marT="45725" marB="45725" marR="91450" marL="91450"/>
                </a:tc>
                <a:tc>
                  <a:txBody>
                    <a:bodyPr>
                      <a:noAutofit/>
                    </a:bodyPr>
                    <a:lstStyle/>
                    <a:p>
                      <a:pPr indent="0" lvl="0" marL="0" marR="0" rtl="0" algn="l">
                        <a:spcBef>
                          <a:spcPts val="0"/>
                        </a:spcBef>
                        <a:spcAft>
                          <a:spcPts val="0"/>
                        </a:spcAft>
                        <a:buNone/>
                      </a:pPr>
                      <a:r>
                        <a:rPr b="0" i="0" lang="en-US" sz="1800" u="none" strike="noStrike">
                          <a:solidFill>
                            <a:schemeClr val="lt1"/>
                          </a:solidFill>
                          <a:latin typeface="Century Gothic"/>
                          <a:ea typeface="Century Gothic"/>
                          <a:cs typeface="Century Gothic"/>
                          <a:sym typeface="Century Gothic"/>
                        </a:rPr>
                        <a:t>depending on school boundary GIS data</a:t>
                      </a:r>
                      <a:endParaRPr sz="1800"/>
                    </a:p>
                  </a:txBody>
                  <a:tcPr marT="45725" marB="45725" marR="91450" marL="91450"/>
                </a:tc>
              </a:tr>
              <a:tr h="370850">
                <a:tc>
                  <a:txBody>
                    <a:bodyPr>
                      <a:noAutofit/>
                    </a:bodyPr>
                    <a:lstStyle/>
                    <a:p>
                      <a:pPr indent="0" lvl="0" marL="0" marR="0" rtl="0" algn="l">
                        <a:spcBef>
                          <a:spcPts val="0"/>
                        </a:spcBef>
                        <a:spcAft>
                          <a:spcPts val="0"/>
                        </a:spcAft>
                        <a:buNone/>
                      </a:pPr>
                      <a:r>
                        <a:rPr b="0" i="0" lang="en-US" sz="1800" u="none" strike="noStrike">
                          <a:solidFill>
                            <a:schemeClr val="lt1"/>
                          </a:solidFill>
                          <a:latin typeface="Century Gothic"/>
                          <a:ea typeface="Century Gothic"/>
                          <a:cs typeface="Century Gothic"/>
                          <a:sym typeface="Century Gothic"/>
                        </a:rPr>
                        <a:t>score_of_primary/middle/high_school</a:t>
                      </a:r>
                      <a:endParaRPr sz="1800"/>
                    </a:p>
                  </a:txBody>
                  <a:tcPr marT="45725" marB="45725" marR="91450" marL="91450"/>
                </a:tc>
                <a:tc>
                  <a:txBody>
                    <a:bodyPr>
                      <a:noAutofit/>
                    </a:bodyPr>
                    <a:lstStyle/>
                    <a:p>
                      <a:pPr indent="0" lvl="0" marL="0" marR="0" rtl="0" algn="l">
                        <a:lnSpc>
                          <a:spcPct val="100000"/>
                        </a:lnSpc>
                        <a:spcBef>
                          <a:spcPts val="0"/>
                        </a:spcBef>
                        <a:spcAft>
                          <a:spcPts val="0"/>
                        </a:spcAft>
                        <a:buClr>
                          <a:schemeClr val="lt1"/>
                        </a:buClr>
                        <a:buSzPts val="1800"/>
                        <a:buFont typeface="Century Gothic"/>
                        <a:buNone/>
                      </a:pPr>
                      <a:r>
                        <a:rPr b="0" i="0" lang="en-US" sz="1800" u="none" strike="noStrike">
                          <a:solidFill>
                            <a:schemeClr val="lt1"/>
                          </a:solidFill>
                          <a:latin typeface="Century Gothic"/>
                          <a:ea typeface="Century Gothic"/>
                          <a:cs typeface="Century Gothic"/>
                          <a:sym typeface="Century Gothic"/>
                        </a:rPr>
                        <a:t>depending on school boundary GIS</a:t>
                      </a:r>
                      <a:endParaRPr b="0" sz="1800"/>
                    </a:p>
                  </a:txBody>
                  <a:tcPr marT="45725" marB="45725" marR="91450" marL="91450"/>
                </a:tc>
              </a:tr>
              <a:tr h="370850">
                <a:tc>
                  <a:txBody>
                    <a:bodyPr>
                      <a:noAutofit/>
                    </a:bodyPr>
                    <a:lstStyle/>
                    <a:p>
                      <a:pPr indent="0" lvl="0" marL="0" marR="0" rtl="0" algn="l">
                        <a:spcBef>
                          <a:spcPts val="0"/>
                        </a:spcBef>
                        <a:spcAft>
                          <a:spcPts val="0"/>
                        </a:spcAft>
                        <a:buNone/>
                      </a:pPr>
                      <a:r>
                        <a:rPr b="0" i="0" lang="en-US" sz="1800" u="none" strike="noStrike">
                          <a:solidFill>
                            <a:schemeClr val="lt1"/>
                          </a:solidFill>
                          <a:latin typeface="Century Gothic"/>
                          <a:ea typeface="Century Gothic"/>
                          <a:cs typeface="Century Gothic"/>
                          <a:sym typeface="Century Gothic"/>
                        </a:rPr>
                        <a:t>sqft_bracket</a:t>
                      </a:r>
                      <a:endParaRPr sz="1800"/>
                    </a:p>
                  </a:txBody>
                  <a:tcPr marT="45725" marB="45725" marR="91450" marL="91450"/>
                </a:tc>
                <a:tc>
                  <a:txBody>
                    <a:bodyPr>
                      <a:noAutofit/>
                    </a:bodyPr>
                    <a:lstStyle/>
                    <a:p>
                      <a:pPr indent="0" lvl="0" marL="0" marR="0" rtl="0" algn="l">
                        <a:spcBef>
                          <a:spcPts val="0"/>
                        </a:spcBef>
                        <a:spcAft>
                          <a:spcPts val="0"/>
                        </a:spcAft>
                        <a:buNone/>
                      </a:pPr>
                      <a:r>
                        <a:rPr b="0" i="0" lang="en-US" sz="1800" u="none" strike="noStrike">
                          <a:solidFill>
                            <a:schemeClr val="lt1"/>
                          </a:solidFill>
                          <a:latin typeface="Century Gothic"/>
                          <a:ea typeface="Century Gothic"/>
                          <a:cs typeface="Century Gothic"/>
                          <a:sym typeface="Century Gothic"/>
                        </a:rPr>
                        <a:t>categorical feature that which sqft bracket the property belongs to</a:t>
                      </a:r>
                      <a:endParaRPr sz="1800"/>
                    </a:p>
                  </a:txBody>
                  <a:tcPr marT="45725" marB="45725" marR="91450" marL="91450"/>
                </a:tc>
              </a:tr>
              <a:tr h="370850">
                <a:tc>
                  <a:txBody>
                    <a:bodyPr>
                      <a:noAutofit/>
                    </a:bodyPr>
                    <a:lstStyle/>
                    <a:p>
                      <a:pPr indent="0" lvl="0" marL="0" marR="0" rtl="0" algn="l">
                        <a:spcBef>
                          <a:spcPts val="0"/>
                        </a:spcBef>
                        <a:spcAft>
                          <a:spcPts val="0"/>
                        </a:spcAft>
                        <a:buNone/>
                      </a:pPr>
                      <a:r>
                        <a:rPr b="0" i="0" lang="en-US" sz="1800" u="none" strike="noStrike">
                          <a:solidFill>
                            <a:schemeClr val="lt1"/>
                          </a:solidFill>
                          <a:latin typeface="Century Gothic"/>
                          <a:ea typeface="Century Gothic"/>
                          <a:cs typeface="Century Gothic"/>
                          <a:sym typeface="Century Gothic"/>
                        </a:rPr>
                        <a:t>geo_grid_bracket</a:t>
                      </a:r>
                      <a:endParaRPr sz="1800"/>
                    </a:p>
                  </a:txBody>
                  <a:tcPr marT="45725" marB="45725" marR="91450" marL="91450"/>
                </a:tc>
                <a:tc>
                  <a:txBody>
                    <a:bodyPr>
                      <a:noAutofit/>
                    </a:bodyPr>
                    <a:lstStyle/>
                    <a:p>
                      <a:pPr indent="0" lvl="0" marL="0" marR="0" rtl="0" algn="l">
                        <a:spcBef>
                          <a:spcPts val="0"/>
                        </a:spcBef>
                        <a:spcAft>
                          <a:spcPts val="0"/>
                        </a:spcAft>
                        <a:buNone/>
                      </a:pPr>
                      <a:r>
                        <a:rPr b="0" i="0" lang="en-US" sz="1800" u="none" strike="noStrike">
                          <a:solidFill>
                            <a:schemeClr val="lt1"/>
                          </a:solidFill>
                          <a:latin typeface="Century Gothic"/>
                          <a:ea typeface="Century Gothic"/>
                          <a:cs typeface="Century Gothic"/>
                          <a:sym typeface="Century Gothic"/>
                        </a:rPr>
                        <a:t>instead of zip/city, we’ll try to create our own geo grids and then cluster them to get categorical feature for each property</a:t>
                      </a:r>
                      <a:endParaRPr sz="1800"/>
                    </a:p>
                  </a:txBody>
                  <a:tcPr marT="45725" marB="45725" marR="91450" marL="91450"/>
                </a:tc>
              </a:tr>
              <a:tr h="370850">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marR="0" rtl="0" algn="l">
              <a:spcBef>
                <a:spcPts val="0"/>
              </a:spcBef>
              <a:spcAft>
                <a:spcPts val="0"/>
              </a:spcAft>
              <a:buClr>
                <a:srgbClr val="FEFEFE"/>
              </a:buClr>
              <a:buSzPts val="4000"/>
              <a:buFont typeface="Century Gothic"/>
              <a:buNone/>
            </a:pPr>
            <a:r>
              <a:rPr b="1" i="0" lang="en-US" sz="4000" u="none" cap="none" strike="noStrike">
                <a:solidFill>
                  <a:srgbClr val="FEFEFE"/>
                </a:solidFill>
                <a:latin typeface="Century Gothic"/>
                <a:ea typeface="Century Gothic"/>
                <a:cs typeface="Century Gothic"/>
                <a:sym typeface="Century Gothic"/>
              </a:rPr>
              <a:t>Next Steps: Segmentation on Key Features</a:t>
            </a:r>
            <a:endParaRPr/>
          </a:p>
        </p:txBody>
      </p:sp>
      <p:sp>
        <p:nvSpPr>
          <p:cNvPr id="235" name="Shape 235"/>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marR="0" rtl="0" algn="l">
              <a:spcBef>
                <a:spcPts val="0"/>
              </a:spcBef>
              <a:spcAft>
                <a:spcPts val="0"/>
              </a:spcAft>
              <a:buClr>
                <a:schemeClr val="accent1"/>
              </a:buClr>
              <a:buSzPts val="1800"/>
              <a:buFont typeface="Noto Sans Symbols"/>
              <a:buChar char="○"/>
            </a:pPr>
            <a:r>
              <a:rPr b="0" i="0" lang="en-US" sz="1800" u="none" cap="none" strike="noStrike">
                <a:solidFill>
                  <a:schemeClr val="lt1"/>
                </a:solidFill>
                <a:latin typeface="Century Gothic"/>
                <a:ea typeface="Century Gothic"/>
                <a:cs typeface="Century Gothic"/>
                <a:sym typeface="Century Gothic"/>
              </a:rPr>
              <a:t>Instead of training one general model, we’ll try clustering on single key feature or various combination of features, and train separate model for each cluster. Key features include property_type, sqft, geo_grid, year_built.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marR="0" rtl="0" algn="l">
              <a:spcBef>
                <a:spcPts val="0"/>
              </a:spcBef>
              <a:spcAft>
                <a:spcPts val="0"/>
              </a:spcAft>
              <a:buClr>
                <a:srgbClr val="FEFEFE"/>
              </a:buClr>
              <a:buSzPts val="4000"/>
              <a:buFont typeface="Century Gothic"/>
              <a:buNone/>
            </a:pPr>
            <a:r>
              <a:rPr b="1" i="0" lang="en-US" sz="4000" u="none" cap="none" strike="noStrike">
                <a:solidFill>
                  <a:srgbClr val="FEFEFE"/>
                </a:solidFill>
                <a:latin typeface="Century Gothic"/>
                <a:ea typeface="Century Gothic"/>
                <a:cs typeface="Century Gothic"/>
                <a:sym typeface="Century Gothic"/>
              </a:rPr>
              <a:t>Next Steps: Beyond modeling</a:t>
            </a:r>
            <a:endParaRPr/>
          </a:p>
        </p:txBody>
      </p:sp>
      <p:sp>
        <p:nvSpPr>
          <p:cNvPr id="241" name="Shape 241"/>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a:t>When </a:t>
            </a:r>
            <a:r>
              <a:rPr b="0" i="0" lang="en-US" sz="1800" u="none" cap="none" strike="noStrike">
                <a:solidFill>
                  <a:schemeClr val="lt1"/>
                </a:solidFill>
                <a:latin typeface="Century Gothic"/>
                <a:ea typeface="Century Gothic"/>
                <a:cs typeface="Century Gothic"/>
                <a:sym typeface="Century Gothic"/>
              </a:rPr>
              <a:t>the modeling of price evaluation </a:t>
            </a:r>
            <a:r>
              <a:rPr lang="en-US"/>
              <a:t>is successful:</a:t>
            </a:r>
            <a:endParaRPr/>
          </a:p>
          <a:p>
            <a:pPr indent="-342900" lvl="0" marL="342900" marR="0" rtl="0" algn="l">
              <a:spcBef>
                <a:spcPts val="0"/>
              </a:spcBef>
              <a:spcAft>
                <a:spcPts val="0"/>
              </a:spcAft>
              <a:buClr>
                <a:schemeClr val="accent1"/>
              </a:buClr>
              <a:buSzPts val="1800"/>
              <a:buFont typeface="Noto Sans Symbols"/>
              <a:buChar char="○"/>
            </a:pPr>
            <a:r>
              <a:rPr lang="en-US"/>
              <a:t>T</a:t>
            </a:r>
            <a:r>
              <a:rPr b="0" i="0" lang="en-US" sz="1800" u="none" cap="none" strike="noStrike">
                <a:solidFill>
                  <a:schemeClr val="lt1"/>
                </a:solidFill>
                <a:latin typeface="Century Gothic"/>
                <a:ea typeface="Century Gothic"/>
                <a:cs typeface="Century Gothic"/>
                <a:sym typeface="Century Gothic"/>
              </a:rPr>
              <a:t>rain models for each year.</a:t>
            </a:r>
            <a:endParaRPr/>
          </a:p>
          <a:p>
            <a:pPr indent="-342900" lvl="0" marL="342900" marR="0" rtl="0" algn="l">
              <a:spcBef>
                <a:spcPts val="0"/>
              </a:spcBef>
              <a:spcAft>
                <a:spcPts val="0"/>
              </a:spcAft>
              <a:buClr>
                <a:schemeClr val="accent1"/>
              </a:buClr>
              <a:buSzPts val="1800"/>
              <a:buFont typeface="Noto Sans Symbols"/>
              <a:buChar char="○"/>
            </a:pPr>
            <a:r>
              <a:rPr lang="en-US"/>
              <a:t>E</a:t>
            </a:r>
            <a:r>
              <a:rPr b="0" i="0" lang="en-US" sz="1800" u="none" cap="none" strike="noStrike">
                <a:solidFill>
                  <a:schemeClr val="lt1"/>
                </a:solidFill>
                <a:latin typeface="Century Gothic"/>
                <a:ea typeface="Century Gothic"/>
                <a:cs typeface="Century Gothic"/>
                <a:sym typeface="Century Gothic"/>
              </a:rPr>
              <a:t>valuate the price for all properties for all years.</a:t>
            </a:r>
            <a:endParaRPr/>
          </a:p>
          <a:p>
            <a:pPr indent="-342900" lvl="0" marL="342900" marR="0" rtl="0" algn="l">
              <a:spcBef>
                <a:spcPts val="0"/>
              </a:spcBef>
              <a:spcAft>
                <a:spcPts val="0"/>
              </a:spcAft>
              <a:buClr>
                <a:schemeClr val="accent1"/>
              </a:buClr>
              <a:buSzPts val="1800"/>
              <a:buFont typeface="Noto Sans Symbols"/>
              <a:buChar char="○"/>
            </a:pPr>
            <a:r>
              <a:rPr lang="en-US"/>
              <a:t>Utilizing </a:t>
            </a:r>
            <a:r>
              <a:rPr b="0" i="0" lang="en-US" sz="1800" u="none" cap="none" strike="noStrike">
                <a:solidFill>
                  <a:schemeClr val="lt1"/>
                </a:solidFill>
                <a:latin typeface="Century Gothic"/>
                <a:ea typeface="Century Gothic"/>
                <a:cs typeface="Century Gothic"/>
                <a:sym typeface="Century Gothic"/>
              </a:rPr>
              <a:t>time-series data, research short/long-term trending for property value.</a:t>
            </a:r>
            <a:endParaRPr/>
          </a:p>
          <a:p>
            <a:pPr indent="-342900" lvl="0" marL="342900" marR="0" rtl="0" algn="l">
              <a:spcBef>
                <a:spcPts val="0"/>
              </a:spcBef>
              <a:spcAft>
                <a:spcPts val="0"/>
              </a:spcAft>
              <a:buClr>
                <a:schemeClr val="accent1"/>
              </a:buClr>
              <a:buSzPts val="1800"/>
              <a:buFont typeface="Noto Sans Symbols"/>
              <a:buChar char="○"/>
            </a:pPr>
            <a:r>
              <a:rPr lang="en-US"/>
              <a:t>C</a:t>
            </a:r>
            <a:r>
              <a:rPr b="0" i="0" lang="en-US" sz="1800" u="none" cap="none" strike="noStrike">
                <a:solidFill>
                  <a:schemeClr val="lt1"/>
                </a:solidFill>
                <a:latin typeface="Century Gothic"/>
                <a:ea typeface="Century Gothic"/>
                <a:cs typeface="Century Gothic"/>
                <a:sym typeface="Century Gothic"/>
              </a:rPr>
              <a:t>luster properties based on trending</a:t>
            </a:r>
            <a:r>
              <a:rPr lang="en-US"/>
              <a:t>.</a:t>
            </a:r>
            <a:endParaRPr/>
          </a:p>
          <a:p>
            <a:pPr indent="-342900" lvl="0" marL="342900" marR="0" rtl="0" algn="l">
              <a:spcBef>
                <a:spcPts val="0"/>
              </a:spcBef>
              <a:spcAft>
                <a:spcPts val="0"/>
              </a:spcAft>
              <a:buClr>
                <a:schemeClr val="accent1"/>
              </a:buClr>
              <a:buSzPts val="1800"/>
              <a:buFont typeface="Noto Sans Symbols"/>
              <a:buChar char="○"/>
            </a:pPr>
            <a:r>
              <a:rPr lang="en-US"/>
              <a:t>S</a:t>
            </a:r>
            <a:r>
              <a:rPr b="0" i="0" lang="en-US" sz="1800" u="none" cap="none" strike="noStrike">
                <a:solidFill>
                  <a:schemeClr val="lt1"/>
                </a:solidFill>
                <a:latin typeface="Century Gothic"/>
                <a:ea typeface="Century Gothic"/>
                <a:cs typeface="Century Gothic"/>
                <a:sym typeface="Century Gothic"/>
              </a:rPr>
              <a:t>tudy the correlation of the trending with various property features.</a:t>
            </a:r>
            <a:endParaRPr/>
          </a:p>
          <a:p>
            <a:pPr indent="0" lvl="0" marL="0" marR="0" rtl="0" algn="l">
              <a:spcBef>
                <a:spcPts val="960"/>
              </a:spcBef>
              <a:spcAft>
                <a:spcPts val="0"/>
              </a:spcAft>
              <a:buClr>
                <a:schemeClr val="accent1"/>
              </a:buClr>
              <a:buSzPts val="1800"/>
              <a:buFont typeface="Noto Sans Symbols"/>
              <a:buNone/>
            </a:pPr>
            <a:r>
              <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643745" y="4326461"/>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marR="0" rtl="0" algn="l">
              <a:spcBef>
                <a:spcPts val="0"/>
              </a:spcBef>
              <a:spcAft>
                <a:spcPts val="0"/>
              </a:spcAft>
              <a:buClr>
                <a:srgbClr val="FEFEFE"/>
              </a:buClr>
              <a:buSzPts val="4000"/>
              <a:buFont typeface="Century Gothic"/>
              <a:buNone/>
            </a:pPr>
            <a:r>
              <a:rPr b="1" i="0" lang="en-US" sz="4000" u="none" cap="none" strike="noStrike">
                <a:solidFill>
                  <a:srgbClr val="FEFEFE"/>
                </a:solidFill>
                <a:latin typeface="Century Gothic"/>
                <a:ea typeface="Century Gothic"/>
                <a:cs typeface="Century Gothic"/>
                <a:sym typeface="Century Gothic"/>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marR="0" rtl="0" algn="l">
              <a:spcBef>
                <a:spcPts val="0"/>
              </a:spcBef>
              <a:spcAft>
                <a:spcPts val="0"/>
              </a:spcAft>
              <a:buClr>
                <a:srgbClr val="FEFEFE"/>
              </a:buClr>
              <a:buSzPts val="4000"/>
              <a:buFont typeface="Century Gothic"/>
              <a:buNone/>
            </a:pPr>
            <a:r>
              <a:rPr b="1" i="0" lang="en-US" sz="4000" u="none" cap="none" strike="noStrike">
                <a:solidFill>
                  <a:srgbClr val="FEFEFE"/>
                </a:solidFill>
                <a:latin typeface="Century Gothic"/>
                <a:ea typeface="Century Gothic"/>
                <a:cs typeface="Century Gothic"/>
                <a:sym typeface="Century Gothic"/>
              </a:rPr>
              <a:t>Agenda</a:t>
            </a:r>
            <a:endParaRPr/>
          </a:p>
        </p:txBody>
      </p:sp>
      <p:grpSp>
        <p:nvGrpSpPr>
          <p:cNvPr id="124" name="Shape 124"/>
          <p:cNvGrpSpPr/>
          <p:nvPr/>
        </p:nvGrpSpPr>
        <p:grpSpPr>
          <a:xfrm>
            <a:off x="763732" y="2466175"/>
            <a:ext cx="10553700" cy="3205032"/>
            <a:chOff x="0" y="215965"/>
            <a:chExt cx="10553700" cy="3205032"/>
          </a:xfrm>
        </p:grpSpPr>
        <p:cxnSp>
          <p:nvCxnSpPr>
            <p:cNvPr id="125" name="Shape 125"/>
            <p:cNvCxnSpPr/>
            <p:nvPr/>
          </p:nvCxnSpPr>
          <p:spPr>
            <a:xfrm>
              <a:off x="0" y="3420997"/>
              <a:ext cx="10553700" cy="0"/>
            </a:xfrm>
            <a:prstGeom prst="straightConnector1">
              <a:avLst/>
            </a:prstGeom>
            <a:noFill/>
            <a:ln cap="rnd" cmpd="sng" w="15875">
              <a:solidFill>
                <a:srgbClr val="5DA5DB"/>
              </a:solidFill>
              <a:prstDash val="solid"/>
              <a:round/>
              <a:headEnd len="sm" w="sm" type="none"/>
              <a:tailEnd len="sm" w="sm" type="none"/>
            </a:ln>
          </p:spPr>
        </p:cxnSp>
        <p:cxnSp>
          <p:nvCxnSpPr>
            <p:cNvPr id="126" name="Shape 126"/>
            <p:cNvCxnSpPr/>
            <p:nvPr/>
          </p:nvCxnSpPr>
          <p:spPr>
            <a:xfrm>
              <a:off x="0" y="2314604"/>
              <a:ext cx="10553700" cy="0"/>
            </a:xfrm>
            <a:prstGeom prst="straightConnector1">
              <a:avLst/>
            </a:prstGeom>
            <a:noFill/>
            <a:ln cap="rnd" cmpd="sng" w="15875">
              <a:solidFill>
                <a:srgbClr val="5DA5DB"/>
              </a:solidFill>
              <a:prstDash val="solid"/>
              <a:round/>
              <a:headEnd len="sm" w="sm" type="none"/>
              <a:tailEnd len="sm" w="sm" type="none"/>
            </a:ln>
          </p:spPr>
        </p:cxnSp>
        <p:cxnSp>
          <p:nvCxnSpPr>
            <p:cNvPr id="127" name="Shape 127"/>
            <p:cNvCxnSpPr/>
            <p:nvPr/>
          </p:nvCxnSpPr>
          <p:spPr>
            <a:xfrm>
              <a:off x="0" y="1211987"/>
              <a:ext cx="10553700" cy="0"/>
            </a:xfrm>
            <a:prstGeom prst="straightConnector1">
              <a:avLst/>
            </a:prstGeom>
            <a:noFill/>
            <a:ln cap="rnd" cmpd="sng" w="15875">
              <a:solidFill>
                <a:srgbClr val="5DA5DB"/>
              </a:solidFill>
              <a:prstDash val="solid"/>
              <a:round/>
              <a:headEnd len="sm" w="sm" type="none"/>
              <a:tailEnd len="sm" w="sm" type="none"/>
            </a:ln>
          </p:spPr>
        </p:cxnSp>
        <p:sp>
          <p:nvSpPr>
            <p:cNvPr id="128" name="Shape 128"/>
            <p:cNvSpPr/>
            <p:nvPr/>
          </p:nvSpPr>
          <p:spPr>
            <a:xfrm>
              <a:off x="3245620" y="228129"/>
              <a:ext cx="6806420" cy="755515"/>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 name="Shape 129"/>
            <p:cNvSpPr txBox="1"/>
            <p:nvPr/>
          </p:nvSpPr>
          <p:spPr>
            <a:xfrm>
              <a:off x="3245620" y="228129"/>
              <a:ext cx="6806420" cy="755515"/>
            </a:xfrm>
            <a:prstGeom prst="rect">
              <a:avLst/>
            </a:prstGeom>
            <a:noFill/>
            <a:ln>
              <a:noFill/>
            </a:ln>
          </p:spPr>
          <p:txBody>
            <a:bodyPr anchorCtr="0" anchor="b" bIns="49525" lIns="49525" spcFirstLastPara="1" rIns="49525" wrap="square" tIns="49525">
              <a:noAutofit/>
            </a:bodyPr>
            <a:lstStyle/>
            <a:p>
              <a:pPr indent="0" lvl="0" marL="0" marR="0" rtl="0" algn="l">
                <a:lnSpc>
                  <a:spcPct val="90000"/>
                </a:lnSpc>
                <a:spcBef>
                  <a:spcPts val="0"/>
                </a:spcBef>
                <a:spcAft>
                  <a:spcPts val="0"/>
                </a:spcAft>
                <a:buClr>
                  <a:schemeClr val="lt1"/>
                </a:buClr>
                <a:buSzPts val="2600"/>
                <a:buFont typeface="Century Gothic"/>
                <a:buNone/>
              </a:pPr>
              <a:r>
                <a:rPr b="0" i="0" lang="en-US" sz="2600" u="none" cap="none" strike="noStrike">
                  <a:solidFill>
                    <a:schemeClr val="lt1"/>
                  </a:solidFill>
                  <a:latin typeface="Century Gothic"/>
                  <a:ea typeface="Century Gothic"/>
                  <a:cs typeface="Century Gothic"/>
                  <a:sym typeface="Century Gothic"/>
                </a:rPr>
                <a:t>Overall progress</a:t>
              </a:r>
              <a:endParaRPr/>
            </a:p>
          </p:txBody>
        </p:sp>
        <p:sp>
          <p:nvSpPr>
            <p:cNvPr id="130" name="Shape 130"/>
            <p:cNvSpPr/>
            <p:nvPr/>
          </p:nvSpPr>
          <p:spPr>
            <a:xfrm>
              <a:off x="62534" y="215965"/>
              <a:ext cx="2618892" cy="779844"/>
            </a:xfrm>
            <a:prstGeom prst="round2SameRect">
              <a:avLst>
                <a:gd fmla="val 16670" name="adj1"/>
                <a:gd fmla="val 0" name="adj2"/>
              </a:avLst>
            </a:prstGeom>
            <a:solidFill>
              <a:srgbClr val="5DA5DB"/>
            </a:solidFill>
            <a:ln cap="rnd" cmpd="sng" w="15875">
              <a:solidFill>
                <a:srgbClr val="5DA5D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 name="Shape 131"/>
            <p:cNvSpPr txBox="1"/>
            <p:nvPr/>
          </p:nvSpPr>
          <p:spPr>
            <a:xfrm>
              <a:off x="100610" y="254041"/>
              <a:ext cx="2542740" cy="741768"/>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Clr>
                  <a:schemeClr val="lt1"/>
                </a:buClr>
                <a:buSzPts val="2600"/>
                <a:buFont typeface="Century Gothic"/>
                <a:buNone/>
              </a:pPr>
              <a:r>
                <a:rPr b="0" i="0" lang="en-US" sz="2600" u="none" cap="none" strike="noStrike">
                  <a:solidFill>
                    <a:schemeClr val="lt1"/>
                  </a:solidFill>
                  <a:latin typeface="Century Gothic"/>
                  <a:ea typeface="Century Gothic"/>
                  <a:cs typeface="Century Gothic"/>
                  <a:sym typeface="Century Gothic"/>
                </a:rPr>
                <a:t>Overview</a:t>
              </a:r>
              <a:endParaRPr/>
            </a:p>
          </p:txBody>
        </p:sp>
        <p:sp>
          <p:nvSpPr>
            <p:cNvPr id="132" name="Shape 132"/>
            <p:cNvSpPr/>
            <p:nvPr/>
          </p:nvSpPr>
          <p:spPr>
            <a:xfrm>
              <a:off x="3272564" y="1272597"/>
              <a:ext cx="6752533" cy="871814"/>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 name="Shape 133"/>
            <p:cNvSpPr txBox="1"/>
            <p:nvPr/>
          </p:nvSpPr>
          <p:spPr>
            <a:xfrm>
              <a:off x="3272564" y="1272597"/>
              <a:ext cx="6752533" cy="871814"/>
            </a:xfrm>
            <a:prstGeom prst="rect">
              <a:avLst/>
            </a:prstGeom>
            <a:noFill/>
            <a:ln>
              <a:noFill/>
            </a:ln>
          </p:spPr>
          <p:txBody>
            <a:bodyPr anchorCtr="0" anchor="b" bIns="49525" lIns="49525" spcFirstLastPara="1" rIns="49525" wrap="square" tIns="49525">
              <a:noAutofit/>
            </a:bodyPr>
            <a:lstStyle/>
            <a:p>
              <a:pPr indent="0" lvl="0" marL="0" marR="0" rtl="0" algn="l">
                <a:lnSpc>
                  <a:spcPct val="90000"/>
                </a:lnSpc>
                <a:spcBef>
                  <a:spcPts val="0"/>
                </a:spcBef>
                <a:spcAft>
                  <a:spcPts val="0"/>
                </a:spcAft>
                <a:buClr>
                  <a:schemeClr val="lt1"/>
                </a:buClr>
                <a:buSzPts val="2600"/>
                <a:buFont typeface="Century Gothic"/>
                <a:buNone/>
              </a:pPr>
              <a:r>
                <a:rPr b="0" i="0" lang="en-US" sz="2600" u="none" cap="none" strike="noStrike">
                  <a:solidFill>
                    <a:schemeClr val="lt1"/>
                  </a:solidFill>
                  <a:latin typeface="Century Gothic"/>
                  <a:ea typeface="Century Gothic"/>
                  <a:cs typeface="Century Gothic"/>
                  <a:sym typeface="Century Gothic"/>
                </a:rPr>
                <a:t>Updates on data exploration, major features &amp; ongoing feature engineering</a:t>
              </a:r>
              <a:endParaRPr/>
            </a:p>
          </p:txBody>
        </p:sp>
        <p:sp>
          <p:nvSpPr>
            <p:cNvPr id="134" name="Shape 134"/>
            <p:cNvSpPr/>
            <p:nvPr/>
          </p:nvSpPr>
          <p:spPr>
            <a:xfrm>
              <a:off x="80974" y="1291071"/>
              <a:ext cx="2526530" cy="834866"/>
            </a:xfrm>
            <a:prstGeom prst="round2SameRect">
              <a:avLst>
                <a:gd fmla="val 16670" name="adj1"/>
                <a:gd fmla="val 0" name="adj2"/>
              </a:avLst>
            </a:prstGeom>
            <a:solidFill>
              <a:srgbClr val="4FBCCC"/>
            </a:solidFill>
            <a:ln cap="rnd" cmpd="sng" w="15875">
              <a:solidFill>
                <a:srgbClr val="4FBCC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 name="Shape 135"/>
            <p:cNvSpPr txBox="1"/>
            <p:nvPr/>
          </p:nvSpPr>
          <p:spPr>
            <a:xfrm>
              <a:off x="121736" y="1331833"/>
              <a:ext cx="2445006" cy="794104"/>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Clr>
                  <a:schemeClr val="lt1"/>
                </a:buClr>
                <a:buSzPts val="2600"/>
                <a:buFont typeface="Century Gothic"/>
                <a:buNone/>
              </a:pPr>
              <a:r>
                <a:rPr b="0" i="0" lang="en-US" sz="2600" u="none" cap="none" strike="noStrike">
                  <a:solidFill>
                    <a:schemeClr val="lt1"/>
                  </a:solidFill>
                  <a:latin typeface="Century Gothic"/>
                  <a:ea typeface="Century Gothic"/>
                  <a:cs typeface="Century Gothic"/>
                  <a:sym typeface="Century Gothic"/>
                </a:rPr>
                <a:t>Major features</a:t>
              </a:r>
              <a:endParaRPr/>
            </a:p>
          </p:txBody>
        </p:sp>
        <p:sp>
          <p:nvSpPr>
            <p:cNvPr id="136" name="Shape 136"/>
            <p:cNvSpPr/>
            <p:nvPr/>
          </p:nvSpPr>
          <p:spPr>
            <a:xfrm>
              <a:off x="3264090" y="2430551"/>
              <a:ext cx="6898810" cy="768692"/>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 name="Shape 137"/>
            <p:cNvSpPr txBox="1"/>
            <p:nvPr/>
          </p:nvSpPr>
          <p:spPr>
            <a:xfrm>
              <a:off x="3264090" y="2430551"/>
              <a:ext cx="6898810" cy="768692"/>
            </a:xfrm>
            <a:prstGeom prst="rect">
              <a:avLst/>
            </a:prstGeom>
            <a:noFill/>
            <a:ln>
              <a:noFill/>
            </a:ln>
          </p:spPr>
          <p:txBody>
            <a:bodyPr anchorCtr="0" anchor="b" bIns="49525" lIns="49525" spcFirstLastPara="1" rIns="49525" wrap="square" tIns="49525">
              <a:noAutofit/>
            </a:bodyPr>
            <a:lstStyle/>
            <a:p>
              <a:pPr indent="0" lvl="0" marL="0" marR="0" rtl="0" algn="l">
                <a:lnSpc>
                  <a:spcPct val="90000"/>
                </a:lnSpc>
                <a:spcBef>
                  <a:spcPts val="0"/>
                </a:spcBef>
                <a:spcAft>
                  <a:spcPts val="0"/>
                </a:spcAft>
                <a:buClr>
                  <a:schemeClr val="lt1"/>
                </a:buClr>
                <a:buSzPts val="2600"/>
                <a:buFont typeface="Century Gothic"/>
                <a:buNone/>
              </a:pPr>
              <a:r>
                <a:rPr b="0" i="0" lang="en-US" sz="2600" u="none" cap="none" strike="noStrike">
                  <a:solidFill>
                    <a:schemeClr val="lt1"/>
                  </a:solidFill>
                  <a:latin typeface="Century Gothic"/>
                  <a:ea typeface="Century Gothic"/>
                  <a:cs typeface="Century Gothic"/>
                  <a:sym typeface="Century Gothic"/>
                </a:rPr>
                <a:t>Introducing baseline model</a:t>
              </a:r>
              <a:endParaRPr/>
            </a:p>
          </p:txBody>
        </p:sp>
        <p:sp>
          <p:nvSpPr>
            <p:cNvPr id="138" name="Shape 138"/>
            <p:cNvSpPr/>
            <p:nvPr/>
          </p:nvSpPr>
          <p:spPr>
            <a:xfrm>
              <a:off x="44054" y="2384451"/>
              <a:ext cx="2563491" cy="879366"/>
            </a:xfrm>
            <a:prstGeom prst="round2SameRect">
              <a:avLst>
                <a:gd fmla="val 16670" name="adj1"/>
                <a:gd fmla="val 0" name="adj2"/>
              </a:avLst>
            </a:prstGeom>
            <a:solidFill>
              <a:srgbClr val="44BBA8"/>
            </a:solidFill>
            <a:ln cap="rnd" cmpd="sng" w="15875">
              <a:solidFill>
                <a:srgbClr val="44BBA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 name="Shape 139"/>
            <p:cNvSpPr txBox="1"/>
            <p:nvPr/>
          </p:nvSpPr>
          <p:spPr>
            <a:xfrm>
              <a:off x="86989" y="2427386"/>
              <a:ext cx="2477621" cy="836431"/>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Clr>
                  <a:schemeClr val="lt1"/>
                </a:buClr>
                <a:buSzPts val="2600"/>
                <a:buFont typeface="Century Gothic"/>
                <a:buNone/>
              </a:pPr>
              <a:r>
                <a:rPr b="0" i="0" lang="en-US" sz="2600" u="none" cap="none" strike="noStrike">
                  <a:solidFill>
                    <a:schemeClr val="lt1"/>
                  </a:solidFill>
                  <a:latin typeface="Century Gothic"/>
                  <a:ea typeface="Century Gothic"/>
                  <a:cs typeface="Century Gothic"/>
                  <a:sym typeface="Century Gothic"/>
                </a:rPr>
                <a:t>Modeling</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43" name="Shape 143"/>
        <p:cNvGrpSpPr/>
        <p:nvPr/>
      </p:nvGrpSpPr>
      <p:grpSpPr>
        <a:xfrm>
          <a:off x="0" y="0"/>
          <a:ext cx="0" cy="0"/>
          <a:chOff x="0" y="0"/>
          <a:chExt cx="0" cy="0"/>
        </a:xfrm>
      </p:grpSpPr>
      <p:sp>
        <p:nvSpPr>
          <p:cNvPr id="144" name="Shape 14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45" name="Shape 145"/>
          <p:cNvSpPr/>
          <p:nvPr/>
        </p:nvSpPr>
        <p:spPr>
          <a:xfrm>
            <a:off x="0" y="0"/>
            <a:ext cx="4637005" cy="6858000"/>
          </a:xfrm>
          <a:custGeom>
            <a:pathLst>
              <a:path extrusionOk="0" h="6858000" w="4637005">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46" name="Shape 146"/>
          <p:cNvSpPr/>
          <p:nvPr/>
        </p:nvSpPr>
        <p:spPr>
          <a:xfrm>
            <a:off x="5278945" y="958640"/>
            <a:ext cx="6269591" cy="4945244"/>
          </a:xfrm>
          <a:prstGeom prst="roundRect">
            <a:avLst>
              <a:gd fmla="val 3513" name="adj"/>
            </a:avLst>
          </a:prstGeom>
          <a:solidFill>
            <a:schemeClr val="lt1"/>
          </a:solidFill>
          <a:ln cap="rnd"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id="147" name="Shape 147"/>
          <p:cNvPicPr preferRelativeResize="0"/>
          <p:nvPr/>
        </p:nvPicPr>
        <p:blipFill rotWithShape="1">
          <a:blip r:embed="rId3">
            <a:alphaModFix/>
          </a:blip>
          <a:srcRect b="-2" l="12824" r="6111" t="0"/>
          <a:stretch/>
        </p:blipFill>
        <p:spPr>
          <a:xfrm>
            <a:off x="5329084" y="1077842"/>
            <a:ext cx="6194323" cy="4651057"/>
          </a:xfrm>
          <a:prstGeom prst="rect">
            <a:avLst/>
          </a:prstGeom>
          <a:noFill/>
          <a:ln>
            <a:noFill/>
          </a:ln>
        </p:spPr>
      </p:pic>
      <p:sp>
        <p:nvSpPr>
          <p:cNvPr id="148" name="Shape 148"/>
          <p:cNvSpPr txBox="1"/>
          <p:nvPr>
            <p:ph type="title"/>
          </p:nvPr>
        </p:nvSpPr>
        <p:spPr>
          <a:xfrm>
            <a:off x="810001" y="447188"/>
            <a:ext cx="3413084" cy="1559412"/>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marR="0" rtl="0" algn="l">
              <a:spcBef>
                <a:spcPts val="0"/>
              </a:spcBef>
              <a:spcAft>
                <a:spcPts val="0"/>
              </a:spcAft>
              <a:buClr>
                <a:srgbClr val="FEFEFE"/>
              </a:buClr>
              <a:buSzPts val="3200"/>
              <a:buFont typeface="Century Gothic"/>
              <a:buNone/>
            </a:pPr>
            <a:r>
              <a:rPr b="1" i="0" lang="en-US" sz="3200" u="none" cap="none" strike="noStrike">
                <a:solidFill>
                  <a:srgbClr val="FEFEFE"/>
                </a:solidFill>
                <a:latin typeface="Century Gothic"/>
                <a:ea typeface="Century Gothic"/>
                <a:cs typeface="Century Gothic"/>
                <a:sym typeface="Century Gothic"/>
              </a:rPr>
              <a:t>Overview</a:t>
            </a:r>
            <a:endParaRPr/>
          </a:p>
        </p:txBody>
      </p:sp>
      <p:sp>
        <p:nvSpPr>
          <p:cNvPr id="149" name="Shape 149"/>
          <p:cNvSpPr txBox="1"/>
          <p:nvPr>
            <p:ph idx="1" type="body"/>
          </p:nvPr>
        </p:nvSpPr>
        <p:spPr>
          <a:xfrm>
            <a:off x="428800" y="2459550"/>
            <a:ext cx="3941100" cy="36321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u="none" cap="none" strike="noStrike">
                <a:solidFill>
                  <a:schemeClr val="lt1"/>
                </a:solidFill>
                <a:latin typeface="Century Gothic"/>
                <a:ea typeface="Century Gothic"/>
                <a:cs typeface="Century Gothic"/>
                <a:sym typeface="Century Gothic"/>
              </a:rPr>
              <a:t>We are running multiple tasks in parallel in current stage:</a:t>
            </a:r>
            <a:endParaRPr/>
          </a:p>
          <a:p>
            <a:pPr indent="-342900" lvl="0" marL="457200" marR="0" rtl="0" algn="l">
              <a:spcBef>
                <a:spcPts val="920"/>
              </a:spcBef>
              <a:spcAft>
                <a:spcPts val="0"/>
              </a:spcAft>
              <a:buSzPts val="1800"/>
              <a:buChar char="-"/>
            </a:pPr>
            <a:r>
              <a:rPr b="0" i="0" lang="en-US" u="none" cap="none" strike="noStrike">
                <a:solidFill>
                  <a:schemeClr val="lt1"/>
                </a:solidFill>
                <a:latin typeface="Century Gothic"/>
                <a:ea typeface="Century Gothic"/>
                <a:cs typeface="Century Gothic"/>
                <a:sym typeface="Century Gothic"/>
              </a:rPr>
              <a:t>Continued data exploration</a:t>
            </a:r>
            <a:endParaRPr/>
          </a:p>
          <a:p>
            <a:pPr indent="-342900" lvl="0" marL="457200" marR="0" rtl="0" algn="l">
              <a:spcBef>
                <a:spcPts val="0"/>
              </a:spcBef>
              <a:spcAft>
                <a:spcPts val="0"/>
              </a:spcAft>
              <a:buSzPts val="1800"/>
              <a:buChar char="-"/>
            </a:pPr>
            <a:r>
              <a:rPr lang="en-US"/>
              <a:t>Solving open issues on current data;</a:t>
            </a:r>
            <a:r>
              <a:rPr b="0" i="0" lang="en-US" u="none" cap="none" strike="noStrike">
                <a:solidFill>
                  <a:schemeClr val="lt1"/>
                </a:solidFill>
                <a:latin typeface="Century Gothic"/>
                <a:ea typeface="Century Gothic"/>
                <a:cs typeface="Century Gothic"/>
                <a:sym typeface="Century Gothic"/>
              </a:rPr>
              <a:t> </a:t>
            </a:r>
            <a:endParaRPr b="0" i="0" u="none" cap="none" strike="noStrike">
              <a:solidFill>
                <a:schemeClr val="lt1"/>
              </a:solidFill>
              <a:latin typeface="Century Gothic"/>
              <a:ea typeface="Century Gothic"/>
              <a:cs typeface="Century Gothic"/>
              <a:sym typeface="Century Gothic"/>
            </a:endParaRPr>
          </a:p>
          <a:p>
            <a:pPr indent="-342900" lvl="0" marL="457200" marR="0" rtl="0" algn="l">
              <a:spcBef>
                <a:spcPts val="0"/>
              </a:spcBef>
              <a:spcAft>
                <a:spcPts val="0"/>
              </a:spcAft>
              <a:buSzPts val="1800"/>
              <a:buChar char="-"/>
            </a:pPr>
            <a:r>
              <a:rPr lang="en-US"/>
              <a:t>F</a:t>
            </a:r>
            <a:r>
              <a:rPr b="0" i="0" lang="en-US" u="none" cap="none" strike="noStrike">
                <a:solidFill>
                  <a:schemeClr val="lt1"/>
                </a:solidFill>
                <a:latin typeface="Century Gothic"/>
                <a:ea typeface="Century Gothic"/>
                <a:cs typeface="Century Gothic"/>
                <a:sym typeface="Century Gothic"/>
              </a:rPr>
              <a:t>eature engineering</a:t>
            </a:r>
            <a:endParaRPr/>
          </a:p>
          <a:p>
            <a:pPr indent="-342900" lvl="0" marL="457200" marR="0" rtl="0" algn="l">
              <a:spcBef>
                <a:spcPts val="0"/>
              </a:spcBef>
              <a:spcAft>
                <a:spcPts val="0"/>
              </a:spcAft>
              <a:buSzPts val="1800"/>
              <a:buChar char="-"/>
            </a:pPr>
            <a:r>
              <a:rPr lang="en-US"/>
              <a:t>Design baseline m</a:t>
            </a:r>
            <a:r>
              <a:rPr b="0" i="0" lang="en-US" u="none" cap="none" strike="noStrike">
                <a:solidFill>
                  <a:schemeClr val="lt1"/>
                </a:solidFill>
                <a:latin typeface="Century Gothic"/>
                <a:ea typeface="Century Gothic"/>
                <a:cs typeface="Century Gothic"/>
                <a:sym typeface="Century Gothic"/>
              </a:rPr>
              <a:t>odel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53" name="Shape 153"/>
        <p:cNvGrpSpPr/>
        <p:nvPr/>
      </p:nvGrpSpPr>
      <p:grpSpPr>
        <a:xfrm>
          <a:off x="0" y="0"/>
          <a:ext cx="0" cy="0"/>
          <a:chOff x="0" y="0"/>
          <a:chExt cx="0" cy="0"/>
        </a:xfrm>
      </p:grpSpPr>
      <p:sp>
        <p:nvSpPr>
          <p:cNvPr id="154" name="Shape 154"/>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55" name="Shape 155"/>
          <p:cNvSpPr/>
          <p:nvPr/>
        </p:nvSpPr>
        <p:spPr>
          <a:xfrm>
            <a:off x="0" y="0"/>
            <a:ext cx="4637005" cy="6858000"/>
          </a:xfrm>
          <a:custGeom>
            <a:pathLst>
              <a:path extrusionOk="0" h="6858000" w="4637005">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56" name="Shape 156"/>
          <p:cNvSpPr/>
          <p:nvPr/>
        </p:nvSpPr>
        <p:spPr>
          <a:xfrm>
            <a:off x="5278945" y="958640"/>
            <a:ext cx="6269591" cy="4945244"/>
          </a:xfrm>
          <a:prstGeom prst="roundRect">
            <a:avLst>
              <a:gd fmla="val 3513" name="adj"/>
            </a:avLst>
          </a:prstGeom>
          <a:solidFill>
            <a:schemeClr val="lt1"/>
          </a:solidFill>
          <a:ln cap="rnd"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57" name="Shape 157"/>
          <p:cNvSpPr txBox="1"/>
          <p:nvPr>
            <p:ph type="title"/>
          </p:nvPr>
        </p:nvSpPr>
        <p:spPr>
          <a:xfrm>
            <a:off x="810001" y="447188"/>
            <a:ext cx="3413084" cy="1559412"/>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marR="0" rtl="0" algn="l">
              <a:spcBef>
                <a:spcPts val="0"/>
              </a:spcBef>
              <a:spcAft>
                <a:spcPts val="0"/>
              </a:spcAft>
              <a:buClr>
                <a:srgbClr val="FEFEFE"/>
              </a:buClr>
              <a:buSzPts val="3200"/>
              <a:buFont typeface="Century Gothic"/>
              <a:buNone/>
            </a:pPr>
            <a:r>
              <a:rPr b="1" i="0" lang="en-US" sz="3200" u="none" cap="none" strike="noStrike">
                <a:solidFill>
                  <a:srgbClr val="FEFEFE"/>
                </a:solidFill>
                <a:latin typeface="Century Gothic"/>
                <a:ea typeface="Century Gothic"/>
                <a:cs typeface="Century Gothic"/>
                <a:sym typeface="Century Gothic"/>
              </a:rPr>
              <a:t>Further Data Exploration</a:t>
            </a:r>
            <a:endParaRPr b="1" i="0" sz="3200" u="none" cap="none" strike="noStrike">
              <a:solidFill>
                <a:srgbClr val="FEFEFE"/>
              </a:solidFill>
              <a:latin typeface="Century Gothic"/>
              <a:ea typeface="Century Gothic"/>
              <a:cs typeface="Century Gothic"/>
              <a:sym typeface="Century Gothic"/>
            </a:endParaRPr>
          </a:p>
        </p:txBody>
      </p:sp>
      <p:sp>
        <p:nvSpPr>
          <p:cNvPr id="158" name="Shape 158"/>
          <p:cNvSpPr txBox="1"/>
          <p:nvPr>
            <p:ph idx="1" type="body"/>
          </p:nvPr>
        </p:nvSpPr>
        <p:spPr>
          <a:xfrm>
            <a:off x="818713" y="2413000"/>
            <a:ext cx="3404372" cy="36322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marR="0" rtl="0" algn="l">
              <a:spcBef>
                <a:spcPts val="0"/>
              </a:spcBef>
              <a:spcAft>
                <a:spcPts val="0"/>
              </a:spcAft>
              <a:buClr>
                <a:schemeClr val="accent1"/>
              </a:buClr>
              <a:buSzPts val="1600"/>
              <a:buFont typeface="Noto Sans Symbols"/>
              <a:buChar char="○"/>
            </a:pPr>
            <a:r>
              <a:rPr b="0" i="0" lang="en-US" sz="1600" u="none" cap="none" strike="noStrike">
                <a:solidFill>
                  <a:schemeClr val="lt1"/>
                </a:solidFill>
                <a:latin typeface="Century Gothic"/>
                <a:ea typeface="Century Gothic"/>
                <a:cs typeface="Century Gothic"/>
                <a:sym typeface="Century Gothic"/>
              </a:rPr>
              <a:t>Scatter Matrix on selected features– we observed linear relationships between certain features</a:t>
            </a:r>
            <a:endParaRPr/>
          </a:p>
          <a:p>
            <a:pPr indent="-342900" lvl="0" marL="342900" marR="0" rtl="0" algn="l">
              <a:spcBef>
                <a:spcPts val="920"/>
              </a:spcBef>
              <a:spcAft>
                <a:spcPts val="0"/>
              </a:spcAft>
              <a:buClr>
                <a:schemeClr val="accent1"/>
              </a:buClr>
              <a:buSzPts val="1600"/>
              <a:buFont typeface="Noto Sans Symbols"/>
              <a:buChar char="○"/>
            </a:pPr>
            <a:r>
              <a:rPr b="0" i="0" lang="en-US" sz="1600" u="none" cap="none" strike="noStrike">
                <a:solidFill>
                  <a:schemeClr val="lt1"/>
                </a:solidFill>
                <a:latin typeface="Century Gothic"/>
                <a:ea typeface="Century Gothic"/>
                <a:cs typeface="Century Gothic"/>
                <a:sym typeface="Century Gothic"/>
              </a:rPr>
              <a:t>Outliers in certain features (i.e. bedroom)  skewing the data</a:t>
            </a:r>
            <a:endParaRPr/>
          </a:p>
        </p:txBody>
      </p:sp>
      <p:pic>
        <p:nvPicPr>
          <p:cNvPr id="159" name="Shape 159"/>
          <p:cNvPicPr preferRelativeResize="0"/>
          <p:nvPr/>
        </p:nvPicPr>
        <p:blipFill>
          <a:blip r:embed="rId3">
            <a:alphaModFix/>
          </a:blip>
          <a:stretch>
            <a:fillRect/>
          </a:stretch>
        </p:blipFill>
        <p:spPr>
          <a:xfrm>
            <a:off x="4761001" y="867675"/>
            <a:ext cx="7328650" cy="52920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63" name="Shape 163"/>
        <p:cNvGrpSpPr/>
        <p:nvPr/>
      </p:nvGrpSpPr>
      <p:grpSpPr>
        <a:xfrm>
          <a:off x="0" y="0"/>
          <a:ext cx="0" cy="0"/>
          <a:chOff x="0" y="0"/>
          <a:chExt cx="0" cy="0"/>
        </a:xfrm>
      </p:grpSpPr>
      <p:sp>
        <p:nvSpPr>
          <p:cNvPr id="164" name="Shape 164"/>
          <p:cNvSpPr/>
          <p:nvPr/>
        </p:nvSpPr>
        <p:spPr>
          <a:xfrm>
            <a:off x="0" y="-3175"/>
            <a:ext cx="12192000" cy="5203825"/>
          </a:xfrm>
          <a:custGeom>
            <a:pathLst>
              <a:path extrusionOk="0" h="3278" w="576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3">
              <a:alphaModFix/>
            </a:blip>
            <a:tile algn="tl" flip="none" tx="0" sx="100000" ty="0" sy="100000"/>
          </a:blipFill>
          <a:ln cap="rnd" cmpd="sng" w="9525">
            <a:solidFill>
              <a:schemeClr val="accent1"/>
            </a:solidFill>
            <a:prstDash val="solid"/>
            <a:round/>
            <a:headEnd len="sm" w="sm" type="none"/>
            <a:tailEnd len="sm" w="sm" type="none"/>
          </a:ln>
        </p:spPr>
      </p:sp>
      <p:pic>
        <p:nvPicPr>
          <p:cNvPr id="165" name="Shape 165"/>
          <p:cNvPicPr preferRelativeResize="0"/>
          <p:nvPr>
            <p:ph idx="1" type="body"/>
          </p:nvPr>
        </p:nvPicPr>
        <p:blipFill rotWithShape="1">
          <a:blip r:embed="rId4">
            <a:alphaModFix/>
          </a:blip>
          <a:srcRect b="0" l="0" r="0" t="20686"/>
          <a:stretch/>
        </p:blipFill>
        <p:spPr>
          <a:xfrm>
            <a:off x="-1" y="-1"/>
            <a:ext cx="12192000" cy="4572001"/>
          </a:xfrm>
          <a:prstGeom prst="rect">
            <a:avLst/>
          </a:prstGeom>
          <a:noFill/>
          <a:ln>
            <a:noFill/>
          </a:ln>
          <a:effectLst>
            <a:outerShdw blurRad="50800">
              <a:srgbClr val="000000">
                <a:alpha val="40000"/>
              </a:srgbClr>
            </a:outerShdw>
          </a:effectLst>
        </p:spPr>
      </p:pic>
      <p:sp>
        <p:nvSpPr>
          <p:cNvPr id="166" name="Shape 166"/>
          <p:cNvSpPr/>
          <p:nvPr/>
        </p:nvSpPr>
        <p:spPr>
          <a:xfrm>
            <a:off x="0" y="4547642"/>
            <a:ext cx="12192000" cy="2332906"/>
          </a:xfrm>
          <a:custGeom>
            <a:pathLst>
              <a:path extrusionOk="0" h="2332906" w="12192000">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67" name="Shape 167"/>
          <p:cNvSpPr txBox="1"/>
          <p:nvPr>
            <p:ph type="title"/>
          </p:nvPr>
        </p:nvSpPr>
        <p:spPr>
          <a:xfrm>
            <a:off x="773459" y="4669416"/>
            <a:ext cx="10572000" cy="779529"/>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marR="0" rtl="0" algn="l">
              <a:spcBef>
                <a:spcPts val="0"/>
              </a:spcBef>
              <a:spcAft>
                <a:spcPts val="0"/>
              </a:spcAft>
              <a:buClr>
                <a:srgbClr val="FEFEFE"/>
              </a:buClr>
              <a:buSzPts val="4000"/>
              <a:buFont typeface="Century Gothic"/>
              <a:buNone/>
            </a:pPr>
            <a:r>
              <a:rPr b="1" i="0" lang="en-US" sz="4000" u="none" cap="none" strike="noStrike">
                <a:solidFill>
                  <a:srgbClr val="FEFEFE"/>
                </a:solidFill>
                <a:latin typeface="Century Gothic"/>
                <a:ea typeface="Century Gothic"/>
                <a:cs typeface="Century Gothic"/>
                <a:sym typeface="Century Gothic"/>
              </a:rPr>
              <a:t>Further Data Exploration:</a:t>
            </a:r>
            <a:endParaRPr/>
          </a:p>
        </p:txBody>
      </p:sp>
      <p:sp>
        <p:nvSpPr>
          <p:cNvPr id="168" name="Shape 168"/>
          <p:cNvSpPr txBox="1"/>
          <p:nvPr/>
        </p:nvSpPr>
        <p:spPr>
          <a:xfrm>
            <a:off x="818713" y="5624944"/>
            <a:ext cx="10015542" cy="66502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marR="0" rtl="0" algn="l">
              <a:spcBef>
                <a:spcPts val="0"/>
              </a:spcBef>
              <a:spcAft>
                <a:spcPts val="0"/>
              </a:spcAft>
              <a:buClr>
                <a:schemeClr val="accent1"/>
              </a:buClr>
              <a:buSzPts val="1600"/>
              <a:buFont typeface="Noto Sans Symbols"/>
              <a:buChar char="○"/>
            </a:pPr>
            <a:r>
              <a:rPr b="0" i="0" lang="en-US" sz="1600" u="none" cap="none" strike="noStrike">
                <a:solidFill>
                  <a:schemeClr val="lt1"/>
                </a:solidFill>
                <a:latin typeface="Century Gothic"/>
                <a:ea typeface="Century Gothic"/>
                <a:cs typeface="Century Gothic"/>
                <a:sym typeface="Century Gothic"/>
              </a:rPr>
              <a:t>Sold price range is expanding as built year getting recent, and moving towards the higher end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613355" y="230879"/>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marR="0" rtl="0" algn="l">
              <a:spcBef>
                <a:spcPts val="0"/>
              </a:spcBef>
              <a:spcAft>
                <a:spcPts val="0"/>
              </a:spcAft>
              <a:buClr>
                <a:srgbClr val="FEFEFE"/>
              </a:buClr>
              <a:buSzPts val="4000"/>
              <a:buFont typeface="Century Gothic"/>
              <a:buNone/>
            </a:pPr>
            <a:r>
              <a:rPr b="1" i="0" lang="en-US" sz="4000" u="none" cap="none" strike="noStrike">
                <a:solidFill>
                  <a:srgbClr val="FEFEFE"/>
                </a:solidFill>
                <a:latin typeface="Century Gothic"/>
                <a:ea typeface="Century Gothic"/>
                <a:cs typeface="Century Gothic"/>
                <a:sym typeface="Century Gothic"/>
              </a:rPr>
              <a:t>Further Data Exploration</a:t>
            </a:r>
            <a:endParaRPr/>
          </a:p>
        </p:txBody>
      </p:sp>
      <p:pic>
        <p:nvPicPr>
          <p:cNvPr id="174" name="Shape 174"/>
          <p:cNvPicPr preferRelativeResize="0"/>
          <p:nvPr/>
        </p:nvPicPr>
        <p:blipFill>
          <a:blip r:embed="rId3">
            <a:alphaModFix/>
          </a:blip>
          <a:stretch>
            <a:fillRect/>
          </a:stretch>
        </p:blipFill>
        <p:spPr>
          <a:xfrm>
            <a:off x="304675" y="1485750"/>
            <a:ext cx="8535074" cy="4891276"/>
          </a:xfrm>
          <a:prstGeom prst="rect">
            <a:avLst/>
          </a:prstGeom>
          <a:noFill/>
          <a:ln>
            <a:noFill/>
          </a:ln>
        </p:spPr>
      </p:pic>
      <p:sp>
        <p:nvSpPr>
          <p:cNvPr id="175" name="Shape 175"/>
          <p:cNvSpPr txBox="1"/>
          <p:nvPr/>
        </p:nvSpPr>
        <p:spPr>
          <a:xfrm>
            <a:off x="8978025" y="2079125"/>
            <a:ext cx="3149700" cy="4282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i="1" lang="en-US" sz="1800">
                <a:solidFill>
                  <a:srgbClr val="F3F3F3"/>
                </a:solidFill>
                <a:latin typeface="Century Gothic"/>
                <a:ea typeface="Century Gothic"/>
                <a:cs typeface="Century Gothic"/>
                <a:sym typeface="Century Gothic"/>
              </a:rPr>
              <a:t>Heatmap on Number of Records by Sold Year and by Zip</a:t>
            </a:r>
            <a:endParaRPr b="1" i="1" sz="1800">
              <a:solidFill>
                <a:srgbClr val="F3F3F3"/>
              </a:solidFill>
              <a:latin typeface="Century Gothic"/>
              <a:ea typeface="Century Gothic"/>
              <a:cs typeface="Century Gothic"/>
              <a:sym typeface="Century Gothic"/>
            </a:endParaRPr>
          </a:p>
          <a:p>
            <a:pPr indent="0" lvl="0" marL="0">
              <a:spcBef>
                <a:spcPts val="0"/>
              </a:spcBef>
              <a:spcAft>
                <a:spcPts val="0"/>
              </a:spcAft>
              <a:buNone/>
            </a:pPr>
            <a:r>
              <a:t/>
            </a:r>
            <a:endParaRPr b="1" i="1" sz="1800">
              <a:solidFill>
                <a:srgbClr val="F3F3F3"/>
              </a:solidFill>
              <a:latin typeface="Century Gothic"/>
              <a:ea typeface="Century Gothic"/>
              <a:cs typeface="Century Gothic"/>
              <a:sym typeface="Century Gothic"/>
            </a:endParaRPr>
          </a:p>
          <a:p>
            <a:pPr indent="0" lvl="0" marL="0">
              <a:spcBef>
                <a:spcPts val="0"/>
              </a:spcBef>
              <a:spcAft>
                <a:spcPts val="0"/>
              </a:spcAft>
              <a:buNone/>
            </a:pPr>
            <a:r>
              <a:rPr lang="en-US" sz="1800">
                <a:solidFill>
                  <a:srgbClr val="F3F3F3"/>
                </a:solidFill>
                <a:latin typeface="Century Gothic"/>
                <a:ea typeface="Century Gothic"/>
                <a:cs typeface="Century Gothic"/>
                <a:sym typeface="Century Gothic"/>
              </a:rPr>
              <a:t>Indicates the areas where the transactions occur most heavily within each year</a:t>
            </a:r>
            <a:endParaRPr sz="1800">
              <a:solidFill>
                <a:srgbClr val="F3F3F3"/>
              </a:solidFill>
              <a:latin typeface="Century Gothic"/>
              <a:ea typeface="Century Gothic"/>
              <a:cs typeface="Century Gothic"/>
              <a:sym typeface="Century Gothic"/>
            </a:endParaRPr>
          </a:p>
          <a:p>
            <a:pPr indent="0" lvl="0" marL="0">
              <a:spcBef>
                <a:spcPts val="0"/>
              </a:spcBef>
              <a:spcAft>
                <a:spcPts val="0"/>
              </a:spcAft>
              <a:buNone/>
            </a:pPr>
            <a:r>
              <a:t/>
            </a:r>
            <a:endParaRPr sz="1800">
              <a:solidFill>
                <a:srgbClr val="F3F3F3"/>
              </a:solidFill>
              <a:latin typeface="Century Gothic"/>
              <a:ea typeface="Century Gothic"/>
              <a:cs typeface="Century Gothic"/>
              <a:sym typeface="Century Gothic"/>
            </a:endParaRPr>
          </a:p>
          <a:p>
            <a:pPr indent="0" lvl="0" marL="0">
              <a:spcBef>
                <a:spcPts val="0"/>
              </a:spcBef>
              <a:spcAft>
                <a:spcPts val="0"/>
              </a:spcAft>
              <a:buNone/>
            </a:pPr>
            <a:r>
              <a:rPr lang="en-US" sz="1800">
                <a:solidFill>
                  <a:srgbClr val="F3F3F3"/>
                </a:solidFill>
                <a:latin typeface="Century Gothic"/>
                <a:ea typeface="Century Gothic"/>
                <a:cs typeface="Century Gothic"/>
                <a:sym typeface="Century Gothic"/>
              </a:rPr>
              <a:t>Also a good indicator for observing potential abnormal data</a:t>
            </a:r>
            <a:endParaRPr sz="1800">
              <a:solidFill>
                <a:srgbClr val="F3F3F3"/>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marR="0" rtl="0" algn="l">
              <a:spcBef>
                <a:spcPts val="0"/>
              </a:spcBef>
              <a:spcAft>
                <a:spcPts val="0"/>
              </a:spcAft>
              <a:buClr>
                <a:srgbClr val="FEFEFE"/>
              </a:buClr>
              <a:buSzPts val="4000"/>
              <a:buFont typeface="Century Gothic"/>
              <a:buNone/>
            </a:pPr>
            <a:r>
              <a:rPr b="1" i="0" lang="en-US" sz="4000" u="none" cap="none" strike="noStrike">
                <a:solidFill>
                  <a:srgbClr val="FEFEFE"/>
                </a:solidFill>
                <a:latin typeface="Century Gothic"/>
                <a:ea typeface="Century Gothic"/>
                <a:cs typeface="Century Gothic"/>
                <a:sym typeface="Century Gothic"/>
              </a:rPr>
              <a:t>Baseline Models</a:t>
            </a:r>
            <a:endParaRPr/>
          </a:p>
        </p:txBody>
      </p:sp>
      <p:sp>
        <p:nvSpPr>
          <p:cNvPr id="181" name="Shape 181"/>
          <p:cNvSpPr txBox="1"/>
          <p:nvPr>
            <p:ph idx="1" type="body"/>
          </p:nvPr>
        </p:nvSpPr>
        <p:spPr>
          <a:xfrm>
            <a:off x="818700" y="2464123"/>
            <a:ext cx="10554600" cy="42204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marR="0" rtl="0" algn="l">
              <a:spcBef>
                <a:spcPts val="0"/>
              </a:spcBef>
              <a:spcAft>
                <a:spcPts val="0"/>
              </a:spcAft>
              <a:buClr>
                <a:schemeClr val="accent1"/>
              </a:buClr>
              <a:buSzPts val="1800"/>
              <a:buFont typeface="Noto Sans Symbols"/>
              <a:buChar char="○"/>
            </a:pPr>
            <a:r>
              <a:rPr b="1" i="0" lang="en-US" sz="1800" u="none" cap="none" strike="noStrike">
                <a:solidFill>
                  <a:schemeClr val="lt1"/>
                </a:solidFill>
                <a:latin typeface="Century Gothic"/>
                <a:ea typeface="Century Gothic"/>
                <a:cs typeface="Century Gothic"/>
                <a:sym typeface="Century Gothic"/>
              </a:rPr>
              <a:t>Independent Variables included in baseline:</a:t>
            </a:r>
            <a:endParaRPr b="1" i="0" sz="1800" u="none" cap="none" strike="noStrike">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t/>
            </a:r>
            <a:endParaRPr b="1"/>
          </a:p>
          <a:p>
            <a:pPr indent="-285750" lvl="1" marL="742950" marR="0" rtl="0" algn="just">
              <a:spcBef>
                <a:spcPts val="920"/>
              </a:spcBef>
              <a:spcAft>
                <a:spcPts val="0"/>
              </a:spcAft>
              <a:buClr>
                <a:schemeClr val="accent1"/>
              </a:buClr>
              <a:buSzPts val="1600"/>
              <a:buFont typeface="Noto Sans Symbols"/>
              <a:buChar char="○"/>
            </a:pPr>
            <a:r>
              <a:rPr b="0" i="0" lang="en-US" sz="1600" u="none" cap="none" strike="noStrike">
                <a:solidFill>
                  <a:schemeClr val="lt1"/>
                </a:solidFill>
                <a:latin typeface="Century Gothic"/>
                <a:ea typeface="Century Gothic"/>
                <a:cs typeface="Century Gothic"/>
                <a:sym typeface="Century Gothic"/>
              </a:rPr>
              <a:t>Sqft: square feet, continuous data type.</a:t>
            </a:r>
            <a:endParaRPr/>
          </a:p>
          <a:p>
            <a:pPr indent="-285750" lvl="1" marL="742950" marR="0" rtl="0" algn="just">
              <a:spcBef>
                <a:spcPts val="920"/>
              </a:spcBef>
              <a:spcAft>
                <a:spcPts val="0"/>
              </a:spcAft>
              <a:buClr>
                <a:schemeClr val="accent1"/>
              </a:buClr>
              <a:buSzPts val="1600"/>
              <a:buFont typeface="Noto Sans Symbols"/>
              <a:buChar char="○"/>
            </a:pPr>
            <a:r>
              <a:rPr b="0" i="0" lang="en-US" sz="1600" u="none" cap="none" strike="noStrike">
                <a:solidFill>
                  <a:schemeClr val="lt1"/>
                </a:solidFill>
                <a:latin typeface="Century Gothic"/>
                <a:ea typeface="Century Gothic"/>
                <a:cs typeface="Century Gothic"/>
                <a:sym typeface="Century Gothic"/>
              </a:rPr>
              <a:t>Num_bed: number of bedroom, continuous data type.</a:t>
            </a:r>
            <a:endParaRPr/>
          </a:p>
          <a:p>
            <a:pPr indent="-285750" lvl="1" marL="742950" marR="0" rtl="0" algn="just">
              <a:spcBef>
                <a:spcPts val="920"/>
              </a:spcBef>
              <a:spcAft>
                <a:spcPts val="0"/>
              </a:spcAft>
              <a:buClr>
                <a:schemeClr val="accent1"/>
              </a:buClr>
              <a:buSzPts val="1600"/>
              <a:buFont typeface="Noto Sans Symbols"/>
              <a:buChar char="○"/>
            </a:pPr>
            <a:r>
              <a:rPr b="0" i="0" lang="en-US" sz="1600" u="none" cap="none" strike="noStrike">
                <a:solidFill>
                  <a:schemeClr val="lt1"/>
                </a:solidFill>
                <a:latin typeface="Century Gothic"/>
                <a:ea typeface="Century Gothic"/>
                <a:cs typeface="Century Gothic"/>
                <a:sym typeface="Century Gothic"/>
              </a:rPr>
              <a:t>Num_bath: number of bathroom, continuous data type.</a:t>
            </a:r>
            <a:endParaRPr/>
          </a:p>
          <a:p>
            <a:pPr indent="-285750" lvl="1" marL="742950" marR="0" rtl="0" algn="just">
              <a:spcBef>
                <a:spcPts val="920"/>
              </a:spcBef>
              <a:spcAft>
                <a:spcPts val="0"/>
              </a:spcAft>
              <a:buClr>
                <a:schemeClr val="accent1"/>
              </a:buClr>
              <a:buSzPts val="1600"/>
              <a:buFont typeface="Noto Sans Symbols"/>
              <a:buChar char="○"/>
            </a:pPr>
            <a:r>
              <a:rPr b="0" i="0" lang="en-US" sz="1600" u="none" cap="none" strike="noStrike">
                <a:solidFill>
                  <a:schemeClr val="lt1"/>
                </a:solidFill>
                <a:latin typeface="Century Gothic"/>
                <a:ea typeface="Century Gothic"/>
                <a:cs typeface="Century Gothic"/>
                <a:sym typeface="Century Gothic"/>
              </a:rPr>
              <a:t>View: house with view or not, ordinal Categories (1 represent with view, 0 represent none).</a:t>
            </a:r>
            <a:endParaRPr/>
          </a:p>
          <a:p>
            <a:pPr indent="-285750" lvl="1" marL="742950" marR="0" rtl="0" algn="just">
              <a:spcBef>
                <a:spcPts val="920"/>
              </a:spcBef>
              <a:spcAft>
                <a:spcPts val="0"/>
              </a:spcAft>
              <a:buClr>
                <a:schemeClr val="accent1"/>
              </a:buClr>
              <a:buSzPts val="1600"/>
              <a:buFont typeface="Noto Sans Symbols"/>
              <a:buChar char="○"/>
            </a:pPr>
            <a:r>
              <a:rPr b="0" i="0" lang="en-US" sz="1600" u="none" cap="none" strike="noStrike">
                <a:solidFill>
                  <a:schemeClr val="lt1"/>
                </a:solidFill>
                <a:latin typeface="Century Gothic"/>
                <a:ea typeface="Century Gothic"/>
                <a:cs typeface="Century Gothic"/>
                <a:sym typeface="Century Gothic"/>
              </a:rPr>
              <a:t>Pool: house with pool or not, ordinal Categories (1 represent with view, 0 represent none).</a:t>
            </a:r>
            <a:endParaRPr/>
          </a:p>
          <a:p>
            <a:pPr indent="-285750" lvl="1" marL="742950" marR="0" rtl="0" algn="just">
              <a:spcBef>
                <a:spcPts val="920"/>
              </a:spcBef>
              <a:spcAft>
                <a:spcPts val="0"/>
              </a:spcAft>
              <a:buClr>
                <a:schemeClr val="accent1"/>
              </a:buClr>
              <a:buSzPts val="1600"/>
              <a:buFont typeface="Noto Sans Symbols"/>
              <a:buChar char="○"/>
            </a:pPr>
            <a:r>
              <a:rPr b="0" i="0" lang="en-US" sz="1600" u="none" cap="none" strike="noStrike">
                <a:solidFill>
                  <a:schemeClr val="lt1"/>
                </a:solidFill>
                <a:latin typeface="Century Gothic"/>
                <a:ea typeface="Century Gothic"/>
                <a:cs typeface="Century Gothic"/>
                <a:sym typeface="Century Gothic"/>
              </a:rPr>
              <a:t>Sqft_zip_avg: average square feet in zip code level, continuous data type.</a:t>
            </a:r>
            <a:endParaRPr/>
          </a:p>
          <a:p>
            <a:pPr indent="-285750" lvl="1" marL="742950" marR="0" rtl="0" algn="just">
              <a:spcBef>
                <a:spcPts val="920"/>
              </a:spcBef>
              <a:spcAft>
                <a:spcPts val="0"/>
              </a:spcAft>
              <a:buClr>
                <a:schemeClr val="accent1"/>
              </a:buClr>
              <a:buSzPts val="1600"/>
              <a:buFont typeface="Noto Sans Symbols"/>
              <a:buChar char="○"/>
            </a:pPr>
            <a:r>
              <a:rPr b="0" i="0" lang="en-US" sz="1600" u="none" cap="none" strike="noStrike">
                <a:solidFill>
                  <a:schemeClr val="lt1"/>
                </a:solidFill>
                <a:latin typeface="Century Gothic"/>
                <a:ea typeface="Century Gothic"/>
                <a:cs typeface="Century Gothic"/>
                <a:sym typeface="Century Gothic"/>
              </a:rPr>
              <a:t>Sqft_price_zip_avg: average square feet price in zip level, continuous data type.</a:t>
            </a:r>
            <a:endParaRPr/>
          </a:p>
          <a:p>
            <a:pPr indent="-285750" lvl="1" marL="742950" marR="0" rtl="0" algn="just">
              <a:spcBef>
                <a:spcPts val="920"/>
              </a:spcBef>
              <a:spcAft>
                <a:spcPts val="0"/>
              </a:spcAft>
              <a:buClr>
                <a:schemeClr val="accent1"/>
              </a:buClr>
              <a:buSzPts val="1600"/>
              <a:buFont typeface="Noto Sans Symbols"/>
              <a:buChar char="○"/>
            </a:pPr>
            <a:r>
              <a:rPr b="0" i="0" lang="en-US" sz="1600" u="none" cap="none" strike="noStrike">
                <a:solidFill>
                  <a:schemeClr val="lt1"/>
                </a:solidFill>
                <a:latin typeface="Century Gothic"/>
                <a:ea typeface="Century Gothic"/>
                <a:cs typeface="Century Gothic"/>
                <a:sym typeface="Century Gothic"/>
              </a:rPr>
              <a:t>Sold_price_zip_avg: average sold price in zip level, continuous data type.</a:t>
            </a:r>
            <a:endParaRPr/>
          </a:p>
          <a:p>
            <a:pPr indent="-342900" lvl="0" marL="342900" marR="0" rtl="0" algn="just">
              <a:spcBef>
                <a:spcPts val="920"/>
              </a:spcBef>
              <a:spcAft>
                <a:spcPts val="0"/>
              </a:spcAft>
              <a:buClr>
                <a:schemeClr val="accent1"/>
              </a:buClr>
              <a:buSzPts val="1800"/>
              <a:buFont typeface="Noto Sans Symbols"/>
              <a:buChar char="○"/>
            </a:pPr>
            <a:r>
              <a:rPr b="1" lang="en-US"/>
              <a:t>Dependent Variable Used:</a:t>
            </a:r>
            <a:endParaRPr b="1"/>
          </a:p>
          <a:p>
            <a:pPr indent="-285750" lvl="1" marL="742950" marR="0" rtl="0" algn="just">
              <a:spcBef>
                <a:spcPts val="920"/>
              </a:spcBef>
              <a:spcAft>
                <a:spcPts val="0"/>
              </a:spcAft>
              <a:buClr>
                <a:schemeClr val="accent1"/>
              </a:buClr>
              <a:buSzPts val="1600"/>
              <a:buFont typeface="Noto Sans Symbols"/>
              <a:buChar char="○"/>
            </a:pPr>
            <a:r>
              <a:rPr lang="en-US"/>
              <a:t>Sold_price</a:t>
            </a:r>
            <a:endParaRPr/>
          </a:p>
          <a:p>
            <a:pPr indent="-228600" lvl="0" marL="342900" marR="0" rtl="0" algn="l">
              <a:spcBef>
                <a:spcPts val="960"/>
              </a:spcBef>
              <a:spcAft>
                <a:spcPts val="0"/>
              </a:spcAft>
              <a:buClr>
                <a:schemeClr val="accent1"/>
              </a:buClr>
              <a:buSzPts val="1800"/>
              <a:buFont typeface="Noto Sans Symbols"/>
              <a:buNone/>
            </a:pPr>
            <a:r>
              <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marR="0" rtl="0" algn="l">
              <a:spcBef>
                <a:spcPts val="0"/>
              </a:spcBef>
              <a:spcAft>
                <a:spcPts val="0"/>
              </a:spcAft>
              <a:buClr>
                <a:srgbClr val="FEFEFE"/>
              </a:buClr>
              <a:buSzPts val="4000"/>
              <a:buFont typeface="Century Gothic"/>
              <a:buNone/>
            </a:pPr>
            <a:r>
              <a:rPr b="1" i="0" lang="en-US" sz="4000" u="none" cap="none" strike="noStrike">
                <a:solidFill>
                  <a:srgbClr val="FEFEFE"/>
                </a:solidFill>
                <a:latin typeface="Century Gothic"/>
                <a:ea typeface="Century Gothic"/>
                <a:cs typeface="Century Gothic"/>
                <a:sym typeface="Century Gothic"/>
              </a:rPr>
              <a:t>Baseline Models- Preliminary Results</a:t>
            </a:r>
            <a:endParaRPr/>
          </a:p>
        </p:txBody>
      </p:sp>
      <p:graphicFrame>
        <p:nvGraphicFramePr>
          <p:cNvPr id="187" name="Shape 187"/>
          <p:cNvGraphicFramePr/>
          <p:nvPr/>
        </p:nvGraphicFramePr>
        <p:xfrm>
          <a:off x="588240" y="2471880"/>
          <a:ext cx="3000000" cy="3000000"/>
        </p:xfrm>
        <a:graphic>
          <a:graphicData uri="http://schemas.openxmlformats.org/drawingml/2006/table">
            <a:tbl>
              <a:tblPr bandRow="1" firstRow="1">
                <a:noFill/>
                <a:tableStyleId>{E79CE032-705F-4014-90D5-A566BBBB127F}</a:tableStyleId>
              </a:tblPr>
              <a:tblGrid>
                <a:gridCol w="2219150"/>
                <a:gridCol w="2219150"/>
                <a:gridCol w="2219150"/>
                <a:gridCol w="2219150"/>
                <a:gridCol w="2219150"/>
              </a:tblGrid>
              <a:tr h="493975">
                <a:tc>
                  <a:txBody>
                    <a:bodyPr>
                      <a:noAutofit/>
                    </a:bodyPr>
                    <a:lstStyle/>
                    <a:p>
                      <a:pPr indent="0" lvl="0" marL="0" marR="0" rtl="0" algn="ctr">
                        <a:spcBef>
                          <a:spcPts val="0"/>
                        </a:spcBef>
                        <a:spcAft>
                          <a:spcPts val="0"/>
                        </a:spcAft>
                        <a:buNone/>
                      </a:pPr>
                      <a:r>
                        <a:rPr lang="en-US" sz="1600" u="none" cap="none" strike="noStrike"/>
                        <a:t>Models</a:t>
                      </a:r>
                      <a:endParaRPr sz="2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1600" u="none" cap="none" strike="noStrike"/>
                        <a:t>Pros</a:t>
                      </a:r>
                      <a:endParaRPr sz="2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1600" u="none" cap="none" strike="noStrike"/>
                        <a:t>Cons</a:t>
                      </a:r>
                      <a:endParaRPr sz="2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1600" u="none" cap="none" strike="noStrike"/>
                        <a:t>Parameters</a:t>
                      </a:r>
                      <a:endParaRPr sz="2800" u="none" cap="none" strike="noStrike"/>
                    </a:p>
                  </a:txBody>
                  <a:tcPr marT="63500" marB="63500" marR="63500" marL="63500" anchor="ctr"/>
                </a:tc>
                <a:tc>
                  <a:txBody>
                    <a:bodyPr>
                      <a:noAutofit/>
                    </a:bodyPr>
                    <a:lstStyle/>
                    <a:p>
                      <a:pPr indent="0" lvl="0" marL="0" marR="0" rtl="0" algn="ctr">
                        <a:spcBef>
                          <a:spcPts val="0"/>
                        </a:spcBef>
                        <a:spcAft>
                          <a:spcPts val="0"/>
                        </a:spcAft>
                        <a:buNone/>
                      </a:pPr>
                      <a:r>
                        <a:rPr lang="en-US" sz="1600" u="none" cap="none" strike="noStrike"/>
                        <a:t>Cross Validated MSE</a:t>
                      </a:r>
                      <a:endParaRPr sz="2800" u="none" cap="none" strike="noStrike"/>
                    </a:p>
                  </a:txBody>
                  <a:tcPr marT="63500" marB="63500" marR="63500" marL="63500" anchor="ctr"/>
                </a:tc>
              </a:tr>
              <a:tr h="839100">
                <a:tc>
                  <a:txBody>
                    <a:bodyPr>
                      <a:noAutofit/>
                    </a:bodyPr>
                    <a:lstStyle/>
                    <a:p>
                      <a:pPr indent="0" lvl="0" marL="0" marR="0" rtl="0" algn="ctr">
                        <a:spcBef>
                          <a:spcPts val="0"/>
                        </a:spcBef>
                        <a:spcAft>
                          <a:spcPts val="0"/>
                        </a:spcAft>
                        <a:buNone/>
                      </a:pPr>
                      <a:r>
                        <a:rPr lang="en-US" sz="1400" u="none" cap="none" strike="noStrike"/>
                        <a:t>Random Forest</a:t>
                      </a:r>
                      <a:endParaRPr b="1" sz="2400" u="none" cap="none" strike="noStrike">
                        <a:solidFill>
                          <a:srgbClr val="215F54"/>
                        </a:solidFill>
                      </a:endParaRPr>
                    </a:p>
                  </a:txBody>
                  <a:tcPr marT="63500" marB="63500" marR="63500" marL="63500" anchor="ctr"/>
                </a:tc>
                <a:tc>
                  <a:txBody>
                    <a:bodyPr>
                      <a:noAutofit/>
                    </a:bodyPr>
                    <a:lstStyle/>
                    <a:p>
                      <a:pPr indent="0" lvl="0" marL="0" marR="0" rtl="0" algn="ctr">
                        <a:spcBef>
                          <a:spcPts val="0"/>
                        </a:spcBef>
                        <a:spcAft>
                          <a:spcPts val="0"/>
                        </a:spcAft>
                        <a:buNone/>
                      </a:pPr>
                      <a:r>
                        <a:rPr lang="en-US" sz="1400" u="none" cap="none" strike="noStrike"/>
                        <a:t>Lower variance, Correlated data, scale invariant</a:t>
                      </a:r>
                      <a:endParaRPr b="1" sz="2400" u="none" cap="none" strike="noStrike">
                        <a:solidFill>
                          <a:srgbClr val="215F54"/>
                        </a:solidFill>
                      </a:endParaRPr>
                    </a:p>
                  </a:txBody>
                  <a:tcPr marT="63500" marB="63500" marR="63500" marL="63500" anchor="ctr"/>
                </a:tc>
                <a:tc>
                  <a:txBody>
                    <a:bodyPr>
                      <a:noAutofit/>
                    </a:bodyPr>
                    <a:lstStyle/>
                    <a:p>
                      <a:pPr indent="0" lvl="0" marL="0" marR="0" rtl="0" algn="ctr">
                        <a:spcBef>
                          <a:spcPts val="0"/>
                        </a:spcBef>
                        <a:spcAft>
                          <a:spcPts val="0"/>
                        </a:spcAft>
                        <a:buNone/>
                      </a:pPr>
                      <a:r>
                        <a:rPr lang="en-US" sz="1400" u="none" cap="none" strike="noStrike"/>
                        <a:t>High bias, difficult to interpret</a:t>
                      </a:r>
                      <a:endParaRPr b="1" sz="2400" u="none" cap="none" strike="noStrike">
                        <a:solidFill>
                          <a:srgbClr val="215F54"/>
                        </a:solidFill>
                      </a:endParaRPr>
                    </a:p>
                  </a:txBody>
                  <a:tcPr marT="63500" marB="63500" marR="63500" marL="63500" anchor="ctr"/>
                </a:tc>
                <a:tc>
                  <a:txBody>
                    <a:bodyPr>
                      <a:noAutofit/>
                    </a:bodyPr>
                    <a:lstStyle/>
                    <a:p>
                      <a:pPr indent="0" lvl="0" marL="0" marR="0" rtl="0" algn="ctr">
                        <a:spcBef>
                          <a:spcPts val="0"/>
                        </a:spcBef>
                        <a:spcAft>
                          <a:spcPts val="0"/>
                        </a:spcAft>
                        <a:buNone/>
                      </a:pPr>
                      <a:r>
                        <a:rPr lang="en-US" sz="1400" u="none" cap="none" strike="noStrike"/>
                        <a:t>N_estimator = 1000</a:t>
                      </a:r>
                      <a:endParaRPr sz="2400" u="none" cap="none" strike="noStrike"/>
                    </a:p>
                    <a:p>
                      <a:pPr indent="0" lvl="0" marL="0" marR="0" rtl="0" algn="ctr">
                        <a:spcBef>
                          <a:spcPts val="0"/>
                        </a:spcBef>
                        <a:spcAft>
                          <a:spcPts val="0"/>
                        </a:spcAft>
                        <a:buNone/>
                      </a:pPr>
                      <a:r>
                        <a:rPr lang="en-US" sz="1400" u="none" cap="none" strike="noStrike"/>
                        <a:t>N_depth = 7</a:t>
                      </a:r>
                      <a:endParaRPr sz="2400" u="none" cap="none" strike="noStrike"/>
                    </a:p>
                    <a:p>
                      <a:pPr indent="0" lvl="0" marL="0" marR="0" rtl="0" algn="ctr">
                        <a:spcBef>
                          <a:spcPts val="0"/>
                        </a:spcBef>
                        <a:spcAft>
                          <a:spcPts val="0"/>
                        </a:spcAft>
                        <a:buNone/>
                      </a:pPr>
                      <a:r>
                        <a:rPr lang="en-US" sz="1400" u="none" cap="none" strike="noStrike"/>
                        <a:t>N_features = 8</a:t>
                      </a:r>
                      <a:endParaRPr b="1" sz="2400" u="none" cap="none" strike="noStrike">
                        <a:solidFill>
                          <a:srgbClr val="215F54"/>
                        </a:solidFill>
                      </a:endParaRPr>
                    </a:p>
                  </a:txBody>
                  <a:tcPr marT="63500" marB="63500" marR="63500" marL="63500" anchor="ctr"/>
                </a:tc>
                <a:tc>
                  <a:txBody>
                    <a:bodyPr>
                      <a:noAutofit/>
                    </a:bodyPr>
                    <a:lstStyle/>
                    <a:p>
                      <a:pPr indent="0" lvl="0" marL="0" marR="0" rtl="0" algn="ctr">
                        <a:spcBef>
                          <a:spcPts val="0"/>
                        </a:spcBef>
                        <a:spcAft>
                          <a:spcPts val="0"/>
                        </a:spcAft>
                        <a:buNone/>
                      </a:pPr>
                      <a:r>
                        <a:rPr lang="en-US" sz="1400" u="none" cap="none" strike="noStrike"/>
                        <a:t>0.072</a:t>
                      </a:r>
                      <a:endParaRPr b="1" sz="2400" u="none" cap="none" strike="noStrike">
                        <a:solidFill>
                          <a:srgbClr val="215F54"/>
                        </a:solidFill>
                      </a:endParaRPr>
                    </a:p>
                  </a:txBody>
                  <a:tcPr marT="63500" marB="63500" marR="63500" marL="63500" anchor="ctr"/>
                </a:tc>
              </a:tr>
              <a:tr h="1285700">
                <a:tc>
                  <a:txBody>
                    <a:bodyPr>
                      <a:noAutofit/>
                    </a:bodyPr>
                    <a:lstStyle/>
                    <a:p>
                      <a:pPr indent="0" lvl="0" marL="0" marR="0" rtl="0" algn="ctr">
                        <a:spcBef>
                          <a:spcPts val="0"/>
                        </a:spcBef>
                        <a:spcAft>
                          <a:spcPts val="0"/>
                        </a:spcAft>
                        <a:buNone/>
                      </a:pPr>
                      <a:r>
                        <a:rPr lang="en-US" sz="1400" u="none" cap="none" strike="noStrike"/>
                        <a:t>Gradient Boost</a:t>
                      </a:r>
                      <a:endParaRPr b="1" sz="2400" u="none" cap="none" strike="noStrike">
                        <a:solidFill>
                          <a:srgbClr val="215F54"/>
                        </a:solidFill>
                      </a:endParaRPr>
                    </a:p>
                  </a:txBody>
                  <a:tcPr marT="63500" marB="63500" marR="63500" marL="63500" anchor="ctr"/>
                </a:tc>
                <a:tc>
                  <a:txBody>
                    <a:bodyPr>
                      <a:noAutofit/>
                    </a:bodyPr>
                    <a:lstStyle/>
                    <a:p>
                      <a:pPr indent="0" lvl="0" marL="0" marR="0" rtl="0" algn="ctr">
                        <a:spcBef>
                          <a:spcPts val="0"/>
                        </a:spcBef>
                        <a:spcAft>
                          <a:spcPts val="0"/>
                        </a:spcAft>
                        <a:buNone/>
                      </a:pPr>
                      <a:r>
                        <a:rPr lang="en-US" sz="1400" u="none" cap="none" strike="noStrike"/>
                        <a:t>Feature scaling not needed high accuracy</a:t>
                      </a:r>
                      <a:endParaRPr b="1" sz="2400" u="none" cap="none" strike="noStrike">
                        <a:solidFill>
                          <a:srgbClr val="215F54"/>
                        </a:solidFill>
                      </a:endParaRPr>
                    </a:p>
                  </a:txBody>
                  <a:tcPr marT="63500" marB="63500" marR="63500" marL="63500" anchor="ctr"/>
                </a:tc>
                <a:tc>
                  <a:txBody>
                    <a:bodyPr>
                      <a:noAutofit/>
                    </a:bodyPr>
                    <a:lstStyle/>
                    <a:p>
                      <a:pPr indent="0" lvl="0" marL="0" marR="0" rtl="0" algn="ctr">
                        <a:spcBef>
                          <a:spcPts val="0"/>
                        </a:spcBef>
                        <a:spcAft>
                          <a:spcPts val="0"/>
                        </a:spcAft>
                        <a:buNone/>
                      </a:pPr>
                      <a:r>
                        <a:rPr lang="en-US" sz="1400" u="none" cap="none" strike="noStrike"/>
                        <a:t>Expensive computation, overfitting</a:t>
                      </a:r>
                      <a:endParaRPr b="1" sz="2400" u="none" cap="none" strike="noStrike">
                        <a:solidFill>
                          <a:srgbClr val="215F54"/>
                        </a:solidFill>
                      </a:endParaRPr>
                    </a:p>
                  </a:txBody>
                  <a:tcPr marT="63500" marB="63500" marR="63500" marL="63500" anchor="ctr"/>
                </a:tc>
                <a:tc>
                  <a:txBody>
                    <a:bodyPr>
                      <a:noAutofit/>
                    </a:bodyPr>
                    <a:lstStyle/>
                    <a:p>
                      <a:pPr indent="0" lvl="0" marL="0" marR="0" rtl="0" algn="ctr">
                        <a:spcBef>
                          <a:spcPts val="0"/>
                        </a:spcBef>
                        <a:spcAft>
                          <a:spcPts val="0"/>
                        </a:spcAft>
                        <a:buNone/>
                      </a:pPr>
                      <a:r>
                        <a:rPr lang="en-US" sz="1400" u="none" cap="none" strike="noStrike"/>
                        <a:t>N_estimator = 350</a:t>
                      </a:r>
                      <a:endParaRPr sz="2400" u="none" cap="none" strike="noStrike"/>
                    </a:p>
                    <a:p>
                      <a:pPr indent="0" lvl="0" marL="0" marR="0" rtl="0" algn="ctr">
                        <a:spcBef>
                          <a:spcPts val="0"/>
                        </a:spcBef>
                        <a:spcAft>
                          <a:spcPts val="0"/>
                        </a:spcAft>
                        <a:buNone/>
                      </a:pPr>
                      <a:r>
                        <a:rPr lang="en-US" sz="1400" u="none" cap="none" strike="noStrike"/>
                        <a:t>N_depth = 6</a:t>
                      </a:r>
                      <a:endParaRPr sz="2400" u="none" cap="none" strike="noStrike"/>
                    </a:p>
                    <a:p>
                      <a:pPr indent="0" lvl="0" marL="0" marR="0" rtl="0" algn="ctr">
                        <a:spcBef>
                          <a:spcPts val="0"/>
                        </a:spcBef>
                        <a:spcAft>
                          <a:spcPts val="0"/>
                        </a:spcAft>
                        <a:buNone/>
                      </a:pPr>
                      <a:r>
                        <a:rPr lang="en-US" sz="1400" u="none" cap="none" strike="noStrike"/>
                        <a:t>N_features = 2</a:t>
                      </a:r>
                      <a:endParaRPr sz="2400" u="none" cap="none" strike="noStrike"/>
                    </a:p>
                    <a:p>
                      <a:pPr indent="0" lvl="0" marL="0" marR="0" rtl="0" algn="ctr">
                        <a:spcBef>
                          <a:spcPts val="0"/>
                        </a:spcBef>
                        <a:spcAft>
                          <a:spcPts val="0"/>
                        </a:spcAft>
                        <a:buNone/>
                      </a:pPr>
                      <a:r>
                        <a:rPr lang="en-US" sz="1400" u="none" cap="none" strike="noStrike"/>
                        <a:t>Leaf = 10</a:t>
                      </a:r>
                      <a:endParaRPr sz="2400" u="none" cap="none" strike="noStrike"/>
                    </a:p>
                    <a:p>
                      <a:pPr indent="0" lvl="0" marL="0" marR="0" rtl="0" algn="ctr">
                        <a:spcBef>
                          <a:spcPts val="0"/>
                        </a:spcBef>
                        <a:spcAft>
                          <a:spcPts val="0"/>
                        </a:spcAft>
                        <a:buNone/>
                      </a:pPr>
                      <a:r>
                        <a:rPr lang="en-US" sz="1400" u="none" cap="none" strike="noStrike"/>
                        <a:t>Learning rate = 0.05</a:t>
                      </a:r>
                      <a:endParaRPr b="1" sz="2400" u="none" cap="none" strike="noStrike">
                        <a:solidFill>
                          <a:srgbClr val="215F54"/>
                        </a:solidFill>
                      </a:endParaRPr>
                    </a:p>
                  </a:txBody>
                  <a:tcPr marT="63500" marB="63500" marR="63500" marL="63500" anchor="ctr"/>
                </a:tc>
                <a:tc>
                  <a:txBody>
                    <a:bodyPr>
                      <a:noAutofit/>
                    </a:bodyPr>
                    <a:lstStyle/>
                    <a:p>
                      <a:pPr indent="0" lvl="0" marL="0" marR="0" rtl="0" algn="ctr">
                        <a:spcBef>
                          <a:spcPts val="0"/>
                        </a:spcBef>
                        <a:spcAft>
                          <a:spcPts val="0"/>
                        </a:spcAft>
                        <a:buNone/>
                      </a:pPr>
                      <a:r>
                        <a:rPr lang="en-US" sz="1400" u="none" cap="none" strike="noStrike"/>
                        <a:t>0.25</a:t>
                      </a:r>
                      <a:endParaRPr b="1" sz="2400" u="none" cap="none" strike="noStrike">
                        <a:solidFill>
                          <a:srgbClr val="215F54"/>
                        </a:solidFill>
                      </a:endParaRPr>
                    </a:p>
                  </a:txBody>
                  <a:tcPr marT="63500" marB="63500" marR="63500" marL="63500" anchor="ctr"/>
                </a:tc>
              </a:tr>
              <a:tr h="839100">
                <a:tc>
                  <a:txBody>
                    <a:bodyPr>
                      <a:noAutofit/>
                    </a:bodyPr>
                    <a:lstStyle/>
                    <a:p>
                      <a:pPr indent="0" lvl="0" marL="0" marR="0" rtl="0" algn="ctr">
                        <a:spcBef>
                          <a:spcPts val="0"/>
                        </a:spcBef>
                        <a:spcAft>
                          <a:spcPts val="0"/>
                        </a:spcAft>
                        <a:buNone/>
                      </a:pPr>
                      <a:r>
                        <a:rPr lang="en-US" sz="1400" u="none" cap="none" strike="noStrike"/>
                        <a:t>Linear Regression</a:t>
                      </a:r>
                      <a:endParaRPr b="1" sz="2400" u="none" cap="none" strike="noStrike">
                        <a:solidFill>
                          <a:srgbClr val="215F54"/>
                        </a:solidFill>
                      </a:endParaRPr>
                    </a:p>
                  </a:txBody>
                  <a:tcPr marT="63500" marB="63500" marR="63500" marL="63500" anchor="ctr"/>
                </a:tc>
                <a:tc>
                  <a:txBody>
                    <a:bodyPr>
                      <a:noAutofit/>
                    </a:bodyPr>
                    <a:lstStyle/>
                    <a:p>
                      <a:pPr indent="0" lvl="0" marL="0" marR="0" rtl="0" algn="ctr">
                        <a:spcBef>
                          <a:spcPts val="0"/>
                        </a:spcBef>
                        <a:spcAft>
                          <a:spcPts val="0"/>
                        </a:spcAft>
                        <a:buNone/>
                      </a:pPr>
                      <a:r>
                        <a:rPr lang="en-US" sz="1400" u="none" cap="none" strike="noStrike"/>
                        <a:t>Easily interpretable, inexpensively computation, less prone to overfitting</a:t>
                      </a:r>
                      <a:endParaRPr b="1" sz="2400" u="none" cap="none" strike="noStrike">
                        <a:solidFill>
                          <a:srgbClr val="215F54"/>
                        </a:solidFill>
                      </a:endParaRPr>
                    </a:p>
                  </a:txBody>
                  <a:tcPr marT="63500" marB="63500" marR="63500" marL="63500" anchor="ctr"/>
                </a:tc>
                <a:tc>
                  <a:txBody>
                    <a:bodyPr>
                      <a:noAutofit/>
                    </a:bodyPr>
                    <a:lstStyle/>
                    <a:p>
                      <a:pPr indent="0" lvl="0" marL="0" marR="0" rtl="0" algn="ctr">
                        <a:spcBef>
                          <a:spcPts val="0"/>
                        </a:spcBef>
                        <a:spcAft>
                          <a:spcPts val="0"/>
                        </a:spcAft>
                        <a:buNone/>
                      </a:pPr>
                      <a:r>
                        <a:rPr lang="en-US" sz="1400" u="none" cap="none" strike="noStrike"/>
                        <a:t>Required scaled variable, require numerical data set</a:t>
                      </a:r>
                      <a:endParaRPr b="1" sz="2400" u="none" cap="none" strike="noStrike">
                        <a:solidFill>
                          <a:srgbClr val="215F54"/>
                        </a:solidFill>
                      </a:endParaRPr>
                    </a:p>
                  </a:txBody>
                  <a:tcPr marT="63500" marB="63500" marR="63500" marL="63500" anchor="ctr"/>
                </a:tc>
                <a:tc>
                  <a:txBody>
                    <a:bodyPr>
                      <a:noAutofit/>
                    </a:bodyPr>
                    <a:lstStyle/>
                    <a:p>
                      <a:pPr indent="0" lvl="0" marL="0" marR="0" rtl="0" algn="ctr">
                        <a:spcBef>
                          <a:spcPts val="0"/>
                        </a:spcBef>
                        <a:spcAft>
                          <a:spcPts val="0"/>
                        </a:spcAft>
                        <a:buNone/>
                      </a:pPr>
                      <a:r>
                        <a:rPr lang="en-US" sz="1400" u="none" cap="none" strike="noStrike"/>
                        <a:t>Alpha = 0.5</a:t>
                      </a:r>
                      <a:endParaRPr b="1" sz="2400" u="none" cap="none" strike="noStrike">
                        <a:solidFill>
                          <a:srgbClr val="215F54"/>
                        </a:solidFill>
                      </a:endParaRPr>
                    </a:p>
                  </a:txBody>
                  <a:tcPr marT="63500" marB="63500" marR="63500" marL="63500" anchor="ctr"/>
                </a:tc>
                <a:tc>
                  <a:txBody>
                    <a:bodyPr>
                      <a:noAutofit/>
                    </a:bodyPr>
                    <a:lstStyle/>
                    <a:p>
                      <a:pPr indent="0" lvl="0" marL="0" marR="0" rtl="0" algn="ctr">
                        <a:spcBef>
                          <a:spcPts val="0"/>
                        </a:spcBef>
                        <a:spcAft>
                          <a:spcPts val="0"/>
                        </a:spcAft>
                        <a:buNone/>
                      </a:pPr>
                      <a:r>
                        <a:rPr lang="en-US" sz="1400" u="none" cap="none" strike="noStrike"/>
                        <a:t>0.30</a:t>
                      </a:r>
                      <a:endParaRPr b="1" sz="2400" u="none" cap="none" strike="noStrike">
                        <a:solidFill>
                          <a:srgbClr val="215F54"/>
                        </a:solidFill>
                      </a:endParaRPr>
                    </a:p>
                  </a:txBody>
                  <a:tcPr marT="63500" marB="63500" marR="63500" marL="63500"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marR="0" rtl="0" algn="l">
              <a:spcBef>
                <a:spcPts val="0"/>
              </a:spcBef>
              <a:spcAft>
                <a:spcPts val="0"/>
              </a:spcAft>
              <a:buClr>
                <a:srgbClr val="FEFEFE"/>
              </a:buClr>
              <a:buSzPts val="4000"/>
              <a:buFont typeface="Century Gothic"/>
              <a:buNone/>
            </a:pPr>
            <a:r>
              <a:rPr b="1" i="0" lang="en-US" sz="4000" u="none" cap="none" strike="noStrike">
                <a:solidFill>
                  <a:srgbClr val="FEFEFE"/>
                </a:solidFill>
                <a:latin typeface="Century Gothic"/>
                <a:ea typeface="Century Gothic"/>
                <a:cs typeface="Century Gothic"/>
                <a:sym typeface="Century Gothic"/>
              </a:rPr>
              <a:t>Baseline Models</a:t>
            </a:r>
            <a:endParaRPr/>
          </a:p>
        </p:txBody>
      </p:sp>
      <p:sp>
        <p:nvSpPr>
          <p:cNvPr id="193" name="Shape 193"/>
          <p:cNvSpPr txBox="1"/>
          <p:nvPr>
            <p:ph idx="1" type="body"/>
          </p:nvPr>
        </p:nvSpPr>
        <p:spPr>
          <a:xfrm>
            <a:off x="495440" y="2355274"/>
            <a:ext cx="10791396" cy="2244436"/>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800"/>
              <a:buFont typeface="Noto Sans Symbols"/>
              <a:buChar char="○"/>
            </a:pPr>
            <a:r>
              <a:rPr b="1" i="0" lang="en-US" sz="1800" u="none" cap="none" strike="noStrike">
                <a:solidFill>
                  <a:schemeClr val="lt1"/>
                </a:solidFill>
                <a:latin typeface="Century Gothic"/>
                <a:ea typeface="Century Gothic"/>
                <a:cs typeface="Century Gothic"/>
                <a:sym typeface="Century Gothic"/>
              </a:rPr>
              <a:t>Dependent Variable Used:</a:t>
            </a:r>
            <a:endParaRPr/>
          </a:p>
          <a:p>
            <a:pPr indent="0" lvl="0" marL="457200" marR="0" rtl="0" algn="l">
              <a:lnSpc>
                <a:spcPct val="90000"/>
              </a:lnSpc>
              <a:spcBef>
                <a:spcPts val="920"/>
              </a:spcBef>
              <a:spcAft>
                <a:spcPts val="0"/>
              </a:spcAft>
              <a:buNone/>
            </a:pPr>
            <a:r>
              <a:rPr b="0" i="0" lang="en-US" sz="1600" u="none" cap="none" strike="noStrike">
                <a:solidFill>
                  <a:schemeClr val="lt1"/>
                </a:solidFill>
                <a:latin typeface="Century Gothic"/>
                <a:ea typeface="Century Gothic"/>
                <a:cs typeface="Century Gothic"/>
                <a:sym typeface="Century Gothic"/>
              </a:rPr>
              <a:t>Log of Sold Price</a:t>
            </a:r>
            <a:endParaRPr/>
          </a:p>
          <a:p>
            <a:pPr indent="0" lvl="1" marL="457200" marR="0" rtl="0" algn="l">
              <a:lnSpc>
                <a:spcPct val="90000"/>
              </a:lnSpc>
              <a:spcBef>
                <a:spcPts val="920"/>
              </a:spcBef>
              <a:spcAft>
                <a:spcPts val="0"/>
              </a:spcAft>
              <a:buClr>
                <a:schemeClr val="accent1"/>
              </a:buClr>
              <a:buSzPts val="1600"/>
              <a:buFont typeface="Noto Sans Symbols"/>
              <a:buNone/>
            </a:pPr>
            <a:r>
              <a:t/>
            </a:r>
            <a:endParaRPr b="0" i="0" sz="1600" u="none" cap="none" strike="noStrike">
              <a:solidFill>
                <a:schemeClr val="lt1"/>
              </a:solidFill>
              <a:latin typeface="Century Gothic"/>
              <a:ea typeface="Century Gothic"/>
              <a:cs typeface="Century Gothic"/>
              <a:sym typeface="Century Gothic"/>
            </a:endParaRPr>
          </a:p>
          <a:p>
            <a:pPr indent="0" lvl="0" marL="0" marR="0" rtl="0" algn="l">
              <a:lnSpc>
                <a:spcPct val="90000"/>
              </a:lnSpc>
              <a:spcBef>
                <a:spcPts val="960"/>
              </a:spcBef>
              <a:spcAft>
                <a:spcPts val="0"/>
              </a:spcAft>
              <a:buClr>
                <a:schemeClr val="accent1"/>
              </a:buClr>
              <a:buSzPts val="1800"/>
              <a:buFont typeface="Noto Sans Symbols"/>
              <a:buNone/>
            </a:pPr>
            <a:r>
              <a:t/>
            </a:r>
            <a:endParaRPr b="0" i="0" sz="1800" u="none" cap="none" strike="noStrike">
              <a:solidFill>
                <a:schemeClr val="lt1"/>
              </a:solidFill>
              <a:latin typeface="Century Gothic"/>
              <a:ea typeface="Century Gothic"/>
              <a:cs typeface="Century Gothic"/>
              <a:sym typeface="Century Gothic"/>
            </a:endParaRPr>
          </a:p>
          <a:p>
            <a:pPr indent="0" lvl="0" marL="0" marR="0" rtl="0" algn="l">
              <a:lnSpc>
                <a:spcPct val="90000"/>
              </a:lnSpc>
              <a:spcBef>
                <a:spcPts val="960"/>
              </a:spcBef>
              <a:spcAft>
                <a:spcPts val="0"/>
              </a:spcAft>
              <a:buClr>
                <a:schemeClr val="accent1"/>
              </a:buClr>
              <a:buSzPts val="1800"/>
              <a:buFont typeface="Noto Sans Symbols"/>
              <a:buNone/>
            </a:pPr>
            <a:br>
              <a:rPr b="0" i="0" lang="en-US" sz="1800" u="none" cap="none" strike="noStrike">
                <a:solidFill>
                  <a:schemeClr val="lt1"/>
                </a:solidFill>
                <a:latin typeface="Century Gothic"/>
                <a:ea typeface="Century Gothic"/>
                <a:cs typeface="Century Gothic"/>
                <a:sym typeface="Century Gothic"/>
              </a:rPr>
            </a:br>
            <a:endParaRPr b="0" i="0" sz="1800" u="none" cap="none" strike="noStrike">
              <a:solidFill>
                <a:schemeClr val="lt1"/>
              </a:solidFill>
              <a:latin typeface="Century Gothic"/>
              <a:ea typeface="Century Gothic"/>
              <a:cs typeface="Century Gothic"/>
              <a:sym typeface="Century Gothic"/>
            </a:endParaRPr>
          </a:p>
          <a:p>
            <a:pPr indent="-228600" lvl="0" marL="342900" marR="0" rtl="0" algn="l">
              <a:lnSpc>
                <a:spcPct val="90000"/>
              </a:lnSpc>
              <a:spcBef>
                <a:spcPts val="960"/>
              </a:spcBef>
              <a:spcAft>
                <a:spcPts val="0"/>
              </a:spcAft>
              <a:buClr>
                <a:schemeClr val="accent1"/>
              </a:buClr>
              <a:buSzPts val="1800"/>
              <a:buFont typeface="Noto Sans Symbols"/>
              <a:buNone/>
            </a:pPr>
            <a:r>
              <a:t/>
            </a:r>
            <a:endParaRPr b="0" i="0" sz="1800" u="none" cap="none" strike="noStrike">
              <a:solidFill>
                <a:schemeClr val="lt1"/>
              </a:solidFill>
              <a:latin typeface="Century Gothic"/>
              <a:ea typeface="Century Gothic"/>
              <a:cs typeface="Century Gothic"/>
              <a:sym typeface="Century Gothic"/>
            </a:endParaRPr>
          </a:p>
        </p:txBody>
      </p:sp>
      <p:pic>
        <p:nvPicPr>
          <p:cNvPr id="194" name="Shape 194"/>
          <p:cNvPicPr preferRelativeResize="0"/>
          <p:nvPr/>
        </p:nvPicPr>
        <p:blipFill rotWithShape="1">
          <a:blip r:embed="rId3">
            <a:alphaModFix/>
          </a:blip>
          <a:srcRect b="0" l="0" r="0" t="0"/>
          <a:stretch/>
        </p:blipFill>
        <p:spPr>
          <a:xfrm>
            <a:off x="1090237" y="3191082"/>
            <a:ext cx="8549125" cy="304257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Quotable">
  <a:themeElements>
    <a:clrScheme name="Quotable">
      <a:dk1>
        <a:srgbClr val="000000"/>
      </a:dk1>
      <a:lt1>
        <a:srgbClr val="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