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6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HN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2D61AF-FDAF-426F-8DC1-A384FDDBC5CF}" type="datetimeFigureOut">
              <a:rPr lang="es-HN" smtClean="0"/>
              <a:pPr/>
              <a:t>16/05/2016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HN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C98E704-980A-497A-BA5D-FB8FB84906C9}" type="slidenum">
              <a:rPr lang="es-HN" smtClean="0"/>
              <a:pPr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ocente2015\Desktop\PAW%20FINDER\VID-20160512-WA0001.mp4" TargetMode="External"/><Relationship Id="rId1" Type="http://schemas.microsoft.com/office/2007/relationships/media" Target="file:///C:\Users\Docente2015\Desktop\PAW%20FINDER\VID-20160512-WA0001.mp4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/>
        </p:nvSpPr>
        <p:spPr>
          <a:xfrm>
            <a:off x="2235882" y="2311660"/>
            <a:ext cx="7620000" cy="3641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 De Empresas I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</a:p>
          <a:p>
            <a:pPr marL="114300" indent="0" algn="ctr">
              <a:buNone/>
            </a:pPr>
            <a:endParaRPr lang="es-MX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endParaRPr lang="es-MX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114300" indent="0" algn="ctr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Hessie García </a:t>
            </a:r>
          </a:p>
          <a:p>
            <a:pPr marL="114300" indent="0" algn="ctr">
              <a:buNone/>
            </a:pPr>
            <a:r>
              <a:rPr lang="es-MX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Scarleth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Flores</a:t>
            </a:r>
          </a:p>
          <a:p>
            <a:pPr marL="114300" indent="0" algn="ctr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 Padilla</a:t>
            </a:r>
          </a:p>
          <a:p>
            <a:pPr marL="114300" indent="0" algn="ctr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Jenny </a:t>
            </a:r>
            <a:r>
              <a:rPr lang="es-MX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Zúniga</a:t>
            </a:r>
            <a:endParaRPr lang="es-MX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Gladys Martínez 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r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16-Mayo- 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 bwMode="gray">
          <a:xfrm>
            <a:off x="3461325" y="615782"/>
            <a:ext cx="5737448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Universidad Tecnológica Centroamericana </a:t>
            </a:r>
            <a:r>
              <a:rPr lang="es-MX" sz="2000" dirty="0" smtClean="0">
                <a:solidFill>
                  <a:schemeClr val="bg1"/>
                </a:solidFill>
              </a:rPr>
              <a:t/>
            </a:r>
            <a:br>
              <a:rPr lang="es-MX" sz="2000" dirty="0" smtClean="0">
                <a:solidFill>
                  <a:schemeClr val="bg1"/>
                </a:solidFill>
              </a:rPr>
            </a:br>
            <a:r>
              <a:rPr lang="es-MX" sz="2000" dirty="0" smtClean="0">
                <a:solidFill>
                  <a:schemeClr val="bg1"/>
                </a:solidFill>
              </a:rPr>
              <a:t/>
            </a:r>
            <a:br>
              <a:rPr lang="es-MX" sz="2000" dirty="0" smtClean="0">
                <a:solidFill>
                  <a:schemeClr val="bg1"/>
                </a:solidFill>
              </a:rPr>
            </a:br>
            <a:r>
              <a:rPr lang="es-MX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 N I T E C </a:t>
            </a:r>
            <a:r>
              <a:rPr lang="es-MX" sz="4000" dirty="0" smtClean="0">
                <a:solidFill>
                  <a:schemeClr val="bg1"/>
                </a:solidFill>
              </a:rPr>
              <a:t> </a:t>
            </a:r>
            <a:endParaRPr lang="es-MX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5" y="868706"/>
            <a:ext cx="1988801" cy="17700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6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 smtClean="0"/>
              <a:t>Gracias por su atención</a:t>
            </a:r>
            <a:endParaRPr lang="es-HN" dirty="0"/>
          </a:p>
        </p:txBody>
      </p:sp>
      <p:pic>
        <p:nvPicPr>
          <p:cNvPr id="4" name="3 Marcador de contenido" descr="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43181" y="2534976"/>
            <a:ext cx="3305637" cy="3753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95027"/>
            <a:ext cx="10972800" cy="1066800"/>
          </a:xfrm>
        </p:spPr>
        <p:txBody>
          <a:bodyPr/>
          <a:lstStyle/>
          <a:p>
            <a:pPr algn="ctr"/>
            <a:r>
              <a:rPr lang="es-HN" b="1" dirty="0" smtClean="0"/>
              <a:t>Empatizar </a:t>
            </a:r>
            <a:endParaRPr lang="es-HN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489" y="2773981"/>
            <a:ext cx="4904883" cy="2984500"/>
          </a:xfrm>
        </p:spPr>
        <p:txBody>
          <a:bodyPr>
            <a:normAutofit fontScale="92500" lnSpcReduction="20000"/>
          </a:bodyPr>
          <a:lstStyle/>
          <a:p>
            <a:r>
              <a:rPr lang="es-HN" b="1" u="sng" dirty="0" smtClean="0"/>
              <a:t>Observar:</a:t>
            </a:r>
          </a:p>
          <a:p>
            <a:pPr marL="0" indent="0" algn="just">
              <a:buNone/>
            </a:pPr>
            <a:r>
              <a:rPr lang="es-HN" dirty="0" smtClean="0"/>
              <a:t>Se </a:t>
            </a:r>
            <a:r>
              <a:rPr lang="es-HN" dirty="0" smtClean="0"/>
              <a:t>observó </a:t>
            </a:r>
            <a:r>
              <a:rPr lang="es-HN" dirty="0" smtClean="0"/>
              <a:t>que las personas que están al entorno hacia ellos son indiferente, las reacción de los animales al principio demuestran temor, pero la condición en la que se encuentran les obliga a superar la barrera del temor. </a:t>
            </a:r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endParaRPr lang="es-HN" dirty="0"/>
          </a:p>
        </p:txBody>
      </p:sp>
      <p:pic>
        <p:nvPicPr>
          <p:cNvPr id="4" name="3 Imagen" descr="IMG_22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8432" y="2526330"/>
            <a:ext cx="4623373" cy="3448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0646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-20160512-WA000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59796" y="1542779"/>
            <a:ext cx="8325173" cy="41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b="1" dirty="0" smtClean="0"/>
              <a:t>Involúcrate </a:t>
            </a:r>
            <a:endParaRPr lang="es-HN" b="1" dirty="0"/>
          </a:p>
        </p:txBody>
      </p:sp>
      <p:pic>
        <p:nvPicPr>
          <p:cNvPr id="4" name="3 Marcador de contenido" descr="IMG_22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870" y="2417519"/>
            <a:ext cx="3416300" cy="3611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4 Imagen" descr="IMG_2233.JPG"/>
          <p:cNvPicPr>
            <a:picLocks noChangeAspect="1"/>
          </p:cNvPicPr>
          <p:nvPr/>
        </p:nvPicPr>
        <p:blipFill>
          <a:blip r:embed="rId3" cstate="print"/>
          <a:srcRect l="15293" r="12149"/>
          <a:stretch>
            <a:fillRect/>
          </a:stretch>
        </p:blipFill>
        <p:spPr>
          <a:xfrm>
            <a:off x="4107051" y="2409963"/>
            <a:ext cx="3332135" cy="3618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5 Imagen" descr="IMG_2236.JPG"/>
          <p:cNvPicPr>
            <a:picLocks noChangeAspect="1"/>
          </p:cNvPicPr>
          <p:nvPr/>
        </p:nvPicPr>
        <p:blipFill>
          <a:blip r:embed="rId4" cstate="print"/>
          <a:srcRect l="21605"/>
          <a:stretch>
            <a:fillRect/>
          </a:stretch>
        </p:blipFill>
        <p:spPr>
          <a:xfrm>
            <a:off x="7687158" y="2418101"/>
            <a:ext cx="3673099" cy="3641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39329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b="1" dirty="0" smtClean="0"/>
              <a:t>Preguntas que se Realizaron </a:t>
            </a:r>
            <a:endParaRPr lang="es-HN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HN" dirty="0" smtClean="0"/>
              <a:t>¿Estaría dispuesto a realizar donaciones para ayudar animales de la calle?</a:t>
            </a:r>
          </a:p>
          <a:p>
            <a:pPr algn="just"/>
            <a:r>
              <a:rPr lang="es-HN" dirty="0" smtClean="0"/>
              <a:t>¿Qué sentimientos se espera al ver  a un animal en condiciones extremas en la calle?</a:t>
            </a:r>
          </a:p>
          <a:p>
            <a:pPr algn="just"/>
            <a:r>
              <a:rPr lang="es-HN" dirty="0" smtClean="0"/>
              <a:t>¿Adoptarías a un perro o gato de la calle?</a:t>
            </a:r>
          </a:p>
          <a:p>
            <a:pPr algn="just"/>
            <a:r>
              <a:rPr lang="es-HN" dirty="0" smtClean="0"/>
              <a:t>¿Has ayudado o rescatado a algún animal en la calle? ¿Como?</a:t>
            </a:r>
          </a:p>
          <a:p>
            <a:pPr algn="just"/>
            <a:r>
              <a:rPr lang="es-HN" dirty="0" smtClean="0"/>
              <a:t>¿Has visto algún caso de violencia en contra de los animales?</a:t>
            </a:r>
          </a:p>
          <a:p>
            <a:pPr marL="0" indent="0">
              <a:buNone/>
            </a:pPr>
            <a:endParaRPr lang="es-HN" dirty="0" smtClean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774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569563"/>
            <a:ext cx="11176000" cy="1069848"/>
          </a:xfrm>
        </p:spPr>
        <p:txBody>
          <a:bodyPr/>
          <a:lstStyle/>
          <a:p>
            <a:pPr algn="ctr"/>
            <a:r>
              <a:rPr lang="es-HN" b="1" dirty="0" smtClean="0"/>
              <a:t>¡Definir!</a:t>
            </a:r>
            <a:endParaRPr lang="es-HN" b="1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395537" y="1689314"/>
            <a:ext cx="4594918" cy="743919"/>
          </a:xfrm>
        </p:spPr>
        <p:txBody>
          <a:bodyPr/>
          <a:lstStyle/>
          <a:p>
            <a:pPr algn="ctr"/>
            <a:r>
              <a:rPr lang="es-HN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La realidad en Honduras </a:t>
            </a:r>
            <a:endParaRPr lang="es-HN" sz="28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3" name="12 Marcador de contenido" descr="c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6851" y="2737967"/>
            <a:ext cx="4826000" cy="795646"/>
          </a:xfrm>
        </p:spPr>
      </p:pic>
      <p:pic>
        <p:nvPicPr>
          <p:cNvPr id="16" name="15 Marcador de contenido" descr="c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291262" y="5238511"/>
            <a:ext cx="5389562" cy="914318"/>
          </a:xfrm>
        </p:spPr>
      </p:pic>
      <p:pic>
        <p:nvPicPr>
          <p:cNvPr id="17" name="16 Imagen" descr="c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887" y="4057194"/>
            <a:ext cx="4505954" cy="1905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17 Imagen" descr="c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9762" y="1763877"/>
            <a:ext cx="3581900" cy="2648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5676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9047"/>
            <a:ext cx="10972800" cy="1066800"/>
          </a:xfrm>
        </p:spPr>
        <p:txBody>
          <a:bodyPr/>
          <a:lstStyle/>
          <a:p>
            <a:r>
              <a:rPr lang="es-HN" dirty="0" smtClean="0"/>
              <a:t>Protectoras de Animales en Honduras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751309"/>
            <a:ext cx="5384800" cy="5024080"/>
          </a:xfrm>
        </p:spPr>
        <p:txBody>
          <a:bodyPr>
            <a:normAutofit/>
          </a:bodyPr>
          <a:lstStyle/>
          <a:p>
            <a:r>
              <a:rPr lang="es-HN" b="1" dirty="0" smtClean="0">
                <a:latin typeface="+mj-lt"/>
              </a:rPr>
              <a:t>Asociación Hondureña </a:t>
            </a:r>
            <a:r>
              <a:rPr lang="es-HN" b="1" dirty="0" smtClean="0">
                <a:latin typeface="+mj-lt"/>
              </a:rPr>
              <a:t>Amigos de los Animales TGU </a:t>
            </a:r>
          </a:p>
          <a:p>
            <a:endParaRPr lang="es-HN" b="1" dirty="0" smtClean="0">
              <a:latin typeface="+mj-lt"/>
            </a:endParaRPr>
          </a:p>
          <a:p>
            <a:r>
              <a:rPr lang="es-HN" b="1" smtClean="0">
                <a:latin typeface="+mj-lt"/>
              </a:rPr>
              <a:t>Asociación Hondureña </a:t>
            </a:r>
            <a:r>
              <a:rPr lang="es-HN" b="1" dirty="0" smtClean="0">
                <a:latin typeface="+mj-lt"/>
              </a:rPr>
              <a:t>Protectora de los Animales y su Ambiente (AHPRA) TGU </a:t>
            </a:r>
          </a:p>
          <a:p>
            <a:endParaRPr lang="es-HN" b="1" dirty="0" smtClean="0">
              <a:latin typeface="+mj-lt"/>
            </a:endParaRPr>
          </a:p>
          <a:p>
            <a:r>
              <a:rPr lang="es-HN" b="1" dirty="0" smtClean="0">
                <a:latin typeface="+mj-lt"/>
              </a:rPr>
              <a:t>Organización </a:t>
            </a:r>
            <a:r>
              <a:rPr lang="es-HN" b="1" dirty="0" smtClean="0">
                <a:latin typeface="+mj-lt"/>
              </a:rPr>
              <a:t>Hondureña de </a:t>
            </a:r>
            <a:r>
              <a:rPr lang="es-HN" b="1" dirty="0" smtClean="0">
                <a:latin typeface="+mj-lt"/>
              </a:rPr>
              <a:t>Concientización </a:t>
            </a:r>
            <a:r>
              <a:rPr lang="es-HN" b="1" dirty="0" smtClean="0">
                <a:latin typeface="+mj-lt"/>
              </a:rPr>
              <a:t>y </a:t>
            </a:r>
            <a:r>
              <a:rPr lang="es-HN" b="1" dirty="0" smtClean="0">
                <a:latin typeface="+mj-lt"/>
              </a:rPr>
              <a:t>Adopción </a:t>
            </a:r>
            <a:r>
              <a:rPr lang="es-HN" b="1" dirty="0" smtClean="0">
                <a:latin typeface="+mj-lt"/>
              </a:rPr>
              <a:t>de Animales (OHCA)</a:t>
            </a:r>
            <a:r>
              <a:rPr lang="es-HN" dirty="0" smtClean="0">
                <a:latin typeface="+mj-lt"/>
              </a:rPr>
              <a:t>  </a:t>
            </a:r>
            <a:r>
              <a:rPr lang="es-HN" b="1" dirty="0" smtClean="0">
                <a:latin typeface="+mj-lt"/>
              </a:rPr>
              <a:t>TGU </a:t>
            </a:r>
          </a:p>
          <a:p>
            <a:endParaRPr lang="es-HN" dirty="0" smtClean="0">
              <a:latin typeface="+mj-lt"/>
            </a:endParaRPr>
          </a:p>
          <a:p>
            <a:r>
              <a:rPr lang="es-HN" b="1" dirty="0" smtClean="0">
                <a:latin typeface="+mj-lt"/>
              </a:rPr>
              <a:t>Asociación </a:t>
            </a:r>
            <a:r>
              <a:rPr lang="es-HN" b="1" dirty="0" smtClean="0">
                <a:latin typeface="+mj-lt"/>
              </a:rPr>
              <a:t>de Protección Animal – </a:t>
            </a:r>
            <a:r>
              <a:rPr lang="es-HN" b="1" dirty="0" err="1" smtClean="0">
                <a:latin typeface="+mj-lt"/>
              </a:rPr>
              <a:t>Proani</a:t>
            </a:r>
            <a:r>
              <a:rPr lang="es-HN" b="1" dirty="0" smtClean="0">
                <a:latin typeface="+mj-lt"/>
              </a:rPr>
              <a:t>  SPS </a:t>
            </a:r>
          </a:p>
          <a:p>
            <a:endParaRPr lang="es-HN" b="1" dirty="0" smtClean="0">
              <a:latin typeface="+mj-lt"/>
            </a:endParaRPr>
          </a:p>
          <a:p>
            <a:r>
              <a:rPr lang="es-HN" b="1" dirty="0" smtClean="0">
                <a:latin typeface="+mj-lt"/>
              </a:rPr>
              <a:t>La Casa de Noé (LACADEN) TGU </a:t>
            </a:r>
            <a:endParaRPr lang="es-HN" b="1" dirty="0">
              <a:latin typeface="+mj-lt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89315"/>
            <a:ext cx="5384800" cy="5086073"/>
          </a:xfrm>
        </p:spPr>
        <p:txBody>
          <a:bodyPr>
            <a:normAutofit/>
          </a:bodyPr>
          <a:lstStyle/>
          <a:p>
            <a:r>
              <a:rPr lang="es-HN" dirty="0" smtClean="0">
                <a:latin typeface="+mj-lt"/>
              </a:rPr>
              <a:t>Fundación </a:t>
            </a:r>
            <a:r>
              <a:rPr lang="es-HN" dirty="0" smtClean="0">
                <a:latin typeface="+mj-lt"/>
              </a:rPr>
              <a:t>Nacional Protector de Animales (FUNAPA) </a:t>
            </a:r>
            <a:r>
              <a:rPr lang="es-HN" b="1" dirty="0" smtClean="0">
                <a:latin typeface="+mj-lt"/>
              </a:rPr>
              <a:t>SPS</a:t>
            </a:r>
            <a:endParaRPr lang="es-HN" b="1" dirty="0">
              <a:latin typeface="+mj-lt"/>
            </a:endParaRPr>
          </a:p>
        </p:txBody>
      </p:sp>
      <p:pic>
        <p:nvPicPr>
          <p:cNvPr id="5" name="4 Imagen" descr="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6332" y="2694509"/>
            <a:ext cx="5548394" cy="3846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31556"/>
            <a:ext cx="10972800" cy="840783"/>
          </a:xfrm>
        </p:spPr>
        <p:txBody>
          <a:bodyPr/>
          <a:lstStyle/>
          <a:p>
            <a:pPr algn="ctr"/>
            <a:r>
              <a:rPr lang="es-HN" b="1" dirty="0" smtClean="0"/>
              <a:t>Idear</a:t>
            </a:r>
            <a:r>
              <a:rPr lang="es-HN" dirty="0" smtClean="0"/>
              <a:t> 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8902" y="1828800"/>
            <a:ext cx="9965410" cy="4355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endParaRPr lang="es-HN" dirty="0"/>
          </a:p>
        </p:txBody>
      </p:sp>
      <p:pic>
        <p:nvPicPr>
          <p:cNvPr id="8" name="7 Imagen" descr="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696" y="1844299"/>
            <a:ext cx="4458323" cy="3859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8 Imagen" descr="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1315" y="1828800"/>
            <a:ext cx="4695987" cy="3890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8673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914" y="2650266"/>
            <a:ext cx="3565167" cy="2743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4 Imagen" descr="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2112" y="2650266"/>
            <a:ext cx="3208071" cy="2851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CuadroTexto"/>
          <p:cNvSpPr txBox="1"/>
          <p:nvPr/>
        </p:nvSpPr>
        <p:spPr>
          <a:xfrm>
            <a:off x="5191933" y="1410345"/>
            <a:ext cx="102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Dona  </a:t>
            </a:r>
            <a:endParaRPr lang="es-HN" sz="24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77871" y="136385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Adopta</a:t>
            </a:r>
            <a:r>
              <a:rPr lang="es-HN" sz="2400" b="1" dirty="0" smtClean="0">
                <a:latin typeface="+mj-lt"/>
              </a:rPr>
              <a:t> </a:t>
            </a:r>
            <a:endParaRPr lang="es-HN" sz="2400" b="1" dirty="0">
              <a:latin typeface="+mj-lt"/>
            </a:endParaRPr>
          </a:p>
        </p:txBody>
      </p:sp>
      <p:pic>
        <p:nvPicPr>
          <p:cNvPr id="8" name="7 Imagen" descr="c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2793" y="2650266"/>
            <a:ext cx="3339458" cy="2851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8648054" y="1518834"/>
            <a:ext cx="210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Voluntariado </a:t>
            </a:r>
            <a:endParaRPr lang="es-HN" sz="24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o 1">
      <a:dk1>
        <a:sysClr val="windowText" lastClr="000000"/>
      </a:dk1>
      <a:lt1>
        <a:sysClr val="window" lastClr="FFFFFF"/>
      </a:lt1>
      <a:dk2>
        <a:srgbClr val="0F6FC6"/>
      </a:dk2>
      <a:lt2>
        <a:srgbClr val="0F6FC6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393</TotalTime>
  <Words>203</Words>
  <Application>Microsoft Office PowerPoint</Application>
  <PresentationFormat>Panorámica</PresentationFormat>
  <Paragraphs>42</Paragraphs>
  <Slides>10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Georgia</vt:lpstr>
      <vt:lpstr>Trebuchet MS</vt:lpstr>
      <vt:lpstr>Wingdings 2</vt:lpstr>
      <vt:lpstr>Urbano</vt:lpstr>
      <vt:lpstr>Presentación de PowerPoint</vt:lpstr>
      <vt:lpstr>Empatizar </vt:lpstr>
      <vt:lpstr>Presentación de PowerPoint</vt:lpstr>
      <vt:lpstr>Involúcrate </vt:lpstr>
      <vt:lpstr>Preguntas que se Realizaron </vt:lpstr>
      <vt:lpstr>¡Definir!</vt:lpstr>
      <vt:lpstr>Protectoras de Animales en Honduras</vt:lpstr>
      <vt:lpstr>Idear 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Hessie Garcia</dc:creator>
  <cp:lastModifiedBy>Docente2015</cp:lastModifiedBy>
  <cp:revision>41</cp:revision>
  <dcterms:created xsi:type="dcterms:W3CDTF">2016-05-11T18:26:57Z</dcterms:created>
  <dcterms:modified xsi:type="dcterms:W3CDTF">2016-05-16T12:51:08Z</dcterms:modified>
</cp:coreProperties>
</file>