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800225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59" autoAdjust="0"/>
    <p:restoredTop sz="94660"/>
  </p:normalViewPr>
  <p:slideViewPr>
    <p:cSldViewPr snapToGrid="0">
      <p:cViewPr>
        <p:scale>
          <a:sx n="261" d="100"/>
          <a:sy n="261" d="100"/>
        </p:scale>
        <p:origin x="2683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17" y="294620"/>
            <a:ext cx="1530191" cy="626745"/>
          </a:xfrm>
        </p:spPr>
        <p:txBody>
          <a:bodyPr anchor="b"/>
          <a:lstStyle>
            <a:lvl1pPr algn="ctr">
              <a:defRPr sz="118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28" y="945535"/>
            <a:ext cx="1350169" cy="434638"/>
          </a:xfrm>
        </p:spPr>
        <p:txBody>
          <a:bodyPr/>
          <a:lstStyle>
            <a:lvl1pPr marL="0" indent="0" algn="ctr">
              <a:buNone/>
              <a:defRPr sz="473"/>
            </a:lvl1pPr>
            <a:lvl2pPr marL="90023" indent="0" algn="ctr">
              <a:buNone/>
              <a:defRPr sz="394"/>
            </a:lvl2pPr>
            <a:lvl3pPr marL="180045" indent="0" algn="ctr">
              <a:buNone/>
              <a:defRPr sz="354"/>
            </a:lvl3pPr>
            <a:lvl4pPr marL="270068" indent="0" algn="ctr">
              <a:buNone/>
              <a:defRPr sz="315"/>
            </a:lvl4pPr>
            <a:lvl5pPr marL="360091" indent="0" algn="ctr">
              <a:buNone/>
              <a:defRPr sz="315"/>
            </a:lvl5pPr>
            <a:lvl6pPr marL="450113" indent="0" algn="ctr">
              <a:buNone/>
              <a:defRPr sz="315"/>
            </a:lvl6pPr>
            <a:lvl7pPr marL="540136" indent="0" algn="ctr">
              <a:buNone/>
              <a:defRPr sz="315"/>
            </a:lvl7pPr>
            <a:lvl8pPr marL="630159" indent="0" algn="ctr">
              <a:buNone/>
              <a:defRPr sz="315"/>
            </a:lvl8pPr>
            <a:lvl9pPr marL="720181" indent="0" algn="ctr">
              <a:buNone/>
              <a:defRPr sz="315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A6F6-C40F-4FF4-8E66-3EE7CD4F5BB9}" type="datetimeFigureOut">
              <a:rPr lang="de-DE" smtClean="0"/>
              <a:t>03.03.2022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7EBC-9137-4960-ACD2-54962483E4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86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A6F6-C40F-4FF4-8E66-3EE7CD4F5BB9}" type="datetimeFigureOut">
              <a:rPr lang="de-DE" smtClean="0"/>
              <a:t>03.03.2022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7EBC-9137-4960-ACD2-54962483E4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4497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286" y="95846"/>
            <a:ext cx="388174" cy="152560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65" y="95846"/>
            <a:ext cx="1142018" cy="152560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A6F6-C40F-4FF4-8E66-3EE7CD4F5BB9}" type="datetimeFigureOut">
              <a:rPr lang="de-DE" smtClean="0"/>
              <a:t>03.03.2022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7EBC-9137-4960-ACD2-54962483E4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041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A6F6-C40F-4FF4-8E66-3EE7CD4F5BB9}" type="datetimeFigureOut">
              <a:rPr lang="de-DE" smtClean="0"/>
              <a:t>03.03.2022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7EBC-9137-4960-ACD2-54962483E4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745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28" y="448807"/>
            <a:ext cx="1552694" cy="748843"/>
          </a:xfrm>
        </p:spPr>
        <p:txBody>
          <a:bodyPr anchor="b"/>
          <a:lstStyle>
            <a:lvl1pPr>
              <a:defRPr sz="118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28" y="1204734"/>
            <a:ext cx="1552694" cy="393799"/>
          </a:xfrm>
        </p:spPr>
        <p:txBody>
          <a:bodyPr/>
          <a:lstStyle>
            <a:lvl1pPr marL="0" indent="0">
              <a:buNone/>
              <a:defRPr sz="473">
                <a:solidFill>
                  <a:schemeClr val="tx1"/>
                </a:solidFill>
              </a:defRPr>
            </a:lvl1pPr>
            <a:lvl2pPr marL="90023" indent="0">
              <a:buNone/>
              <a:defRPr sz="394">
                <a:solidFill>
                  <a:schemeClr val="tx1">
                    <a:tint val="75000"/>
                  </a:schemeClr>
                </a:solidFill>
              </a:defRPr>
            </a:lvl2pPr>
            <a:lvl3pPr marL="180045" indent="0">
              <a:buNone/>
              <a:defRPr sz="354">
                <a:solidFill>
                  <a:schemeClr val="tx1">
                    <a:tint val="75000"/>
                  </a:schemeClr>
                </a:solidFill>
              </a:defRPr>
            </a:lvl3pPr>
            <a:lvl4pPr marL="270068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4pPr>
            <a:lvl5pPr marL="360091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5pPr>
            <a:lvl6pPr marL="450113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6pPr>
            <a:lvl7pPr marL="540136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7pPr>
            <a:lvl8pPr marL="630159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8pPr>
            <a:lvl9pPr marL="720181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A6F6-C40F-4FF4-8E66-3EE7CD4F5BB9}" type="datetimeFigureOut">
              <a:rPr lang="de-DE" smtClean="0"/>
              <a:t>03.03.2022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7EBC-9137-4960-ACD2-54962483E4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521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65" y="479227"/>
            <a:ext cx="765096" cy="114222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364" y="479227"/>
            <a:ext cx="765096" cy="114222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A6F6-C40F-4FF4-8E66-3EE7CD4F5BB9}" type="datetimeFigureOut">
              <a:rPr lang="de-DE" smtClean="0"/>
              <a:t>03.03.2022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7EBC-9137-4960-ACD2-54962483E4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6570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95846"/>
            <a:ext cx="1552694" cy="34796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00" y="441305"/>
            <a:ext cx="761579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000" y="657582"/>
            <a:ext cx="761579" cy="96720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364" y="441305"/>
            <a:ext cx="765330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364" y="657582"/>
            <a:ext cx="765330" cy="96720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A6F6-C40F-4FF4-8E66-3EE7CD4F5BB9}" type="datetimeFigureOut">
              <a:rPr lang="de-DE" smtClean="0"/>
              <a:t>03.03.2022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7EBC-9137-4960-ACD2-54962483E4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9037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A6F6-C40F-4FF4-8E66-3EE7CD4F5BB9}" type="datetimeFigureOut">
              <a:rPr lang="de-DE" smtClean="0"/>
              <a:t>03.03.2022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7EBC-9137-4960-ACD2-54962483E4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7960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A6F6-C40F-4FF4-8E66-3EE7CD4F5BB9}" type="datetimeFigureOut">
              <a:rPr lang="de-DE" smtClean="0"/>
              <a:t>03.03.2022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7EBC-9137-4960-ACD2-54962483E4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0565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330" y="259199"/>
            <a:ext cx="911364" cy="1279327"/>
          </a:xfrm>
        </p:spPr>
        <p:txBody>
          <a:bodyPr/>
          <a:lstStyle>
            <a:lvl1pPr>
              <a:defRPr sz="630"/>
            </a:lvl1pPr>
            <a:lvl2pPr>
              <a:defRPr sz="551"/>
            </a:lvl2pPr>
            <a:lvl3pPr>
              <a:defRPr sz="473"/>
            </a:lvl3pPr>
            <a:lvl4pPr>
              <a:defRPr sz="394"/>
            </a:lvl4pPr>
            <a:lvl5pPr>
              <a:defRPr sz="394"/>
            </a:lvl5pPr>
            <a:lvl6pPr>
              <a:defRPr sz="394"/>
            </a:lvl6pPr>
            <a:lvl7pPr>
              <a:defRPr sz="394"/>
            </a:lvl7pPr>
            <a:lvl8pPr>
              <a:defRPr sz="394"/>
            </a:lvl8pPr>
            <a:lvl9pPr>
              <a:defRPr sz="394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A6F6-C40F-4FF4-8E66-3EE7CD4F5BB9}" type="datetimeFigureOut">
              <a:rPr lang="de-DE" smtClean="0"/>
              <a:t>03.03.2022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7EBC-9137-4960-ACD2-54962483E4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7558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330" y="259199"/>
            <a:ext cx="911364" cy="1279327"/>
          </a:xfrm>
        </p:spPr>
        <p:txBody>
          <a:bodyPr anchor="t"/>
          <a:lstStyle>
            <a:lvl1pPr marL="0" indent="0">
              <a:buNone/>
              <a:defRPr sz="630"/>
            </a:lvl1pPr>
            <a:lvl2pPr marL="90023" indent="0">
              <a:buNone/>
              <a:defRPr sz="551"/>
            </a:lvl2pPr>
            <a:lvl3pPr marL="180045" indent="0">
              <a:buNone/>
              <a:defRPr sz="473"/>
            </a:lvl3pPr>
            <a:lvl4pPr marL="270068" indent="0">
              <a:buNone/>
              <a:defRPr sz="394"/>
            </a:lvl4pPr>
            <a:lvl5pPr marL="360091" indent="0">
              <a:buNone/>
              <a:defRPr sz="394"/>
            </a:lvl5pPr>
            <a:lvl6pPr marL="450113" indent="0">
              <a:buNone/>
              <a:defRPr sz="394"/>
            </a:lvl6pPr>
            <a:lvl7pPr marL="540136" indent="0">
              <a:buNone/>
              <a:defRPr sz="394"/>
            </a:lvl7pPr>
            <a:lvl8pPr marL="630159" indent="0">
              <a:buNone/>
              <a:defRPr sz="394"/>
            </a:lvl8pPr>
            <a:lvl9pPr marL="720181" indent="0">
              <a:buNone/>
              <a:defRPr sz="394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A6F6-C40F-4FF4-8E66-3EE7CD4F5BB9}" type="datetimeFigureOut">
              <a:rPr lang="de-DE" smtClean="0"/>
              <a:t>03.03.2022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7EBC-9137-4960-ACD2-54962483E4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310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66" y="95846"/>
            <a:ext cx="1552694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66" y="479227"/>
            <a:ext cx="1552694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65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7A6F6-C40F-4FF4-8E66-3EE7CD4F5BB9}" type="datetimeFigureOut">
              <a:rPr lang="de-DE" smtClean="0"/>
              <a:t>03.03.2022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325" y="1668542"/>
            <a:ext cx="607576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409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F7EBC-9137-4960-ACD2-54962483E4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12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0045" rtl="0" eaLnBrk="1" latinLnBrk="0" hangingPunct="1">
        <a:lnSpc>
          <a:spcPct val="90000"/>
        </a:lnSpc>
        <a:spcBef>
          <a:spcPct val="0"/>
        </a:spcBef>
        <a:buNone/>
        <a:defRPr sz="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11" indent="-45011" algn="l" defTabSz="180045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551" kern="1200">
          <a:solidFill>
            <a:schemeClr val="tx1"/>
          </a:solidFill>
          <a:latin typeface="+mn-lt"/>
          <a:ea typeface="+mn-ea"/>
          <a:cs typeface="+mn-cs"/>
        </a:defRPr>
      </a:lvl1pPr>
      <a:lvl2pPr marL="135034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473" kern="1200">
          <a:solidFill>
            <a:schemeClr val="tx1"/>
          </a:solidFill>
          <a:latin typeface="+mn-lt"/>
          <a:ea typeface="+mn-ea"/>
          <a:cs typeface="+mn-cs"/>
        </a:defRPr>
      </a:lvl2pPr>
      <a:lvl3pPr marL="22505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94" kern="1200">
          <a:solidFill>
            <a:schemeClr val="tx1"/>
          </a:solidFill>
          <a:latin typeface="+mn-lt"/>
          <a:ea typeface="+mn-ea"/>
          <a:cs typeface="+mn-cs"/>
        </a:defRPr>
      </a:lvl3pPr>
      <a:lvl4pPr marL="315079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405102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95125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8514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75170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65193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1pPr>
      <a:lvl2pPr marL="9002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2pPr>
      <a:lvl3pPr marL="180045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3pPr>
      <a:lvl4pPr marL="270068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36009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5011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40136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30159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2018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23F0F6-31FC-4D25-B896-C808DF68B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6076" y="1023872"/>
            <a:ext cx="1755765" cy="352544"/>
          </a:xfrm>
        </p:spPr>
        <p:txBody>
          <a:bodyPr>
            <a:noAutofit/>
          </a:bodyPr>
          <a:lstStyle/>
          <a:p>
            <a:r>
              <a:rPr lang="de-DE" sz="3600" b="1" dirty="0"/>
              <a:t>  Coming </a:t>
            </a:r>
            <a:br>
              <a:rPr lang="de-DE" sz="3600" b="1" dirty="0"/>
            </a:br>
            <a:r>
              <a:rPr lang="de-DE" sz="3600" b="1" dirty="0" err="1"/>
              <a:t>soon</a:t>
            </a:r>
            <a:r>
              <a:rPr lang="de-DE" sz="3600" b="1" dirty="0"/>
              <a:t>…</a:t>
            </a:r>
          </a:p>
        </p:txBody>
      </p:sp>
      <p:pic>
        <p:nvPicPr>
          <p:cNvPr id="12" name="Grafik 11" descr="Sanduhr 60% mit einfarbiger Füllung">
            <a:extLst>
              <a:ext uri="{FF2B5EF4-FFF2-40B4-BE49-F238E27FC236}">
                <a16:creationId xmlns:a16="http://schemas.microsoft.com/office/drawing/2014/main" id="{AC0B8954-CEC1-4F63-9524-D67E1306B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60950" y="831732"/>
            <a:ext cx="410087" cy="41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50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</Words>
  <Application>Microsoft Office PowerPoint</Application>
  <PresentationFormat>Benutzerdefiniert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  Coming  soon…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Coming  soon…</dc:title>
  <dc:creator>Victor Kreiner</dc:creator>
  <cp:lastModifiedBy>Victor Kreiner</cp:lastModifiedBy>
  <cp:revision>1</cp:revision>
  <dcterms:created xsi:type="dcterms:W3CDTF">2022-03-03T13:45:20Z</dcterms:created>
  <dcterms:modified xsi:type="dcterms:W3CDTF">2022-03-03T13:51:41Z</dcterms:modified>
</cp:coreProperties>
</file>