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11" d="100"/>
          <a:sy n="111" d="100"/>
        </p:scale>
        <p:origin x="1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DEA24-F58B-AFAF-E316-C1B7614EB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A1FAB-D18F-09A9-C028-07BCA4DC8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867C4-4ED7-D51C-5299-2B5AA2B2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FE0AFC-A016-0010-E432-ED4E8E9C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D838C-40FC-5BC4-5A2D-0E343B1D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3FE6B-FA96-FC41-ECBD-E8AD5B0E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0B44A8-C172-5D85-0D6D-C0F6677D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CAD66-3EA2-73A8-1CA6-2C9B5483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E3221-20F0-2B89-9CB2-CE6A86C2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949C8-74EA-E4B8-607B-F8D1296F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3D8296-A451-693E-6FDF-02C7B45F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F3B9AD-85A0-54B1-CA4A-115155071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CA4B2-BB9D-9CD4-CB06-73D6D60F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DCB86E-BE74-3081-15B7-6C7AFDE4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7FE5B-C6A9-A86D-9276-062BCEC4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DC341-4E5A-218A-2F01-743CCDF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F5E38-B30E-A2D6-BE95-B1A5E2E4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B6FB0-C698-81F7-F465-ED652B2F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4F9CB-73B7-EC49-15E3-735C40EC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B090F-6007-A738-7179-99083549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4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28F55-E306-1CF8-1D01-03061AF3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406F9-CC81-1591-3E4F-8778646E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CF26C-20C3-5A5F-CBE9-49340C97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04DCE-BB5D-7BCE-09D8-7DE42EF9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8A910-E727-1DE7-8141-C29C0BB4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4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D5D77-D53E-DA56-CF78-071A0101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6725D-597B-BE40-7544-8B8F8CC6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0655D2-C682-04E6-6788-F4AFA7A56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1858E-3522-7330-7078-0FABD22C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63098-D81C-7E76-3863-4D91F642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C665BE-8B24-4EF1-A0BD-D368AD1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74969-3F14-C958-4878-7257DEDB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BA44A3-27DA-5C19-F626-1F52C119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88D065-5856-6F14-D935-6C6DC2B6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550F21-59D8-DCF6-7B99-45D943F1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C46707-6708-7248-49F0-912358A89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8A3A10-B690-4596-58D4-6F62A6DB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9E598F-1017-5380-788A-DF2FDB26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15546C-E79E-9515-EF03-53F7F59F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C132F-7B89-941C-4CF6-4959359B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367724-87C3-776B-E48F-632291CB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E6065E-EDB4-7997-6FDE-0DEEDD5F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636870-F82B-B691-C5D0-907F8AB1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87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870A50-0DE6-F1A3-743F-3AF9AD51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B79AD8-3A20-AC49-D0DD-555568E9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AEA42D-E2CE-1807-D431-C9BC31C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0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06A95-D8F7-6BD6-CA05-8F2D2496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58E0E-C2D3-99C9-5E31-5EB61190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69613-ADD3-B79E-0469-E86ABE1C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A7A37-30CC-C775-172D-F688D90A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48BDD-12C6-AFEB-089A-44DF1426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856AB3-957F-9E39-828C-573507B4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5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1EFA-9C9E-5B69-48D6-0C208327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45BBBB-55F6-17B1-5690-FD9649985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11247D-BFC5-0CEA-D2CE-CEB0B0CB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5B0552-EA34-D4D6-6686-44B68222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6B5C4-5D9F-3EF2-034C-F8480A2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08142C-93F8-DEDE-57B8-6AE4E3F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3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758A2-ED59-3D86-6F71-6E1178D2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297B5-270F-3F3F-8D0F-2622AE88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B393C-FDD9-91D8-9B9C-97A68980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BC76-67DE-034F-A94D-42B94C20A794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DC975-4267-BAEF-EE17-44B74F8FB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4DDD1-DCB9-530B-F88D-6A10E6C8D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5D03-4B15-8345-9346-03E76B32E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B88F7-E219-C476-573E-FC53C5361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 ”Block slide”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E12D82-397C-2078-FDAE-C8F7417C0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249"/>
          </a:xfrm>
        </p:spPr>
        <p:txBody>
          <a:bodyPr/>
          <a:lstStyle/>
          <a:p>
            <a:r>
              <a:rPr lang="ru-RU" dirty="0"/>
              <a:t>Проект Ивантер Александры</a:t>
            </a:r>
          </a:p>
        </p:txBody>
      </p:sp>
    </p:spTree>
    <p:extLst>
      <p:ext uri="{BB962C8B-B14F-4D97-AF65-F5344CB8AC3E}">
        <p14:creationId xmlns:p14="http://schemas.microsoft.com/office/powerpoint/2010/main" val="26345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46C5F-B909-F312-F5E1-2309483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2D309-5F0A-DAD8-1F29-E93BCD3F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Идея игры: игроку нужно с помощью клавиатуры передвигать блоки, чтобы складывать ряды, когда ряды заполнятся до верха, игрок проигрывает</a:t>
            </a:r>
          </a:p>
          <a:p>
            <a:endParaRPr lang="ru-RU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Задача проекта: создать расслабляющую игры с приятной </a:t>
            </a:r>
            <a:r>
              <a:rPr lang="ru-RU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графкой</a:t>
            </a:r>
            <a:endParaRPr lang="ru-RU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2CB05-D351-85D5-C110-3833F1E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AE244-BE08-7713-2A40-B78813E1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Классы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Sprite,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SpriteGroup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Cat (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блоки)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Board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(клетчатое поле)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AnimatedSprite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(анимированные изображения)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Particle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(частицы)</a:t>
            </a:r>
          </a:p>
          <a:p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Использованные технологии: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collide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хранение данных в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txt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, спрайты,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03958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2A068-C128-9D6A-B9F5-C68330FA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2B9C4-1C93-A4B0-FA7D-5D5037C5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Удалось реализовать занимательную игры с использованием изученных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588617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Macintosh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”Block slide”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”Block slide”</dc:title>
  <dc:creator>Александра Ивантер</dc:creator>
  <cp:lastModifiedBy>Александра Ивантер</cp:lastModifiedBy>
  <cp:revision>1</cp:revision>
  <dcterms:created xsi:type="dcterms:W3CDTF">2023-01-23T18:03:59Z</dcterms:created>
  <dcterms:modified xsi:type="dcterms:W3CDTF">2023-01-23T18:14:29Z</dcterms:modified>
</cp:coreProperties>
</file>