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428-1622-4870-B96F-63AFBD92949A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876A-B2BD-42B5-AFC9-805E3343F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83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428-1622-4870-B96F-63AFBD92949A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876A-B2BD-42B5-AFC9-805E3343F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3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428-1622-4870-B96F-63AFBD92949A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876A-B2BD-42B5-AFC9-805E3343F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02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428-1622-4870-B96F-63AFBD92949A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876A-B2BD-42B5-AFC9-805E3343F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33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428-1622-4870-B96F-63AFBD92949A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876A-B2BD-42B5-AFC9-805E3343F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87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428-1622-4870-B96F-63AFBD92949A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876A-B2BD-42B5-AFC9-805E3343F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00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428-1622-4870-B96F-63AFBD92949A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876A-B2BD-42B5-AFC9-805E3343F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06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428-1622-4870-B96F-63AFBD92949A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876A-B2BD-42B5-AFC9-805E3343F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85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428-1622-4870-B96F-63AFBD92949A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876A-B2BD-42B5-AFC9-805E3343F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60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428-1622-4870-B96F-63AFBD92949A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876A-B2BD-42B5-AFC9-805E3343F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52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428-1622-4870-B96F-63AFBD92949A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876A-B2BD-42B5-AFC9-805E3343F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26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EA428-1622-4870-B96F-63AFBD92949A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876A-B2BD-42B5-AFC9-805E3343F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66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944784"/>
            <a:ext cx="7920880" cy="5075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23528" y="5505410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23528" y="4965410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23528" y="4497298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323528" y="3993242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23528" y="3489186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323528" y="2985130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23528" y="2481074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323528" y="1977018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323528" y="1472962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23528" y="383402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1115616" y="5505410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1907704" y="5505410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2699792" y="5505410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3491880" y="5505410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4283968" y="5505410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5076056" y="5505410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5868144" y="5505410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6660232" y="5505410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8243372" y="5505410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8243372" y="5505410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8243372" y="4965410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8243372" y="4497298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8243372" y="3993242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8243372" y="3489186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8243372" y="2985130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8243372" y="2481074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8243372" y="1977018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8243372" y="1472962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8243372" y="383402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323528" y="399038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1115616" y="399038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1907704" y="399038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2699792" y="399038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3491880" y="399038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4283968" y="399038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5076056" y="399038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5868144" y="399038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6660232" y="399038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8243372" y="399038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/>
          <p:cNvSpPr/>
          <p:nvPr/>
        </p:nvSpPr>
        <p:spPr>
          <a:xfrm>
            <a:off x="8243372" y="399038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://blogs.qub.ac.uk/wp-content/themes/qub_blogs/images/logo_qub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973" y="2575554"/>
            <a:ext cx="22479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323528" y="916260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8243372" y="968906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7451802" y="399038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7451802" y="5505410"/>
            <a:ext cx="79208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8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087" y="1628800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547664" y="260648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ROW 4: BOXES 6-10</a:t>
            </a:r>
            <a:endParaRPr lang="en-GB" sz="4800" dirty="0"/>
          </a:p>
        </p:txBody>
      </p:sp>
      <p:sp>
        <p:nvSpPr>
          <p:cNvPr id="4" name="Rectangle 3"/>
          <p:cNvSpPr/>
          <p:nvPr/>
        </p:nvSpPr>
        <p:spPr>
          <a:xfrm>
            <a:off x="2409688" y="1649629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758099" y="1649629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020272" y="1628800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62852" y="4221088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09689" y="2060848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58099" y="2049547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20272" y="2022215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62852" y="4653136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9153" y="1665623"/>
            <a:ext cx="156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Central Station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073778" y="1707195"/>
            <a:ext cx="117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AutoShape 4" descr="Image result for student deb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>
            <a:off x="155575" y="2060848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7" y="2042811"/>
            <a:ext cx="1802271" cy="1983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43907" y="42763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Malone Road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7201327" y="164780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Lisburn Road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60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404664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Unique Features of the Game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10882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Designers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Create Players </a:t>
            </a:r>
          </a:p>
          <a:p>
            <a:r>
              <a:rPr lang="en-GB" dirty="0" smtClean="0"/>
              <a:t>Create Properties with unique squares potential additional (you can edit template or make own)</a:t>
            </a:r>
          </a:p>
          <a:p>
            <a:r>
              <a:rPr lang="en-GB" dirty="0" smtClean="0"/>
              <a:t>Look up monopoly board for ideas on how game works</a:t>
            </a:r>
          </a:p>
          <a:p>
            <a:r>
              <a:rPr lang="en-GB" dirty="0" smtClean="0"/>
              <a:t>When you land on </a:t>
            </a:r>
            <a:r>
              <a:rPr lang="en-GB" b="1" dirty="0" smtClean="0"/>
              <a:t>go</a:t>
            </a:r>
            <a:r>
              <a:rPr lang="en-GB" dirty="0" smtClean="0"/>
              <a:t> ideas include student loans are in or grant</a:t>
            </a:r>
          </a:p>
          <a:p>
            <a:r>
              <a:rPr lang="en-GB" dirty="0" smtClean="0"/>
              <a:t>Any ideas of your own</a:t>
            </a:r>
          </a:p>
          <a:p>
            <a:r>
              <a:rPr lang="en-GB" dirty="0" smtClean="0"/>
              <a:t>This will be discussed at next team meeting and ideas may be added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524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087" y="1628800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547664" y="260648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ROW 1: BOXES 1 -5</a:t>
            </a:r>
            <a:endParaRPr lang="en-GB" sz="4800" dirty="0"/>
          </a:p>
        </p:txBody>
      </p:sp>
      <p:sp>
        <p:nvSpPr>
          <p:cNvPr id="4" name="Rectangle 3"/>
          <p:cNvSpPr/>
          <p:nvPr/>
        </p:nvSpPr>
        <p:spPr>
          <a:xfrm>
            <a:off x="2409688" y="1649629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758099" y="1649629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020272" y="1628800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62852" y="4221088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09689" y="2060848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18086" y="2060848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20272" y="2022215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62852" y="4653136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22768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 rot="18099696">
            <a:off x="450831" y="2230705"/>
            <a:ext cx="1192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/>
              <a:t>GO</a:t>
            </a:r>
            <a:endParaRPr lang="en-GB" sz="4800" dirty="0"/>
          </a:p>
        </p:txBody>
      </p:sp>
      <p:sp>
        <p:nvSpPr>
          <p:cNvPr id="17" name="TextBox 16"/>
          <p:cNvSpPr txBox="1"/>
          <p:nvPr/>
        </p:nvSpPr>
        <p:spPr>
          <a:xfrm>
            <a:off x="2753016" y="1687753"/>
            <a:ext cx="117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Holylands</a:t>
            </a:r>
            <a:endParaRPr lang="en-GB" dirty="0"/>
          </a:p>
        </p:txBody>
      </p:sp>
      <p:pic>
        <p:nvPicPr>
          <p:cNvPr id="1026" name="Picture 2" descr="http://media.tab.co.uk/blogs.dir/56/files/2013/12/Screen-shot-2013-12-17-at-22.39.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60" y="2057085"/>
            <a:ext cx="1803699" cy="19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073778" y="1707195"/>
            <a:ext cx="117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816951" y="4140961"/>
            <a:ext cx="180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Student Loan Repayment</a:t>
            </a:r>
            <a:endParaRPr lang="en-GB" sz="1600" dirty="0"/>
          </a:p>
        </p:txBody>
      </p:sp>
      <p:sp>
        <p:nvSpPr>
          <p:cNvPr id="18" name="AutoShape 4" descr="Image result for student deb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852" y="4662723"/>
            <a:ext cx="1802271" cy="193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1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087" y="1628800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547664" y="260648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ROW 1: BOXES 6-10</a:t>
            </a:r>
            <a:endParaRPr lang="en-GB" sz="4800" dirty="0"/>
          </a:p>
        </p:txBody>
      </p:sp>
      <p:sp>
        <p:nvSpPr>
          <p:cNvPr id="4" name="Rectangle 3"/>
          <p:cNvSpPr/>
          <p:nvPr/>
        </p:nvSpPr>
        <p:spPr>
          <a:xfrm>
            <a:off x="2409688" y="1649629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758099" y="1649629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020272" y="1628800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62852" y="4221088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09689" y="2060848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58099" y="2049547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20272" y="2022215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62852" y="4653136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73778" y="1707195"/>
            <a:ext cx="117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AutoShape 4" descr="Image result for student deb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>
            <a:off x="155575" y="2060848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4295" y="1691516"/>
            <a:ext cx="162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Botanic Station</a:t>
            </a:r>
            <a:endParaRPr lang="en-GB" dirty="0"/>
          </a:p>
        </p:txBody>
      </p:sp>
      <p:pic>
        <p:nvPicPr>
          <p:cNvPr id="8194" name="Picture 2" descr="http://s0.geograph.org.uk/geophotos/03/30/42/3304235_63f9467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6" y="2049546"/>
            <a:ext cx="1821248" cy="195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34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087" y="1628800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547664" y="260648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ROW 2: BOXES 1-5</a:t>
            </a:r>
            <a:endParaRPr lang="en-GB" sz="4800" dirty="0"/>
          </a:p>
        </p:txBody>
      </p:sp>
      <p:sp>
        <p:nvSpPr>
          <p:cNvPr id="4" name="Rectangle 3"/>
          <p:cNvSpPr/>
          <p:nvPr/>
        </p:nvSpPr>
        <p:spPr>
          <a:xfrm>
            <a:off x="2409688" y="1649629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758099" y="1649629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020272" y="1628800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62852" y="4221088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09689" y="2060848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58099" y="2049547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20272" y="2022215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62852" y="4653136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22768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073778" y="1707195"/>
            <a:ext cx="117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AutoShape 4" descr="Image result for student deb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>
            <a:off x="155575" y="2060848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17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087" y="1628800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547664" y="260648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ROW 2: BOXES 6-10</a:t>
            </a:r>
            <a:endParaRPr lang="en-GB" sz="4800" dirty="0"/>
          </a:p>
        </p:txBody>
      </p:sp>
      <p:sp>
        <p:nvSpPr>
          <p:cNvPr id="4" name="Rectangle 3"/>
          <p:cNvSpPr/>
          <p:nvPr/>
        </p:nvSpPr>
        <p:spPr>
          <a:xfrm>
            <a:off x="2409688" y="1649629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758099" y="1649629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020272" y="1628800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62852" y="4221088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09689" y="2060848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58099" y="2049547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20272" y="2022215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62852" y="4653136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22768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073778" y="1707195"/>
            <a:ext cx="117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AutoShape 4" descr="Image result for student deb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>
            <a:off x="155575" y="2060848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 descr="http://upload.wikimedia.org/wikipedia/commons/b/bd/City_Hospital_station,_Belfast_(1)_-_geograph.org.uk_-_15964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8" y="2066380"/>
            <a:ext cx="1802270" cy="19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5437" y="1562352"/>
            <a:ext cx="1802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City Hospital Station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7264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087" y="1628800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669707" y="274293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ROW 3: BOXES 1-5</a:t>
            </a:r>
            <a:endParaRPr lang="en-GB" sz="4800" dirty="0"/>
          </a:p>
        </p:txBody>
      </p:sp>
      <p:sp>
        <p:nvSpPr>
          <p:cNvPr id="4" name="Rectangle 3"/>
          <p:cNvSpPr/>
          <p:nvPr/>
        </p:nvSpPr>
        <p:spPr>
          <a:xfrm>
            <a:off x="2409688" y="1649629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758099" y="1649629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020272" y="1628800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62852" y="4221088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09689" y="2060848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58099" y="2049547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20272" y="2022215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62852" y="4653136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22768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073778" y="1707195"/>
            <a:ext cx="117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AutoShape 4" descr="Image result for student deb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>
            <a:off x="155575" y="2060848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1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087" y="1628800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547664" y="260648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ROW 3: BOXES 6-10</a:t>
            </a:r>
            <a:endParaRPr lang="en-GB" sz="4800" dirty="0"/>
          </a:p>
        </p:txBody>
      </p:sp>
      <p:sp>
        <p:nvSpPr>
          <p:cNvPr id="4" name="Rectangle 3"/>
          <p:cNvSpPr/>
          <p:nvPr/>
        </p:nvSpPr>
        <p:spPr>
          <a:xfrm>
            <a:off x="2409688" y="1649629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758099" y="1649629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020272" y="1628800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62852" y="4221088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09689" y="2060848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58099" y="2049547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20272" y="2022215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62852" y="4653136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22768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073778" y="1707195"/>
            <a:ext cx="117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AutoShape 4" descr="Image result for student deb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>
            <a:off x="155575" y="2060848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8336" y="1628800"/>
            <a:ext cx="176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Adelaide Station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75" y="2049547"/>
            <a:ext cx="1789471" cy="195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1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087" y="1628800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547664" y="260648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ROW 4: BOXES 1-10</a:t>
            </a:r>
            <a:endParaRPr lang="en-GB" sz="4800" dirty="0"/>
          </a:p>
        </p:txBody>
      </p:sp>
      <p:sp>
        <p:nvSpPr>
          <p:cNvPr id="4" name="Rectangle 3"/>
          <p:cNvSpPr/>
          <p:nvPr/>
        </p:nvSpPr>
        <p:spPr>
          <a:xfrm>
            <a:off x="2409688" y="1649629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758099" y="1649629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020272" y="1628800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62852" y="4221088"/>
            <a:ext cx="1802271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09689" y="2060848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58099" y="2049547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20272" y="2022215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62852" y="4653136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22768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073778" y="1707195"/>
            <a:ext cx="117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AutoShape 4" descr="Image result for student deb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>
            <a:off x="155575" y="2060848"/>
            <a:ext cx="18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4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125</Words>
  <Application>Microsoft Office PowerPoint</Application>
  <PresentationFormat>On-screen Show (4:3)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Designers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qubsys</dc:creator>
  <cp:lastModifiedBy>Nathan Harrison</cp:lastModifiedBy>
  <cp:revision>15</cp:revision>
  <dcterms:created xsi:type="dcterms:W3CDTF">2015-02-19T10:21:42Z</dcterms:created>
  <dcterms:modified xsi:type="dcterms:W3CDTF">2015-03-03T20:24:25Z</dcterms:modified>
</cp:coreProperties>
</file>