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 id="2147483668" r:id="rId2"/>
  </p:sldMasterIdLst>
  <p:notesMasterIdLst>
    <p:notesMasterId r:id="rId27"/>
  </p:notesMasterIdLst>
  <p:sldIdLst>
    <p:sldId id="274" r:id="rId3"/>
    <p:sldId id="716" r:id="rId4"/>
    <p:sldId id="693" r:id="rId5"/>
    <p:sldId id="717" r:id="rId6"/>
    <p:sldId id="718" r:id="rId7"/>
    <p:sldId id="719" r:id="rId8"/>
    <p:sldId id="720" r:id="rId9"/>
    <p:sldId id="721" r:id="rId10"/>
    <p:sldId id="722" r:id="rId11"/>
    <p:sldId id="734" r:id="rId12"/>
    <p:sldId id="723" r:id="rId13"/>
    <p:sldId id="724" r:id="rId14"/>
    <p:sldId id="725" r:id="rId15"/>
    <p:sldId id="726" r:id="rId16"/>
    <p:sldId id="737" r:id="rId17"/>
    <p:sldId id="736" r:id="rId18"/>
    <p:sldId id="727" r:id="rId19"/>
    <p:sldId id="728" r:id="rId20"/>
    <p:sldId id="729" r:id="rId21"/>
    <p:sldId id="735" r:id="rId22"/>
    <p:sldId id="731" r:id="rId23"/>
    <p:sldId id="732" r:id="rId24"/>
    <p:sldId id="733" r:id="rId25"/>
    <p:sldId id="692" r:id="rId26"/>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A0BE"/>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414" autoAdjust="0"/>
  </p:normalViewPr>
  <p:slideViewPr>
    <p:cSldViewPr snapToGrid="0">
      <p:cViewPr varScale="1">
        <p:scale>
          <a:sx n="128" d="100"/>
          <a:sy n="128" d="100"/>
        </p:scale>
        <p:origin x="1140"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0965" tIns="45482" rIns="90965" bIns="45482"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0965" tIns="45482" rIns="90965" bIns="45482" rtlCol="0"/>
          <a:lstStyle>
            <a:lvl1pPr algn="r">
              <a:defRPr sz="1200"/>
            </a:lvl1pPr>
          </a:lstStyle>
          <a:p>
            <a:fld id="{3F74FE94-C843-4A5E-9486-356D13341A09}" type="datetimeFigureOut">
              <a:rPr lang="en-US" smtClean="0"/>
              <a:pPr/>
              <a:t>7/15/2016</a:t>
            </a:fld>
            <a:endParaRPr lang="en-US"/>
          </a:p>
        </p:txBody>
      </p:sp>
      <p:sp>
        <p:nvSpPr>
          <p:cNvPr id="4" name="Slide Image Placeholder 3"/>
          <p:cNvSpPr>
            <a:spLocks noGrp="1" noRot="1" noChangeAspect="1"/>
          </p:cNvSpPr>
          <p:nvPr>
            <p:ph type="sldImg" idx="2"/>
          </p:nvPr>
        </p:nvSpPr>
        <p:spPr>
          <a:xfrm>
            <a:off x="917575" y="744538"/>
            <a:ext cx="4964113" cy="3724275"/>
          </a:xfrm>
          <a:prstGeom prst="rect">
            <a:avLst/>
          </a:prstGeom>
          <a:noFill/>
          <a:ln w="12700">
            <a:solidFill>
              <a:prstClr val="black"/>
            </a:solidFill>
          </a:ln>
        </p:spPr>
        <p:txBody>
          <a:bodyPr vert="horz" lIns="90965" tIns="45482" rIns="90965" bIns="45482"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0965" tIns="45482" rIns="90965" bIns="4548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945659" cy="496411"/>
          </a:xfrm>
          <a:prstGeom prst="rect">
            <a:avLst/>
          </a:prstGeom>
        </p:spPr>
        <p:txBody>
          <a:bodyPr vert="horz" lIns="90965" tIns="45482" rIns="90965" bIns="45482"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0965" tIns="45482" rIns="90965" bIns="45482" rtlCol="0" anchor="b"/>
          <a:lstStyle>
            <a:lvl1pPr algn="r">
              <a:defRPr sz="1200"/>
            </a:lvl1pPr>
          </a:lstStyle>
          <a:p>
            <a:fld id="{3A85EFEE-99C3-41DD-8D95-E1DA62C2069E}" type="slidenum">
              <a:rPr lang="en-US" smtClean="0"/>
              <a:pPr/>
              <a:t>‹#›</a:t>
            </a:fld>
            <a:endParaRPr lang="en-US"/>
          </a:p>
        </p:txBody>
      </p:sp>
    </p:spTree>
    <p:extLst>
      <p:ext uri="{BB962C8B-B14F-4D97-AF65-F5344CB8AC3E}">
        <p14:creationId xmlns:p14="http://schemas.microsoft.com/office/powerpoint/2010/main" val="1842122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a:solidFill>
              <a:srgbClr val="000000"/>
            </a:solidFill>
            <a:miter lim="800000"/>
            <a:headEnd/>
            <a:tailEnd/>
          </a:ln>
        </p:spPr>
      </p:sp>
      <p:sp>
        <p:nvSpPr>
          <p:cNvPr id="101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endParaRPr lang="en-US" altLang="zh-CN" dirty="0" smtClean="0"/>
          </a:p>
        </p:txBody>
      </p:sp>
    </p:spTree>
    <p:extLst>
      <p:ext uri="{BB962C8B-B14F-4D97-AF65-F5344CB8AC3E}">
        <p14:creationId xmlns:p14="http://schemas.microsoft.com/office/powerpoint/2010/main" val="2751696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a:t>
            </a:r>
            <a:r>
              <a:rPr lang="en-US" altLang="zh-CN" dirty="0" smtClean="0"/>
              <a:t>POS</a:t>
            </a:r>
            <a:r>
              <a:rPr lang="zh-CN" altLang="en-US" dirty="0" smtClean="0"/>
              <a:t>”、“局域网”、“视频会议”等属于地方类项目，由各系统自己组织建设，参照信息管理中心标准执行</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、不是所有的项目都是信息化项目，但信息化项目必须经信息管理中心审批</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、举例：大歌星</a:t>
            </a:r>
            <a:endParaRPr lang="zh-CN" altLang="en-US" dirty="0"/>
          </a:p>
        </p:txBody>
      </p:sp>
      <p:sp>
        <p:nvSpPr>
          <p:cNvPr id="4" name="灯片编号占位符 3"/>
          <p:cNvSpPr>
            <a:spLocks noGrp="1"/>
          </p:cNvSpPr>
          <p:nvPr>
            <p:ph type="sldNum" sz="quarter" idx="10"/>
          </p:nvPr>
        </p:nvSpPr>
        <p:spPr/>
        <p:txBody>
          <a:bodyPr/>
          <a:lstStyle/>
          <a:p>
            <a:fld id="{7DA81F58-A284-4C71-84D6-929378D2858C}"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2824151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a:t>
            </a:r>
            <a:r>
              <a:rPr lang="en-US" altLang="zh-CN" dirty="0" smtClean="0"/>
              <a:t>POS</a:t>
            </a:r>
            <a:r>
              <a:rPr lang="zh-CN" altLang="en-US" dirty="0" smtClean="0"/>
              <a:t>”、“局域网”、“视频会议”等属于地方类项目，由各系统自己组织建设，参照信息管理中心标准执行</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、不是所有的项目都是信息化项目，但信息化项目必须经信息管理中心审批</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、举例：大歌星</a:t>
            </a:r>
            <a:endParaRPr lang="zh-CN" altLang="en-US" dirty="0"/>
          </a:p>
        </p:txBody>
      </p:sp>
      <p:sp>
        <p:nvSpPr>
          <p:cNvPr id="4" name="灯片编号占位符 3"/>
          <p:cNvSpPr>
            <a:spLocks noGrp="1"/>
          </p:cNvSpPr>
          <p:nvPr>
            <p:ph type="sldNum" sz="quarter" idx="10"/>
          </p:nvPr>
        </p:nvSpPr>
        <p:spPr/>
        <p:txBody>
          <a:bodyPr/>
          <a:lstStyle/>
          <a:p>
            <a:fld id="{7DA81F58-A284-4C71-84D6-929378D2858C}"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1231202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a:t>
            </a:r>
            <a:r>
              <a:rPr lang="en-US" altLang="zh-CN" dirty="0" smtClean="0"/>
              <a:t>POS</a:t>
            </a:r>
            <a:r>
              <a:rPr lang="zh-CN" altLang="en-US" dirty="0" smtClean="0"/>
              <a:t>”、“局域网”、“视频会议”等属于地方类项目，由各系统自己组织建设，参照信息管理中心标准执行</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、不是所有的项目都是信息化项目，但信息化项目必须经信息管理中心审批</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、举例：大歌星</a:t>
            </a:r>
            <a:endParaRPr lang="zh-CN" altLang="en-US" dirty="0"/>
          </a:p>
        </p:txBody>
      </p:sp>
      <p:sp>
        <p:nvSpPr>
          <p:cNvPr id="4" name="灯片编号占位符 3"/>
          <p:cNvSpPr>
            <a:spLocks noGrp="1"/>
          </p:cNvSpPr>
          <p:nvPr>
            <p:ph type="sldNum" sz="quarter" idx="10"/>
          </p:nvPr>
        </p:nvSpPr>
        <p:spPr/>
        <p:txBody>
          <a:bodyPr/>
          <a:lstStyle/>
          <a:p>
            <a:fld id="{7DA81F58-A284-4C71-84D6-929378D2858C}"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1231202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a:t>
            </a:r>
            <a:r>
              <a:rPr lang="en-US" altLang="zh-CN" dirty="0" smtClean="0"/>
              <a:t>POS</a:t>
            </a:r>
            <a:r>
              <a:rPr lang="zh-CN" altLang="en-US" dirty="0" smtClean="0"/>
              <a:t>”、“局域网”、“视频会议”等属于地方类项目，由各系统自己组织建设，参照信息管理中心标准执行</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、不是所有的项目都是信息化项目，但信息化项目必须经信息管理中心审批</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、举例：大歌星</a:t>
            </a:r>
            <a:endParaRPr lang="zh-CN" altLang="en-US" dirty="0"/>
          </a:p>
        </p:txBody>
      </p:sp>
      <p:sp>
        <p:nvSpPr>
          <p:cNvPr id="4" name="灯片编号占位符 3"/>
          <p:cNvSpPr>
            <a:spLocks noGrp="1"/>
          </p:cNvSpPr>
          <p:nvPr>
            <p:ph type="sldNum" sz="quarter" idx="10"/>
          </p:nvPr>
        </p:nvSpPr>
        <p:spPr/>
        <p:txBody>
          <a:bodyPr/>
          <a:lstStyle/>
          <a:p>
            <a:fld id="{7DA81F58-A284-4C71-84D6-929378D2858C}"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1231202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a:t>
            </a:r>
            <a:r>
              <a:rPr lang="en-US" altLang="zh-CN" dirty="0" smtClean="0"/>
              <a:t>POS</a:t>
            </a:r>
            <a:r>
              <a:rPr lang="zh-CN" altLang="en-US" dirty="0" smtClean="0"/>
              <a:t>”、“局域网”、“视频会议”等属于地方类项目，由各系统自己组织建设，参照信息管理中心标准执行</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、不是所有的项目都是信息化项目，但信息化项目必须经信息管理中心审批</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、举例：大歌星</a:t>
            </a:r>
            <a:endParaRPr lang="zh-CN" altLang="en-US" dirty="0"/>
          </a:p>
        </p:txBody>
      </p:sp>
      <p:sp>
        <p:nvSpPr>
          <p:cNvPr id="4" name="灯片编号占位符 3"/>
          <p:cNvSpPr>
            <a:spLocks noGrp="1"/>
          </p:cNvSpPr>
          <p:nvPr>
            <p:ph type="sldNum" sz="quarter" idx="10"/>
          </p:nvPr>
        </p:nvSpPr>
        <p:spPr/>
        <p:txBody>
          <a:bodyPr/>
          <a:lstStyle/>
          <a:p>
            <a:fld id="{7DA81F58-A284-4C71-84D6-929378D2858C}" type="slidenum">
              <a:rPr lang="zh-CN" altLang="en-US" smtClean="0">
                <a:solidFill>
                  <a:prstClr val="black"/>
                </a:solidFill>
              </a:rPr>
              <a:pPr/>
              <a:t>14</a:t>
            </a:fld>
            <a:endParaRPr lang="zh-CN" altLang="en-US">
              <a:solidFill>
                <a:prstClr val="black"/>
              </a:solidFill>
            </a:endParaRPr>
          </a:p>
        </p:txBody>
      </p:sp>
    </p:spTree>
    <p:extLst>
      <p:ext uri="{BB962C8B-B14F-4D97-AF65-F5344CB8AC3E}">
        <p14:creationId xmlns:p14="http://schemas.microsoft.com/office/powerpoint/2010/main" val="1231202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a:t>
            </a:r>
            <a:r>
              <a:rPr lang="en-US" altLang="zh-CN" dirty="0" smtClean="0"/>
              <a:t>POS</a:t>
            </a:r>
            <a:r>
              <a:rPr lang="zh-CN" altLang="en-US" dirty="0" smtClean="0"/>
              <a:t>”、“局域网”、“视频会议”等属于地方类项目，由各系统自己组织建设，参照信息管理中心标准执行</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、不是所有的项目都是信息化项目，但信息化项目必须经信息管理中心审批</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、举例：大歌星</a:t>
            </a:r>
            <a:endParaRPr lang="zh-CN" altLang="en-US" dirty="0"/>
          </a:p>
        </p:txBody>
      </p:sp>
      <p:sp>
        <p:nvSpPr>
          <p:cNvPr id="4" name="灯片编号占位符 3"/>
          <p:cNvSpPr>
            <a:spLocks noGrp="1"/>
          </p:cNvSpPr>
          <p:nvPr>
            <p:ph type="sldNum" sz="quarter" idx="10"/>
          </p:nvPr>
        </p:nvSpPr>
        <p:spPr/>
        <p:txBody>
          <a:bodyPr/>
          <a:lstStyle/>
          <a:p>
            <a:fld id="{7DA81F58-A284-4C71-84D6-929378D2858C}" type="slidenum">
              <a:rPr lang="zh-CN" altLang="en-US" smtClean="0">
                <a:solidFill>
                  <a:prstClr val="black"/>
                </a:solidFill>
              </a:rPr>
              <a:pPr/>
              <a:t>15</a:t>
            </a:fld>
            <a:endParaRPr lang="zh-CN" altLang="en-US">
              <a:solidFill>
                <a:prstClr val="black"/>
              </a:solidFill>
            </a:endParaRPr>
          </a:p>
        </p:txBody>
      </p:sp>
    </p:spTree>
    <p:extLst>
      <p:ext uri="{BB962C8B-B14F-4D97-AF65-F5344CB8AC3E}">
        <p14:creationId xmlns:p14="http://schemas.microsoft.com/office/powerpoint/2010/main" val="746752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a:t>
            </a:r>
            <a:r>
              <a:rPr lang="en-US" altLang="zh-CN" dirty="0" smtClean="0"/>
              <a:t>POS</a:t>
            </a:r>
            <a:r>
              <a:rPr lang="zh-CN" altLang="en-US" dirty="0" smtClean="0"/>
              <a:t>”、“局域网”、“视频会议”等属于地方类项目，由各系统自己组织建设，参照信息管理中心标准执行</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、不是所有的项目都是信息化项目，但信息化项目必须经信息管理中心审批</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、举例：大歌星</a:t>
            </a:r>
            <a:endParaRPr lang="zh-CN" altLang="en-US" dirty="0"/>
          </a:p>
        </p:txBody>
      </p:sp>
      <p:sp>
        <p:nvSpPr>
          <p:cNvPr id="4" name="灯片编号占位符 3"/>
          <p:cNvSpPr>
            <a:spLocks noGrp="1"/>
          </p:cNvSpPr>
          <p:nvPr>
            <p:ph type="sldNum" sz="quarter" idx="10"/>
          </p:nvPr>
        </p:nvSpPr>
        <p:spPr/>
        <p:txBody>
          <a:bodyPr/>
          <a:lstStyle/>
          <a:p>
            <a:fld id="{7DA81F58-A284-4C71-84D6-929378D2858C}" type="slidenum">
              <a:rPr lang="zh-CN" altLang="en-US" smtClean="0">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2846007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a:t>
            </a:r>
            <a:r>
              <a:rPr lang="en-US" altLang="zh-CN" dirty="0" smtClean="0"/>
              <a:t>POS</a:t>
            </a:r>
            <a:r>
              <a:rPr lang="zh-CN" altLang="en-US" dirty="0" smtClean="0"/>
              <a:t>”、“局域网”、“视频会议”等属于地方类项目，由各系统自己组织建设，参照信息管理中心标准执行</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、不是所有的项目都是信息化项目，但信息化项目必须经信息管理中心审批</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、举例：大歌星</a:t>
            </a:r>
            <a:endParaRPr lang="zh-CN" altLang="en-US" dirty="0"/>
          </a:p>
        </p:txBody>
      </p:sp>
      <p:sp>
        <p:nvSpPr>
          <p:cNvPr id="4" name="灯片编号占位符 3"/>
          <p:cNvSpPr>
            <a:spLocks noGrp="1"/>
          </p:cNvSpPr>
          <p:nvPr>
            <p:ph type="sldNum" sz="quarter" idx="10"/>
          </p:nvPr>
        </p:nvSpPr>
        <p:spPr/>
        <p:txBody>
          <a:bodyPr/>
          <a:lstStyle/>
          <a:p>
            <a:fld id="{7DA81F58-A284-4C71-84D6-929378D2858C}"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1231202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a:t>
            </a:r>
            <a:r>
              <a:rPr lang="en-US" altLang="zh-CN" dirty="0" smtClean="0"/>
              <a:t>POS</a:t>
            </a:r>
            <a:r>
              <a:rPr lang="zh-CN" altLang="en-US" dirty="0" smtClean="0"/>
              <a:t>”、“局域网”、“视频会议”等属于地方类项目，由各系统自己组织建设，参照信息管理中心标准执行</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、不是所有的项目都是信息化项目，但信息化项目必须经信息管理中心审批</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、举例：大歌星</a:t>
            </a:r>
            <a:endParaRPr lang="zh-CN" altLang="en-US" dirty="0"/>
          </a:p>
        </p:txBody>
      </p:sp>
      <p:sp>
        <p:nvSpPr>
          <p:cNvPr id="4" name="灯片编号占位符 3"/>
          <p:cNvSpPr>
            <a:spLocks noGrp="1"/>
          </p:cNvSpPr>
          <p:nvPr>
            <p:ph type="sldNum" sz="quarter" idx="10"/>
          </p:nvPr>
        </p:nvSpPr>
        <p:spPr/>
        <p:txBody>
          <a:bodyPr/>
          <a:lstStyle/>
          <a:p>
            <a:fld id="{7DA81F58-A284-4C71-84D6-929378D2858C}" type="slidenum">
              <a:rPr lang="zh-CN" altLang="en-US" smtClean="0">
                <a:solidFill>
                  <a:prstClr val="black"/>
                </a:solidFill>
              </a:rPr>
              <a:pPr/>
              <a:t>18</a:t>
            </a:fld>
            <a:endParaRPr lang="zh-CN" altLang="en-US">
              <a:solidFill>
                <a:prstClr val="black"/>
              </a:solidFill>
            </a:endParaRPr>
          </a:p>
        </p:txBody>
      </p:sp>
    </p:spTree>
    <p:extLst>
      <p:ext uri="{BB962C8B-B14F-4D97-AF65-F5344CB8AC3E}">
        <p14:creationId xmlns:p14="http://schemas.microsoft.com/office/powerpoint/2010/main" val="12312028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a:t>
            </a:r>
            <a:r>
              <a:rPr lang="en-US" altLang="zh-CN" dirty="0" smtClean="0"/>
              <a:t>POS</a:t>
            </a:r>
            <a:r>
              <a:rPr lang="zh-CN" altLang="en-US" dirty="0" smtClean="0"/>
              <a:t>”、“局域网”、“视频会议”等属于地方类项目，由各系统自己组织建设，参照信息管理中心标准执行</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、不是所有的项目都是信息化项目，但信息化项目必须经信息管理中心审批</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、举例：大歌星</a:t>
            </a:r>
            <a:endParaRPr lang="zh-CN" altLang="en-US" dirty="0"/>
          </a:p>
        </p:txBody>
      </p:sp>
      <p:sp>
        <p:nvSpPr>
          <p:cNvPr id="4" name="灯片编号占位符 3"/>
          <p:cNvSpPr>
            <a:spLocks noGrp="1"/>
          </p:cNvSpPr>
          <p:nvPr>
            <p:ph type="sldNum" sz="quarter" idx="10"/>
          </p:nvPr>
        </p:nvSpPr>
        <p:spPr/>
        <p:txBody>
          <a:bodyPr/>
          <a:lstStyle/>
          <a:p>
            <a:fld id="{7DA81F58-A284-4C71-84D6-929378D2858C}"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1231202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a:t>
            </a:r>
            <a:r>
              <a:rPr lang="en-US" altLang="zh-CN" dirty="0" smtClean="0"/>
              <a:t>POS</a:t>
            </a:r>
            <a:r>
              <a:rPr lang="zh-CN" altLang="en-US" dirty="0" smtClean="0"/>
              <a:t>”、“局域网”、“视频会议”等属于地方类项目，由各系统自己组织建设，参照信息管理中心标准执行</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、不是所有的项目都是信息化项目，但信息化项目必须经信息管理中心审批</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、举例：大歌星</a:t>
            </a:r>
            <a:endParaRPr lang="zh-CN" altLang="en-US" dirty="0"/>
          </a:p>
        </p:txBody>
      </p:sp>
      <p:sp>
        <p:nvSpPr>
          <p:cNvPr id="4" name="灯片编号占位符 3"/>
          <p:cNvSpPr>
            <a:spLocks noGrp="1"/>
          </p:cNvSpPr>
          <p:nvPr>
            <p:ph type="sldNum" sz="quarter" idx="10"/>
          </p:nvPr>
        </p:nvSpPr>
        <p:spPr/>
        <p:txBody>
          <a:bodyPr/>
          <a:lstStyle/>
          <a:p>
            <a:fld id="{7DA81F58-A284-4C71-84D6-929378D2858C}"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12312028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a:t>
            </a:r>
            <a:r>
              <a:rPr lang="en-US" altLang="zh-CN" dirty="0" smtClean="0"/>
              <a:t>POS</a:t>
            </a:r>
            <a:r>
              <a:rPr lang="zh-CN" altLang="en-US" dirty="0" smtClean="0"/>
              <a:t>”、“局域网”、“视频会议”等属于地方类项目，由各系统自己组织建设，参照信息管理中心标准执行</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、不是所有的项目都是信息化项目，但信息化项目必须经信息管理中心审批</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、举例：大歌星</a:t>
            </a:r>
            <a:endParaRPr lang="zh-CN" altLang="en-US" dirty="0"/>
          </a:p>
        </p:txBody>
      </p:sp>
      <p:sp>
        <p:nvSpPr>
          <p:cNvPr id="4" name="灯片编号占位符 3"/>
          <p:cNvSpPr>
            <a:spLocks noGrp="1"/>
          </p:cNvSpPr>
          <p:nvPr>
            <p:ph type="sldNum" sz="quarter" idx="10"/>
          </p:nvPr>
        </p:nvSpPr>
        <p:spPr/>
        <p:txBody>
          <a:bodyPr/>
          <a:lstStyle/>
          <a:p>
            <a:fld id="{7DA81F58-A284-4C71-84D6-929378D2858C}"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19919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a:t>
            </a:r>
            <a:r>
              <a:rPr lang="en-US" altLang="zh-CN" dirty="0" smtClean="0"/>
              <a:t>POS</a:t>
            </a:r>
            <a:r>
              <a:rPr lang="zh-CN" altLang="en-US" dirty="0" smtClean="0"/>
              <a:t>”、“局域网”、“视频会议”等属于地方类项目，由各系统自己组织建设，参照信息管理中心标准执行</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、不是所有的项目都是信息化项目，但信息化项目必须经信息管理中心审批</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、举例：大歌星</a:t>
            </a:r>
            <a:endParaRPr lang="zh-CN" altLang="en-US" dirty="0"/>
          </a:p>
        </p:txBody>
      </p:sp>
      <p:sp>
        <p:nvSpPr>
          <p:cNvPr id="4" name="灯片编号占位符 3"/>
          <p:cNvSpPr>
            <a:spLocks noGrp="1"/>
          </p:cNvSpPr>
          <p:nvPr>
            <p:ph type="sldNum" sz="quarter" idx="10"/>
          </p:nvPr>
        </p:nvSpPr>
        <p:spPr/>
        <p:txBody>
          <a:bodyPr/>
          <a:lstStyle/>
          <a:p>
            <a:fld id="{7DA81F58-A284-4C71-84D6-929378D2858C}"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1231202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a:t>
            </a:r>
            <a:r>
              <a:rPr lang="en-US" altLang="zh-CN" dirty="0" smtClean="0"/>
              <a:t>POS</a:t>
            </a:r>
            <a:r>
              <a:rPr lang="zh-CN" altLang="en-US" dirty="0" smtClean="0"/>
              <a:t>”、“局域网”、“视频会议”等属于地方类项目，由各系统自己组织建设，参照信息管理中心标准执行</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、不是所有的项目都是信息化项目，但信息化项目必须经信息管理中心审批</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、举例：大歌星</a:t>
            </a:r>
            <a:endParaRPr lang="zh-CN" altLang="en-US" dirty="0"/>
          </a:p>
        </p:txBody>
      </p:sp>
      <p:sp>
        <p:nvSpPr>
          <p:cNvPr id="4" name="灯片编号占位符 3"/>
          <p:cNvSpPr>
            <a:spLocks noGrp="1"/>
          </p:cNvSpPr>
          <p:nvPr>
            <p:ph type="sldNum" sz="quarter" idx="10"/>
          </p:nvPr>
        </p:nvSpPr>
        <p:spPr/>
        <p:txBody>
          <a:bodyPr/>
          <a:lstStyle/>
          <a:p>
            <a:fld id="{7DA81F58-A284-4C71-84D6-929378D2858C}"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12312028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a:t>
            </a:r>
            <a:r>
              <a:rPr lang="en-US" altLang="zh-CN" dirty="0" smtClean="0"/>
              <a:t>POS</a:t>
            </a:r>
            <a:r>
              <a:rPr lang="zh-CN" altLang="en-US" dirty="0" smtClean="0"/>
              <a:t>”、“局域网”、“视频会议”等属于地方类项目，由各系统自己组织建设，参照信息管理中心标准执行</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、不是所有的项目都是信息化项目，但信息化项目必须经信息管理中心审批</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、举例：大歌星</a:t>
            </a:r>
            <a:endParaRPr lang="zh-CN" altLang="en-US" dirty="0"/>
          </a:p>
        </p:txBody>
      </p:sp>
      <p:sp>
        <p:nvSpPr>
          <p:cNvPr id="4" name="灯片编号占位符 3"/>
          <p:cNvSpPr>
            <a:spLocks noGrp="1"/>
          </p:cNvSpPr>
          <p:nvPr>
            <p:ph type="sldNum" sz="quarter" idx="10"/>
          </p:nvPr>
        </p:nvSpPr>
        <p:spPr/>
        <p:txBody>
          <a:bodyPr/>
          <a:lstStyle/>
          <a:p>
            <a:fld id="{7DA81F58-A284-4C71-84D6-929378D2858C}"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1231202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a:t>
            </a:r>
            <a:r>
              <a:rPr lang="en-US" altLang="zh-CN" dirty="0" smtClean="0"/>
              <a:t>POS</a:t>
            </a:r>
            <a:r>
              <a:rPr lang="zh-CN" altLang="en-US" dirty="0" smtClean="0"/>
              <a:t>”、“局域网”、“视频会议”等属于地方类项目，由各系统自己组织建设，参照信息管理中心标准执行</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、不是所有的项目都是信息化项目，但信息化项目必须经信息管理中心审批</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、举例：大歌星</a:t>
            </a:r>
            <a:endParaRPr lang="zh-CN" altLang="en-US" dirty="0"/>
          </a:p>
        </p:txBody>
      </p:sp>
      <p:sp>
        <p:nvSpPr>
          <p:cNvPr id="4" name="灯片编号占位符 3"/>
          <p:cNvSpPr>
            <a:spLocks noGrp="1"/>
          </p:cNvSpPr>
          <p:nvPr>
            <p:ph type="sldNum" sz="quarter" idx="10"/>
          </p:nvPr>
        </p:nvSpPr>
        <p:spPr/>
        <p:txBody>
          <a:bodyPr/>
          <a:lstStyle/>
          <a:p>
            <a:fld id="{7DA81F58-A284-4C71-84D6-929378D2858C}"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1231202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a:t>
            </a:r>
            <a:r>
              <a:rPr lang="en-US" altLang="zh-CN" dirty="0" smtClean="0"/>
              <a:t>POS</a:t>
            </a:r>
            <a:r>
              <a:rPr lang="zh-CN" altLang="en-US" dirty="0" smtClean="0"/>
              <a:t>”、“局域网”、“视频会议”等属于地方类项目，由各系统自己组织建设，参照信息管理中心标准执行</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、不是所有的项目都是信息化项目，但信息化项目必须经信息管理中心审批</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、举例：大歌星</a:t>
            </a:r>
            <a:endParaRPr lang="zh-CN" altLang="en-US" dirty="0"/>
          </a:p>
        </p:txBody>
      </p:sp>
      <p:sp>
        <p:nvSpPr>
          <p:cNvPr id="4" name="灯片编号占位符 3"/>
          <p:cNvSpPr>
            <a:spLocks noGrp="1"/>
          </p:cNvSpPr>
          <p:nvPr>
            <p:ph type="sldNum" sz="quarter" idx="10"/>
          </p:nvPr>
        </p:nvSpPr>
        <p:spPr/>
        <p:txBody>
          <a:bodyPr/>
          <a:lstStyle/>
          <a:p>
            <a:fld id="{7DA81F58-A284-4C71-84D6-929378D2858C}"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1231202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a:t>
            </a:r>
            <a:r>
              <a:rPr lang="en-US" altLang="zh-CN" dirty="0" smtClean="0"/>
              <a:t>POS</a:t>
            </a:r>
            <a:r>
              <a:rPr lang="zh-CN" altLang="en-US" dirty="0" smtClean="0"/>
              <a:t>”、“局域网”、“视频会议”等属于地方类项目，由各系统自己组织建设，参照信息管理中心标准执行</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、不是所有的项目都是信息化项目，但信息化项目必须经信息管理中心审批</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、举例：大歌星</a:t>
            </a:r>
            <a:endParaRPr lang="zh-CN" altLang="en-US" dirty="0"/>
          </a:p>
        </p:txBody>
      </p:sp>
      <p:sp>
        <p:nvSpPr>
          <p:cNvPr id="4" name="灯片编号占位符 3"/>
          <p:cNvSpPr>
            <a:spLocks noGrp="1"/>
          </p:cNvSpPr>
          <p:nvPr>
            <p:ph type="sldNum" sz="quarter" idx="10"/>
          </p:nvPr>
        </p:nvSpPr>
        <p:spPr/>
        <p:txBody>
          <a:bodyPr/>
          <a:lstStyle/>
          <a:p>
            <a:fld id="{7DA81F58-A284-4C71-84D6-929378D2858C}"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1231202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a:t>
            </a:r>
            <a:r>
              <a:rPr lang="en-US" altLang="zh-CN" dirty="0" smtClean="0"/>
              <a:t>POS</a:t>
            </a:r>
            <a:r>
              <a:rPr lang="zh-CN" altLang="en-US" dirty="0" smtClean="0"/>
              <a:t>”、“局域网”、“视频会议”等属于地方类项目，由各系统自己组织建设，参照信息管理中心标准执行</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、不是所有的项目都是信息化项目，但信息化项目必须经信息管理中心审批</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、举例：大歌星</a:t>
            </a:r>
            <a:endParaRPr lang="zh-CN" altLang="en-US" dirty="0"/>
          </a:p>
        </p:txBody>
      </p:sp>
      <p:sp>
        <p:nvSpPr>
          <p:cNvPr id="4" name="灯片编号占位符 3"/>
          <p:cNvSpPr>
            <a:spLocks noGrp="1"/>
          </p:cNvSpPr>
          <p:nvPr>
            <p:ph type="sldNum" sz="quarter" idx="10"/>
          </p:nvPr>
        </p:nvSpPr>
        <p:spPr/>
        <p:txBody>
          <a:bodyPr/>
          <a:lstStyle/>
          <a:p>
            <a:fld id="{7DA81F58-A284-4C71-84D6-929378D2858C}"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1231202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a:t>
            </a:r>
            <a:r>
              <a:rPr lang="en-US" altLang="zh-CN" dirty="0" smtClean="0"/>
              <a:t>POS</a:t>
            </a:r>
            <a:r>
              <a:rPr lang="zh-CN" altLang="en-US" dirty="0" smtClean="0"/>
              <a:t>”、“局域网”、“视频会议”等属于地方类项目，由各系统自己组织建设，参照信息管理中心标准执行</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、不是所有的项目都是信息化项目，但信息化项目必须经信息管理中心审批</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、举例：大歌星</a:t>
            </a:r>
            <a:endParaRPr lang="zh-CN" altLang="en-US" dirty="0"/>
          </a:p>
        </p:txBody>
      </p:sp>
      <p:sp>
        <p:nvSpPr>
          <p:cNvPr id="4" name="灯片编号占位符 3"/>
          <p:cNvSpPr>
            <a:spLocks noGrp="1"/>
          </p:cNvSpPr>
          <p:nvPr>
            <p:ph type="sldNum" sz="quarter" idx="10"/>
          </p:nvPr>
        </p:nvSpPr>
        <p:spPr/>
        <p:txBody>
          <a:bodyPr/>
          <a:lstStyle/>
          <a:p>
            <a:fld id="{7DA81F58-A284-4C71-84D6-929378D2858C}"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1231202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a:t>
            </a:r>
            <a:r>
              <a:rPr lang="en-US" altLang="zh-CN" dirty="0" smtClean="0"/>
              <a:t>POS</a:t>
            </a:r>
            <a:r>
              <a:rPr lang="zh-CN" altLang="en-US" dirty="0" smtClean="0"/>
              <a:t>”、“局域网”、“视频会议”等属于地方类项目，由各系统自己组织建设，参照信息管理中心标准执行</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、不是所有的项目都是信息化项目，但信息化项目必须经信息管理中心审批</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、举例：大歌星</a:t>
            </a:r>
            <a:endParaRPr lang="zh-CN" altLang="en-US" dirty="0"/>
          </a:p>
        </p:txBody>
      </p:sp>
      <p:sp>
        <p:nvSpPr>
          <p:cNvPr id="4" name="灯片编号占位符 3"/>
          <p:cNvSpPr>
            <a:spLocks noGrp="1"/>
          </p:cNvSpPr>
          <p:nvPr>
            <p:ph type="sldNum" sz="quarter" idx="10"/>
          </p:nvPr>
        </p:nvSpPr>
        <p:spPr/>
        <p:txBody>
          <a:bodyPr/>
          <a:lstStyle/>
          <a:p>
            <a:fld id="{7DA81F58-A284-4C71-84D6-929378D2858C}"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1231202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a:t>
            </a:r>
            <a:r>
              <a:rPr lang="en-US" altLang="zh-CN" dirty="0" smtClean="0"/>
              <a:t>POS</a:t>
            </a:r>
            <a:r>
              <a:rPr lang="zh-CN" altLang="en-US" dirty="0" smtClean="0"/>
              <a:t>”、“局域网”、“视频会议”等属于地方类项目，由各系统自己组织建设，参照信息管理中心标准执行</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、不是所有的项目都是信息化项目，但信息化项目必须经信息管理中心审批</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、举例：大歌星</a:t>
            </a:r>
            <a:endParaRPr lang="zh-CN" altLang="en-US" dirty="0"/>
          </a:p>
        </p:txBody>
      </p:sp>
      <p:sp>
        <p:nvSpPr>
          <p:cNvPr id="4" name="灯片编号占位符 3"/>
          <p:cNvSpPr>
            <a:spLocks noGrp="1"/>
          </p:cNvSpPr>
          <p:nvPr>
            <p:ph type="sldNum" sz="quarter" idx="10"/>
          </p:nvPr>
        </p:nvSpPr>
        <p:spPr/>
        <p:txBody>
          <a:bodyPr/>
          <a:lstStyle/>
          <a:p>
            <a:fld id="{7DA81F58-A284-4C71-84D6-929378D2858C}"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12312028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algn="ctr" eaLnBrk="0" fontAlgn="base" hangingPunct="0">
              <a:spcBef>
                <a:spcPct val="0"/>
              </a:spcBef>
              <a:spcAft>
                <a:spcPct val="0"/>
              </a:spcAft>
            </a:pPr>
            <a:endParaRPr lang="zh-CN" altLang="en-US" sz="1600">
              <a:solidFill>
                <a:prstClr val="black"/>
              </a:solidFill>
              <a:latin typeface="Trebuchet MS" pitchFamily="34" charset="0"/>
            </a:endParaRPr>
          </a:p>
        </p:txBody>
      </p:sp>
      <p:sp>
        <p:nvSpPr>
          <p:cNvPr id="5" name="Rectangle 9"/>
          <p:cNvSpPr>
            <a:spLocks noChangeAspect="1" noChangeArrowheads="1"/>
          </p:cNvSpPr>
          <p:nvPr/>
        </p:nvSpPr>
        <p:spPr bwMode="auto">
          <a:xfrm>
            <a:off x="0" y="2228850"/>
            <a:ext cx="9140825" cy="2286000"/>
          </a:xfrm>
          <a:prstGeom prst="rect">
            <a:avLst/>
          </a:prstGeom>
          <a:solidFill>
            <a:srgbClr val="0160A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algn="ctr" eaLnBrk="0" fontAlgn="base" hangingPunct="0">
              <a:spcBef>
                <a:spcPct val="0"/>
              </a:spcBef>
              <a:spcAft>
                <a:spcPct val="0"/>
              </a:spcAft>
            </a:pPr>
            <a:endParaRPr lang="zh-CN" altLang="en-US" sz="1600">
              <a:solidFill>
                <a:prstClr val="black"/>
              </a:solidFill>
              <a:latin typeface="Trebuchet MS" pitchFamily="34" charset="0"/>
            </a:endParaRPr>
          </a:p>
        </p:txBody>
      </p:sp>
      <p:pic>
        <p:nvPicPr>
          <p:cNvPr id="6" name="Picture 11" descr="point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975" y="4144963"/>
            <a:ext cx="83280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3"/>
          <p:cNvSpPr>
            <a:spLocks noGrp="1" noChangeArrowheads="1"/>
          </p:cNvSpPr>
          <p:nvPr>
            <p:ph type="subTitle" idx="1"/>
          </p:nvPr>
        </p:nvSpPr>
        <p:spPr>
          <a:xfrm>
            <a:off x="427832" y="4935538"/>
            <a:ext cx="8323890" cy="825500"/>
          </a:xfrm>
        </p:spPr>
        <p:txBody>
          <a:bodyPr wrap="none" anchor="ctr"/>
          <a:lstStyle>
            <a:lvl1pPr algn="ctr">
              <a:spcAft>
                <a:spcPts val="0"/>
              </a:spcAft>
              <a:buFont typeface="Futura Md BT" pitchFamily="34" charset="0"/>
              <a:buNone/>
              <a:defRPr sz="1800" b="1"/>
            </a:lvl1pPr>
          </a:lstStyle>
          <a:p>
            <a:r>
              <a:rPr lang="zh-CN" altLang="en-GB" dirty="0"/>
              <a:t>点击编辑母板副标题版式</a:t>
            </a:r>
          </a:p>
        </p:txBody>
      </p:sp>
      <p:sp>
        <p:nvSpPr>
          <p:cNvPr id="27655" name="Rectangle 7"/>
          <p:cNvSpPr>
            <a:spLocks noGrp="1" noChangeArrowheads="1"/>
          </p:cNvSpPr>
          <p:nvPr>
            <p:ph type="ctrTitle"/>
          </p:nvPr>
        </p:nvSpPr>
        <p:spPr>
          <a:xfrm>
            <a:off x="422275" y="2463800"/>
            <a:ext cx="8335004" cy="1470025"/>
          </a:xfrm>
        </p:spPr>
        <p:txBody>
          <a:bodyPr anchor="ctr"/>
          <a:lstStyle>
            <a:lvl1pPr algn="ctr">
              <a:lnSpc>
                <a:spcPts val="3800"/>
              </a:lnSpc>
              <a:spcAft>
                <a:spcPts val="1200"/>
              </a:spcAft>
              <a:defRPr sz="4000">
                <a:solidFill>
                  <a:schemeClr val="bg1"/>
                </a:solidFill>
              </a:defRPr>
            </a:lvl1pPr>
          </a:lstStyle>
          <a:p>
            <a:r>
              <a:rPr lang="zh-CN" altLang="en-GB" dirty="0"/>
              <a:t>点击编辑母版版式</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49951" y="609600"/>
            <a:ext cx="2667000" cy="646756"/>
          </a:xfrm>
          <a:prstGeom prst="rect">
            <a:avLst/>
          </a:prstGeom>
        </p:spPr>
      </p:pic>
    </p:spTree>
    <p:extLst>
      <p:ext uri="{BB962C8B-B14F-4D97-AF65-F5344CB8AC3E}">
        <p14:creationId xmlns:p14="http://schemas.microsoft.com/office/powerpoint/2010/main" val="204241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264331885"/>
      </p:ext>
    </p:extLst>
  </p:cSld>
  <p:clrMapOvr>
    <a:masterClrMapping/>
  </p:clrMapOvr>
  <p:transition>
    <p:wipe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82600" y="1181100"/>
            <a:ext cx="40290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4075" y="1181100"/>
            <a:ext cx="403066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22740151"/>
      </p:ext>
    </p:extLst>
  </p:cSld>
  <p:clrMapOvr>
    <a:masterClrMapping/>
  </p:clrMapOvr>
  <p:transition>
    <p:wipe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89729735"/>
      </p:ext>
    </p:extLst>
  </p:cSld>
  <p:clrMapOvr>
    <a:masterClrMapping/>
  </p:clrMapOvr>
  <p:transition>
    <p:wipe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951493126"/>
      </p:ext>
    </p:extLst>
  </p:cSld>
  <p:clrMapOvr>
    <a:masterClrMapping/>
  </p:clrMapOvr>
  <p:transition>
    <p:wipe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8018395"/>
      </p:ext>
    </p:extLst>
  </p:cSld>
  <p:clrMapOvr>
    <a:masterClrMapping/>
  </p:clrMapOvr>
  <p:transition>
    <p:wipe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634757742"/>
      </p:ext>
    </p:extLst>
  </p:cSld>
  <p:clrMapOvr>
    <a:masterClrMapping/>
  </p:clrMapOvr>
  <p:transition>
    <p:wipe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727642293"/>
      </p:ext>
    </p:extLst>
  </p:cSld>
  <p:clrMapOvr>
    <a:masterClrMapping/>
  </p:clrMapOvr>
  <p:transition>
    <p:wipe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79999156"/>
      </p:ext>
    </p:extLst>
  </p:cSld>
  <p:clrMapOvr>
    <a:masterClrMapping/>
  </p:clrMapOvr>
  <p:transition>
    <p:wipe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463550"/>
            <a:ext cx="2055813" cy="52435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1488" y="463550"/>
            <a:ext cx="6015037" cy="52435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76204735"/>
      </p:ext>
    </p:extLst>
  </p:cSld>
  <p:clrMapOvr>
    <a:masterClrMapping/>
  </p:clrMapOvr>
  <p:transition>
    <p:wipe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itchFamily="34" charset="-122"/>
                <a:ea typeface="微软雅黑" pitchFamily="34" charset="-122"/>
              </a:defRPr>
            </a:lvl1pPr>
          </a:lstStyle>
          <a:p>
            <a:r>
              <a:rPr lang="en-US" altLang="zh-CN" dirty="0" smtClean="0"/>
              <a:t>Click to edit Master title style</a:t>
            </a:r>
            <a:endParaRPr lang="zh-CN" altLang="en-US" dirty="0"/>
          </a:p>
        </p:txBody>
      </p:sp>
      <p:sp>
        <p:nvSpPr>
          <p:cNvPr id="3" name="Content Placeholder 2"/>
          <p:cNvSpPr>
            <a:spLocks noGrp="1"/>
          </p:cNvSpPr>
          <p:nvPr>
            <p:ph idx="1"/>
          </p:nvPr>
        </p:nvSpPr>
        <p:spPr/>
        <p:txBody>
          <a:bodyPr/>
          <a:lstStyle>
            <a:lvl1pPr>
              <a:defRPr sz="2400">
                <a:latin typeface="微软雅黑" pitchFamily="34" charset="-122"/>
                <a:ea typeface="微软雅黑" pitchFamily="34" charset="-122"/>
              </a:defRPr>
            </a:lvl1pPr>
            <a:lvl2pPr marL="295275" indent="-295275">
              <a:buSzPct val="100000"/>
              <a:buFont typeface="Arial" pitchFamily="34" charset="0"/>
              <a:buChar char="•"/>
              <a:defRPr sz="2000">
                <a:latin typeface="微软雅黑" pitchFamily="34" charset="-122"/>
                <a:ea typeface="微软雅黑" pitchFamily="34" charset="-122"/>
              </a:defRPr>
            </a:lvl2pPr>
            <a:lvl4pPr marL="574675" indent="-287338">
              <a:buFont typeface="Wingdings" pitchFamily="2" charset="2"/>
              <a:buChar char="§"/>
              <a:defRPr sz="2000">
                <a:latin typeface="微软雅黑" pitchFamily="34" charset="-122"/>
                <a:ea typeface="微软雅黑" pitchFamily="34" charset="-122"/>
              </a:defRPr>
            </a:lvl4pPr>
          </a:lstStyle>
          <a:p>
            <a:pPr lvl="0"/>
            <a:r>
              <a:rPr lang="en-US" altLang="zh-CN" dirty="0" smtClean="0"/>
              <a:t>Click to edit Master text styles</a:t>
            </a:r>
          </a:p>
          <a:p>
            <a:pPr lvl="1"/>
            <a:r>
              <a:rPr lang="en-US" altLang="zh-CN" dirty="0" smtClean="0"/>
              <a:t>Second level</a:t>
            </a:r>
          </a:p>
          <a:p>
            <a:pPr lvl="3"/>
            <a:r>
              <a:rPr lang="en-US" altLang="zh-CN" dirty="0" smtClean="0"/>
              <a:t>Third level</a:t>
            </a:r>
          </a:p>
        </p:txBody>
      </p:sp>
    </p:spTree>
    <p:extLst>
      <p:ext uri="{BB962C8B-B14F-4D97-AF65-F5344CB8AC3E}">
        <p14:creationId xmlns:p14="http://schemas.microsoft.com/office/powerpoint/2010/main" val="3737374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Click to edit Master title style</a:t>
            </a:r>
            <a:endParaRPr lang="zh-CN" altLang="en-US" dirty="0"/>
          </a:p>
        </p:txBody>
      </p:sp>
      <p:sp>
        <p:nvSpPr>
          <p:cNvPr id="3" name="Content Placeholder 2"/>
          <p:cNvSpPr>
            <a:spLocks noGrp="1"/>
          </p:cNvSpPr>
          <p:nvPr>
            <p:ph sz="half" idx="1"/>
          </p:nvPr>
        </p:nvSpPr>
        <p:spPr>
          <a:xfrm>
            <a:off x="482600" y="1181100"/>
            <a:ext cx="4029075" cy="4525963"/>
          </a:xfrm>
        </p:spPr>
        <p:txBody>
          <a:bodyPr/>
          <a:lstStyle>
            <a:lvl1pPr>
              <a:defRPr sz="1600">
                <a:latin typeface="微软雅黑" pitchFamily="34" charset="-122"/>
                <a:ea typeface="微软雅黑" pitchFamily="34" charset="-122"/>
              </a:defRPr>
            </a:lvl1pPr>
            <a:lvl2pPr>
              <a:defRPr sz="1400">
                <a:latin typeface="微软雅黑" pitchFamily="34" charset="-122"/>
                <a:ea typeface="微软雅黑" pitchFamily="34" charset="-122"/>
              </a:defRPr>
            </a:lvl2pPr>
            <a:lvl3pPr>
              <a:defRPr sz="1400"/>
            </a:lvl3pPr>
            <a:lvl4pPr>
              <a:defRPr sz="1400">
                <a:latin typeface="微软雅黑" pitchFamily="34" charset="-122"/>
                <a:ea typeface="微软雅黑" pitchFamily="34" charset="-122"/>
              </a:defRPr>
            </a:lvl4pPr>
            <a:lvl5pPr>
              <a:defRPr sz="1400"/>
            </a:lvl5pPr>
            <a:lvl6pPr>
              <a:defRPr sz="1800"/>
            </a:lvl6pPr>
            <a:lvl7pPr>
              <a:defRPr sz="1800"/>
            </a:lvl7pPr>
            <a:lvl8pPr>
              <a:defRPr sz="1800"/>
            </a:lvl8pPr>
            <a:lvl9pPr>
              <a:defRPr sz="1800"/>
            </a:lvl9pPr>
          </a:lstStyle>
          <a:p>
            <a:pPr lvl="0"/>
            <a:r>
              <a:rPr lang="en-US" altLang="zh-CN" dirty="0" smtClean="0"/>
              <a:t>Click to edit Master text styles</a:t>
            </a:r>
          </a:p>
          <a:p>
            <a:pPr lvl="1"/>
            <a:r>
              <a:rPr lang="en-US" altLang="zh-CN" dirty="0" smtClean="0"/>
              <a:t>Second level</a:t>
            </a:r>
          </a:p>
          <a:p>
            <a:pPr lvl="3"/>
            <a:r>
              <a:rPr lang="en-US" altLang="zh-CN" dirty="0" smtClean="0"/>
              <a:t>Fourth level</a:t>
            </a:r>
          </a:p>
        </p:txBody>
      </p:sp>
      <p:sp>
        <p:nvSpPr>
          <p:cNvPr id="4" name="Content Placeholder 3"/>
          <p:cNvSpPr>
            <a:spLocks noGrp="1"/>
          </p:cNvSpPr>
          <p:nvPr>
            <p:ph sz="half" idx="2"/>
          </p:nvPr>
        </p:nvSpPr>
        <p:spPr>
          <a:xfrm>
            <a:off x="4664075" y="1181100"/>
            <a:ext cx="4030663" cy="4525963"/>
          </a:xfrm>
          <a:noFill/>
          <a:ln w="9525">
            <a:noFill/>
            <a:miter lim="800000"/>
            <a:headEnd/>
            <a:tailEnd/>
          </a:ln>
        </p:spPr>
        <p:txBody>
          <a:bodyPr/>
          <a:lstStyle>
            <a:lvl1pPr algn="l" rtl="0" eaLnBrk="0" fontAlgn="base" hangingPunct="0">
              <a:spcBef>
                <a:spcPct val="0"/>
              </a:spcBef>
              <a:tabLst>
                <a:tab pos="3946525" algn="l"/>
              </a:tabLst>
              <a:defRPr lang="en-US" altLang="zh-CN" sz="1600" dirty="0" smtClean="0">
                <a:solidFill>
                  <a:srgbClr val="323232"/>
                </a:solidFill>
                <a:latin typeface="微软雅黑" pitchFamily="34" charset="-122"/>
                <a:ea typeface="微软雅黑" pitchFamily="34" charset="-122"/>
                <a:cs typeface="+mn-cs"/>
              </a:defRPr>
            </a:lvl1pPr>
            <a:lvl2pPr algn="l" rtl="0" eaLnBrk="0" fontAlgn="base" hangingPunct="0">
              <a:spcBef>
                <a:spcPct val="0"/>
              </a:spcBef>
              <a:tabLst>
                <a:tab pos="3946525" algn="l"/>
              </a:tabLst>
              <a:defRPr lang="en-US" altLang="zh-CN" sz="1400" dirty="0" smtClean="0">
                <a:solidFill>
                  <a:srgbClr val="323232"/>
                </a:solidFill>
                <a:latin typeface="微软雅黑" pitchFamily="34" charset="-122"/>
                <a:ea typeface="微软雅黑" pitchFamily="34" charset="-122"/>
                <a:cs typeface="+mn-cs"/>
              </a:defRPr>
            </a:lvl2pPr>
            <a:lvl3pPr algn="l" rtl="0" eaLnBrk="0" fontAlgn="base" hangingPunct="0">
              <a:spcBef>
                <a:spcPct val="0"/>
              </a:spcBef>
              <a:tabLst>
                <a:tab pos="3946525" algn="l"/>
              </a:tabLst>
              <a:defRPr lang="en-US" altLang="zh-CN" sz="1400" dirty="0" smtClean="0">
                <a:solidFill>
                  <a:srgbClr val="323232"/>
                </a:solidFill>
                <a:latin typeface="宋体" pitchFamily="2" charset="-122"/>
                <a:ea typeface="+mn-ea"/>
                <a:cs typeface="+mn-cs"/>
              </a:defRPr>
            </a:lvl3pPr>
            <a:lvl4pPr algn="l" rtl="0" eaLnBrk="0" fontAlgn="base" hangingPunct="0">
              <a:spcBef>
                <a:spcPct val="0"/>
              </a:spcBef>
              <a:tabLst>
                <a:tab pos="3946525" algn="l"/>
              </a:tabLst>
              <a:defRPr lang="en-US" altLang="zh-CN" sz="1400" dirty="0" smtClean="0">
                <a:solidFill>
                  <a:srgbClr val="323232"/>
                </a:solidFill>
                <a:latin typeface="微软雅黑" pitchFamily="34" charset="-122"/>
                <a:ea typeface="微软雅黑" pitchFamily="34" charset="-122"/>
                <a:cs typeface="+mn-cs"/>
              </a:defRPr>
            </a:lvl4pPr>
            <a:lvl5pPr algn="l" rtl="0" eaLnBrk="0" fontAlgn="base" hangingPunct="0">
              <a:spcBef>
                <a:spcPct val="0"/>
              </a:spcBef>
              <a:tabLst>
                <a:tab pos="3946525" algn="l"/>
              </a:tabLst>
              <a:defRPr lang="zh-CN" altLang="en-US" sz="1600" dirty="0">
                <a:solidFill>
                  <a:srgbClr val="323232"/>
                </a:solidFill>
                <a:latin typeface="宋体" pitchFamily="2" charset="-122"/>
                <a:ea typeface="+mn-ea"/>
                <a:cs typeface="+mn-cs"/>
              </a:defRPr>
            </a:lvl5pPr>
            <a:lvl6pPr>
              <a:defRPr sz="1800"/>
            </a:lvl6pPr>
            <a:lvl7pPr>
              <a:defRPr sz="1800"/>
            </a:lvl7pPr>
            <a:lvl8pPr>
              <a:defRPr sz="1800"/>
            </a:lvl8pPr>
            <a:lvl9pPr>
              <a:defRPr sz="1800"/>
            </a:lvl9pPr>
          </a:lstStyle>
          <a:p>
            <a:pPr lvl="0"/>
            <a:r>
              <a:rPr lang="en-US" altLang="zh-CN" dirty="0" smtClean="0"/>
              <a:t>Click to edit Master text styles</a:t>
            </a:r>
          </a:p>
          <a:p>
            <a:pPr lvl="1"/>
            <a:r>
              <a:rPr lang="en-US" altLang="zh-CN" dirty="0" smtClean="0"/>
              <a:t>Second level</a:t>
            </a:r>
          </a:p>
          <a:p>
            <a:pPr lvl="3"/>
            <a:r>
              <a:rPr lang="en-US" altLang="zh-CN" dirty="0" smtClean="0"/>
              <a:t>Fourth level</a:t>
            </a:r>
            <a:endParaRPr lang="zh-CN" altLang="en-US" dirty="0"/>
          </a:p>
        </p:txBody>
      </p:sp>
    </p:spTree>
    <p:extLst>
      <p:ext uri="{BB962C8B-B14F-4D97-AF65-F5344CB8AC3E}">
        <p14:creationId xmlns:p14="http://schemas.microsoft.com/office/powerpoint/2010/main" val="1056858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Click to edit Master title style</a:t>
            </a:r>
            <a:endParaRPr lang="zh-CN" altLang="en-US" dirty="0"/>
          </a:p>
        </p:txBody>
      </p:sp>
    </p:spTree>
    <p:extLst>
      <p:ext uri="{BB962C8B-B14F-4D97-AF65-F5344CB8AC3E}">
        <p14:creationId xmlns:p14="http://schemas.microsoft.com/office/powerpoint/2010/main" val="404766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165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71488" y="463550"/>
            <a:ext cx="8213725" cy="368300"/>
          </a:xfrm>
        </p:spPr>
        <p:txBody>
          <a:bodyPr/>
          <a:lstStyle/>
          <a:p>
            <a:r>
              <a:rPr lang="en-US" altLang="zh-CN" dirty="0" smtClean="0"/>
              <a:t>Click to edit Master title style</a:t>
            </a:r>
            <a:endParaRPr lang="zh-CN" altLang="en-US" dirty="0"/>
          </a:p>
        </p:txBody>
      </p:sp>
      <p:graphicFrame>
        <p:nvGraphicFramePr>
          <p:cNvPr id="5" name="Table 4"/>
          <p:cNvGraphicFramePr>
            <a:graphicFrameLocks noGrp="1"/>
          </p:cNvGraphicFramePr>
          <p:nvPr userDrawn="1">
            <p:extLst>
              <p:ext uri="{D42A27DB-BD31-4B8C-83A1-F6EECF244321}">
                <p14:modId xmlns:p14="http://schemas.microsoft.com/office/powerpoint/2010/main" val="3658531294"/>
              </p:ext>
            </p:extLst>
          </p:nvPr>
        </p:nvGraphicFramePr>
        <p:xfrm>
          <a:off x="683567" y="1196754"/>
          <a:ext cx="7848873" cy="4032447"/>
        </p:xfrm>
        <a:graphic>
          <a:graphicData uri="http://schemas.openxmlformats.org/drawingml/2006/table">
            <a:tbl>
              <a:tblPr firstRow="1" bandRow="1">
                <a:effectLst/>
                <a:tableStyleId>{5C22544A-7EE6-4342-B048-85BDC9FD1C3A}</a:tableStyleId>
              </a:tblPr>
              <a:tblGrid>
                <a:gridCol w="2664296"/>
                <a:gridCol w="2592288"/>
                <a:gridCol w="2592289"/>
              </a:tblGrid>
              <a:tr h="752106">
                <a:tc>
                  <a:txBody>
                    <a:bodyPr/>
                    <a:lstStyle/>
                    <a:p>
                      <a:pPr algn="ctr"/>
                      <a:endParaRPr lang="en-US" sz="2000" b="1" dirty="0">
                        <a:ln>
                          <a:noFill/>
                        </a:ln>
                        <a:latin typeface="微软雅黑" pitchFamily="34" charset="-122"/>
                        <a:ea typeface="微软雅黑" pitchFamily="34" charset="-122"/>
                      </a:endParaRPr>
                    </a:p>
                  </a:txBody>
                  <a:tcPr anchor="ctr">
                    <a:lnL w="38100" cap="flat" cmpd="sng" algn="ctr">
                      <a:solidFill>
                        <a:srgbClr val="5AA0BE"/>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5AA0BE"/>
                      </a:solidFill>
                      <a:prstDash val="solid"/>
                      <a:round/>
                      <a:headEnd type="none" w="med" len="med"/>
                      <a:tailEnd type="none" w="med" len="med"/>
                    </a:lnT>
                    <a:lnB w="12700" cap="flat" cmpd="sng" algn="ctr">
                      <a:noFill/>
                      <a:prstDash val="solid"/>
                      <a:round/>
                      <a:headEnd type="none" w="med" len="med"/>
                      <a:tailEnd type="none" w="med" len="med"/>
                    </a:lnB>
                    <a:solidFill>
                      <a:srgbClr val="5AA0BE"/>
                    </a:solidFill>
                  </a:tcPr>
                </a:tc>
                <a:tc>
                  <a:txBody>
                    <a:bodyPr/>
                    <a:lstStyle/>
                    <a:p>
                      <a:pPr algn="ctr"/>
                      <a:endParaRPr lang="en-US" sz="2000" b="1" dirty="0">
                        <a:ln>
                          <a:noFill/>
                        </a:ln>
                        <a:latin typeface="微软雅黑" pitchFamily="34" charset="-122"/>
                        <a:ea typeface="微软雅黑"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5AA0BE"/>
                      </a:solidFill>
                      <a:prstDash val="solid"/>
                      <a:round/>
                      <a:headEnd type="none" w="med" len="med"/>
                      <a:tailEnd type="none" w="med" len="med"/>
                    </a:lnT>
                    <a:lnB w="12700" cap="flat" cmpd="sng" algn="ctr">
                      <a:noFill/>
                      <a:prstDash val="solid"/>
                      <a:round/>
                      <a:headEnd type="none" w="med" len="med"/>
                      <a:tailEnd type="none" w="med" len="med"/>
                    </a:lnB>
                    <a:solidFill>
                      <a:srgbClr val="5AA0BE"/>
                    </a:solidFill>
                  </a:tcPr>
                </a:tc>
                <a:tc>
                  <a:txBody>
                    <a:bodyPr/>
                    <a:lstStyle/>
                    <a:p>
                      <a:pPr algn="ctr"/>
                      <a:endParaRPr lang="en-US" sz="2000" b="1" dirty="0">
                        <a:ln>
                          <a:noFill/>
                        </a:ln>
                        <a:latin typeface="微软雅黑" pitchFamily="34" charset="-122"/>
                        <a:ea typeface="微软雅黑" pitchFamily="34" charset="-122"/>
                      </a:endParaRPr>
                    </a:p>
                  </a:txBody>
                  <a:tcPr anchor="ctr">
                    <a:lnL w="12700" cap="flat" cmpd="sng" algn="ctr">
                      <a:solidFill>
                        <a:schemeClr val="bg1"/>
                      </a:solidFill>
                      <a:prstDash val="solid"/>
                      <a:round/>
                      <a:headEnd type="none" w="med" len="med"/>
                      <a:tailEnd type="none" w="med" len="med"/>
                    </a:lnL>
                    <a:lnR w="38100" cap="flat" cmpd="sng" algn="ctr">
                      <a:solidFill>
                        <a:srgbClr val="5AA0BE"/>
                      </a:solidFill>
                      <a:prstDash val="solid"/>
                      <a:round/>
                      <a:headEnd type="none" w="med" len="med"/>
                      <a:tailEnd type="none" w="med" len="med"/>
                    </a:lnR>
                    <a:lnT w="38100" cap="flat" cmpd="sng" algn="ctr">
                      <a:solidFill>
                        <a:srgbClr val="5AA0BE"/>
                      </a:solidFill>
                      <a:prstDash val="solid"/>
                      <a:round/>
                      <a:headEnd type="none" w="med" len="med"/>
                      <a:tailEnd type="none" w="med" len="med"/>
                    </a:lnT>
                    <a:lnB w="12700" cap="flat" cmpd="sng" algn="ctr">
                      <a:noFill/>
                      <a:prstDash val="solid"/>
                      <a:round/>
                      <a:headEnd type="none" w="med" len="med"/>
                      <a:tailEnd type="none" w="med" len="med"/>
                    </a:lnB>
                    <a:solidFill>
                      <a:srgbClr val="5AA0BE"/>
                    </a:solidFill>
                  </a:tcPr>
                </a:tc>
              </a:tr>
              <a:tr h="520689">
                <a:tc>
                  <a:txBody>
                    <a:bodyPr/>
                    <a:lstStyle/>
                    <a:p>
                      <a:pPr algn="ctr"/>
                      <a:endParaRPr lang="en-US" sz="1800" b="1" dirty="0">
                        <a:ln>
                          <a:noFill/>
                        </a:ln>
                        <a:solidFill>
                          <a:schemeClr val="tx1"/>
                        </a:solidFill>
                        <a:latin typeface="微软雅黑" pitchFamily="34" charset="-122"/>
                        <a:ea typeface="微软雅黑" pitchFamily="34" charset="-122"/>
                      </a:endParaRPr>
                    </a:p>
                  </a:txBody>
                  <a:tcPr marT="0" marB="0" anchor="ctr">
                    <a:lnL w="38100" cap="flat" cmpd="sng" algn="ctr">
                      <a:solidFill>
                        <a:srgbClr val="5AA0BE"/>
                      </a:solidFill>
                      <a:prstDash val="solid"/>
                      <a:round/>
                      <a:headEnd type="none" w="med" len="med"/>
                      <a:tailEnd type="none" w="med" len="med"/>
                    </a:lnL>
                    <a:lnR w="12700" cap="flat" cmpd="sng" algn="ctr">
                      <a:solidFill>
                        <a:srgbClr val="5AA0BE"/>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5AA0BE"/>
                      </a:solidFill>
                      <a:prstDash val="solid"/>
                      <a:round/>
                      <a:headEnd type="none" w="med" len="med"/>
                      <a:tailEnd type="none" w="med" len="med"/>
                    </a:lnB>
                    <a:solidFill>
                      <a:schemeClr val="bg1"/>
                    </a:solidFill>
                  </a:tcPr>
                </a:tc>
                <a:tc>
                  <a:txBody>
                    <a:bodyPr/>
                    <a:lstStyle/>
                    <a:p>
                      <a:pPr marL="0" indent="0" algn="ctr"/>
                      <a:endParaRPr lang="en-US" sz="1800" dirty="0">
                        <a:ln>
                          <a:noFill/>
                        </a:ln>
                        <a:solidFill>
                          <a:schemeClr val="tx1"/>
                        </a:solidFill>
                        <a:latin typeface="微软雅黑" pitchFamily="34" charset="-122"/>
                        <a:ea typeface="微软雅黑" pitchFamily="34" charset="-122"/>
                      </a:endParaRPr>
                    </a:p>
                  </a:txBody>
                  <a:tcPr marT="0" marB="0" anchor="ctr">
                    <a:lnL w="12700" cap="flat" cmpd="sng" algn="ctr">
                      <a:solidFill>
                        <a:srgbClr val="5AA0BE"/>
                      </a:solidFill>
                      <a:prstDash val="solid"/>
                      <a:round/>
                      <a:headEnd type="none" w="med" len="med"/>
                      <a:tailEnd type="none" w="med" len="med"/>
                    </a:lnL>
                    <a:lnR w="12700" cap="flat" cmpd="sng" algn="ctr">
                      <a:solidFill>
                        <a:srgbClr val="5AA0BE"/>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5AA0BE"/>
                      </a:solidFill>
                      <a:prstDash val="solid"/>
                      <a:round/>
                      <a:headEnd type="none" w="med" len="med"/>
                      <a:tailEnd type="none" w="med" len="med"/>
                    </a:lnB>
                    <a:solidFill>
                      <a:schemeClr val="bg1"/>
                    </a:solidFill>
                  </a:tcPr>
                </a:tc>
                <a:tc>
                  <a:txBody>
                    <a:bodyPr/>
                    <a:lstStyle/>
                    <a:p>
                      <a:endParaRPr lang="en-US" sz="1800" dirty="0">
                        <a:ln>
                          <a:noFill/>
                        </a:ln>
                        <a:solidFill>
                          <a:sysClr val="windowText" lastClr="000000"/>
                        </a:solidFill>
                        <a:latin typeface="微软雅黑" pitchFamily="34" charset="-122"/>
                        <a:ea typeface="微软雅黑" pitchFamily="34" charset="-122"/>
                      </a:endParaRPr>
                    </a:p>
                  </a:txBody>
                  <a:tcPr marT="0" marB="0" anchor="ctr">
                    <a:lnL w="12700" cap="flat" cmpd="sng" algn="ctr">
                      <a:solidFill>
                        <a:srgbClr val="5AA0BE"/>
                      </a:solidFill>
                      <a:prstDash val="solid"/>
                      <a:round/>
                      <a:headEnd type="none" w="med" len="med"/>
                      <a:tailEnd type="none" w="med" len="med"/>
                    </a:lnL>
                    <a:lnR w="38100" cap="flat" cmpd="sng" algn="ctr">
                      <a:solidFill>
                        <a:srgbClr val="5AA0BE"/>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5AA0BE"/>
                      </a:solidFill>
                      <a:prstDash val="solid"/>
                      <a:round/>
                      <a:headEnd type="none" w="med" len="med"/>
                      <a:tailEnd type="none" w="med" len="med"/>
                    </a:lnB>
                    <a:solidFill>
                      <a:schemeClr val="bg1"/>
                    </a:solidFill>
                  </a:tcPr>
                </a:tc>
              </a:tr>
              <a:tr h="520689">
                <a:tc>
                  <a:txBody>
                    <a:bodyPr/>
                    <a:lstStyle/>
                    <a:p>
                      <a:pPr algn="ctr"/>
                      <a:endParaRPr lang="en-US" sz="1800" b="1" dirty="0">
                        <a:ln>
                          <a:noFill/>
                        </a:ln>
                        <a:solidFill>
                          <a:schemeClr val="tx1"/>
                        </a:solidFill>
                        <a:latin typeface="微软雅黑" pitchFamily="34" charset="-122"/>
                        <a:ea typeface="微软雅黑" pitchFamily="34" charset="-122"/>
                      </a:endParaRPr>
                    </a:p>
                  </a:txBody>
                  <a:tcPr marT="0" marB="0" anchor="ctr">
                    <a:lnL w="38100" cap="flat" cmpd="sng" algn="ctr">
                      <a:solidFill>
                        <a:srgbClr val="5AA0BE"/>
                      </a:solidFill>
                      <a:prstDash val="solid"/>
                      <a:round/>
                      <a:headEnd type="none" w="med" len="med"/>
                      <a:tailEnd type="none" w="med" len="med"/>
                    </a:lnL>
                    <a:lnR w="12700" cap="flat" cmpd="sng" algn="ctr">
                      <a:solidFill>
                        <a:srgbClr val="5AA0BE"/>
                      </a:solidFill>
                      <a:prstDash val="solid"/>
                      <a:round/>
                      <a:headEnd type="none" w="med" len="med"/>
                      <a:tailEnd type="none" w="med" len="med"/>
                    </a:lnR>
                    <a:lnT w="12700" cap="flat" cmpd="sng" algn="ctr">
                      <a:solidFill>
                        <a:srgbClr val="5AA0BE"/>
                      </a:solidFill>
                      <a:prstDash val="solid"/>
                      <a:round/>
                      <a:headEnd type="none" w="med" len="med"/>
                      <a:tailEnd type="none" w="med" len="med"/>
                    </a:lnT>
                    <a:lnB w="12700" cap="flat" cmpd="sng" algn="ctr">
                      <a:solidFill>
                        <a:srgbClr val="5AA0BE"/>
                      </a:solidFill>
                      <a:prstDash val="solid"/>
                      <a:round/>
                      <a:headEnd type="none" w="med" len="med"/>
                      <a:tailEnd type="none" w="med" len="med"/>
                    </a:lnB>
                    <a:solidFill>
                      <a:schemeClr val="bg1"/>
                    </a:solidFill>
                  </a:tcPr>
                </a:tc>
                <a:tc>
                  <a:txBody>
                    <a:bodyPr/>
                    <a:lstStyle/>
                    <a:p>
                      <a:pPr marL="0" indent="0" algn="ctr" defTabSz="914400" rtl="0" eaLnBrk="1" latinLnBrk="0" hangingPunct="1"/>
                      <a:endParaRPr lang="en-US" sz="1800" kern="1200" dirty="0">
                        <a:ln>
                          <a:noFill/>
                        </a:ln>
                        <a:solidFill>
                          <a:schemeClr val="tx1"/>
                        </a:solidFill>
                        <a:latin typeface="微软雅黑" pitchFamily="34" charset="-122"/>
                        <a:ea typeface="微软雅黑" pitchFamily="34" charset="-122"/>
                        <a:cs typeface="+mn-cs"/>
                      </a:endParaRPr>
                    </a:p>
                  </a:txBody>
                  <a:tcPr marT="0" marB="0" anchor="ctr">
                    <a:lnL w="12700" cap="flat" cmpd="sng" algn="ctr">
                      <a:solidFill>
                        <a:srgbClr val="5AA0BE"/>
                      </a:solidFill>
                      <a:prstDash val="solid"/>
                      <a:round/>
                      <a:headEnd type="none" w="med" len="med"/>
                      <a:tailEnd type="none" w="med" len="med"/>
                    </a:lnL>
                    <a:lnR w="12700" cap="flat" cmpd="sng" algn="ctr">
                      <a:solidFill>
                        <a:srgbClr val="5AA0BE"/>
                      </a:solidFill>
                      <a:prstDash val="solid"/>
                      <a:round/>
                      <a:headEnd type="none" w="med" len="med"/>
                      <a:tailEnd type="none" w="med" len="med"/>
                    </a:lnR>
                    <a:lnT w="12700" cap="flat" cmpd="sng" algn="ctr">
                      <a:solidFill>
                        <a:srgbClr val="5AA0BE"/>
                      </a:solidFill>
                      <a:prstDash val="solid"/>
                      <a:round/>
                      <a:headEnd type="none" w="med" len="med"/>
                      <a:tailEnd type="none" w="med" len="med"/>
                    </a:lnT>
                    <a:lnB w="12700" cap="flat" cmpd="sng" algn="ctr">
                      <a:solidFill>
                        <a:srgbClr val="5AA0BE"/>
                      </a:solidFill>
                      <a:prstDash val="solid"/>
                      <a:round/>
                      <a:headEnd type="none" w="med" len="med"/>
                      <a:tailEnd type="none" w="med" len="med"/>
                    </a:lnB>
                    <a:solidFill>
                      <a:schemeClr val="bg1"/>
                    </a:solidFill>
                  </a:tcPr>
                </a:tc>
                <a:tc>
                  <a:txBody>
                    <a:bodyPr/>
                    <a:lstStyle/>
                    <a:p>
                      <a:endParaRPr lang="en-US" sz="1800" dirty="0">
                        <a:ln>
                          <a:noFill/>
                        </a:ln>
                        <a:solidFill>
                          <a:schemeClr val="tx1"/>
                        </a:solidFill>
                        <a:latin typeface="微软雅黑" pitchFamily="34" charset="-122"/>
                        <a:ea typeface="微软雅黑" pitchFamily="34" charset="-122"/>
                      </a:endParaRPr>
                    </a:p>
                  </a:txBody>
                  <a:tcPr marT="0" marB="0" anchor="ctr">
                    <a:lnL w="12700" cap="flat" cmpd="sng" algn="ctr">
                      <a:solidFill>
                        <a:srgbClr val="5AA0BE"/>
                      </a:solidFill>
                      <a:prstDash val="solid"/>
                      <a:round/>
                      <a:headEnd type="none" w="med" len="med"/>
                      <a:tailEnd type="none" w="med" len="med"/>
                    </a:lnL>
                    <a:lnR w="38100" cap="flat" cmpd="sng" algn="ctr">
                      <a:solidFill>
                        <a:srgbClr val="5AA0BE"/>
                      </a:solidFill>
                      <a:prstDash val="solid"/>
                      <a:round/>
                      <a:headEnd type="none" w="med" len="med"/>
                      <a:tailEnd type="none" w="med" len="med"/>
                    </a:lnR>
                    <a:lnT w="12700" cap="flat" cmpd="sng" algn="ctr">
                      <a:solidFill>
                        <a:srgbClr val="5AA0BE"/>
                      </a:solidFill>
                      <a:prstDash val="solid"/>
                      <a:round/>
                      <a:headEnd type="none" w="med" len="med"/>
                      <a:tailEnd type="none" w="med" len="med"/>
                    </a:lnT>
                    <a:lnB w="12700" cap="flat" cmpd="sng" algn="ctr">
                      <a:solidFill>
                        <a:srgbClr val="5AA0BE"/>
                      </a:solidFill>
                      <a:prstDash val="solid"/>
                      <a:round/>
                      <a:headEnd type="none" w="med" len="med"/>
                      <a:tailEnd type="none" w="med" len="med"/>
                    </a:lnB>
                    <a:solidFill>
                      <a:schemeClr val="bg1"/>
                    </a:solidFill>
                  </a:tcPr>
                </a:tc>
              </a:tr>
              <a:tr h="520689">
                <a:tc>
                  <a:txBody>
                    <a:bodyPr/>
                    <a:lstStyle/>
                    <a:p>
                      <a:pPr algn="ctr"/>
                      <a:endParaRPr lang="en-US" sz="1800" b="1" dirty="0">
                        <a:ln>
                          <a:noFill/>
                        </a:ln>
                        <a:solidFill>
                          <a:schemeClr val="tx1"/>
                        </a:solidFill>
                        <a:latin typeface="微软雅黑" pitchFamily="34" charset="-122"/>
                        <a:ea typeface="微软雅黑" pitchFamily="34" charset="-122"/>
                      </a:endParaRPr>
                    </a:p>
                  </a:txBody>
                  <a:tcPr marT="0" marB="0" anchor="ctr">
                    <a:lnL w="38100" cap="flat" cmpd="sng" algn="ctr">
                      <a:solidFill>
                        <a:srgbClr val="5AA0BE"/>
                      </a:solidFill>
                      <a:prstDash val="solid"/>
                      <a:round/>
                      <a:headEnd type="none" w="med" len="med"/>
                      <a:tailEnd type="none" w="med" len="med"/>
                    </a:lnL>
                    <a:lnR w="12700" cap="flat" cmpd="sng" algn="ctr">
                      <a:solidFill>
                        <a:srgbClr val="5AA0BE"/>
                      </a:solidFill>
                      <a:prstDash val="solid"/>
                      <a:round/>
                      <a:headEnd type="none" w="med" len="med"/>
                      <a:tailEnd type="none" w="med" len="med"/>
                    </a:lnR>
                    <a:lnT w="12700" cap="flat" cmpd="sng" algn="ctr">
                      <a:solidFill>
                        <a:srgbClr val="5AA0BE"/>
                      </a:solidFill>
                      <a:prstDash val="solid"/>
                      <a:round/>
                      <a:headEnd type="none" w="med" len="med"/>
                      <a:tailEnd type="none" w="med" len="med"/>
                    </a:lnT>
                    <a:lnB w="12700" cap="flat" cmpd="sng" algn="ctr">
                      <a:solidFill>
                        <a:srgbClr val="5AA0BE"/>
                      </a:solidFill>
                      <a:prstDash val="solid"/>
                      <a:round/>
                      <a:headEnd type="none" w="med" len="med"/>
                      <a:tailEnd type="none" w="med" len="med"/>
                    </a:lnB>
                    <a:solidFill>
                      <a:schemeClr val="bg1"/>
                    </a:solidFill>
                  </a:tcPr>
                </a:tc>
                <a:tc>
                  <a:txBody>
                    <a:bodyPr/>
                    <a:lstStyle/>
                    <a:p>
                      <a:pPr marL="0" indent="0" algn="ctr" defTabSz="914400" rtl="0" eaLnBrk="1" latinLnBrk="0" hangingPunct="1"/>
                      <a:endParaRPr lang="en-US" sz="1800" kern="1200" dirty="0">
                        <a:ln>
                          <a:noFill/>
                        </a:ln>
                        <a:solidFill>
                          <a:schemeClr val="tx1"/>
                        </a:solidFill>
                        <a:latin typeface="微软雅黑" pitchFamily="34" charset="-122"/>
                        <a:ea typeface="微软雅黑" pitchFamily="34" charset="-122"/>
                        <a:cs typeface="+mn-cs"/>
                      </a:endParaRPr>
                    </a:p>
                  </a:txBody>
                  <a:tcPr marT="0" marB="0" anchor="ctr">
                    <a:lnL w="12700" cap="flat" cmpd="sng" algn="ctr">
                      <a:solidFill>
                        <a:srgbClr val="5AA0BE"/>
                      </a:solidFill>
                      <a:prstDash val="solid"/>
                      <a:round/>
                      <a:headEnd type="none" w="med" len="med"/>
                      <a:tailEnd type="none" w="med" len="med"/>
                    </a:lnL>
                    <a:lnR w="12700" cap="flat" cmpd="sng" algn="ctr">
                      <a:solidFill>
                        <a:srgbClr val="5AA0BE"/>
                      </a:solidFill>
                      <a:prstDash val="solid"/>
                      <a:round/>
                      <a:headEnd type="none" w="med" len="med"/>
                      <a:tailEnd type="none" w="med" len="med"/>
                    </a:lnR>
                    <a:lnT w="12700" cap="flat" cmpd="sng" algn="ctr">
                      <a:solidFill>
                        <a:srgbClr val="5AA0BE"/>
                      </a:solidFill>
                      <a:prstDash val="solid"/>
                      <a:round/>
                      <a:headEnd type="none" w="med" len="med"/>
                      <a:tailEnd type="none" w="med" len="med"/>
                    </a:lnT>
                    <a:lnB w="12700" cap="flat" cmpd="sng" algn="ctr">
                      <a:solidFill>
                        <a:srgbClr val="5AA0BE"/>
                      </a:solidFill>
                      <a:prstDash val="solid"/>
                      <a:round/>
                      <a:headEnd type="none" w="med" len="med"/>
                      <a:tailEnd type="none" w="med" len="med"/>
                    </a:lnB>
                    <a:solidFill>
                      <a:schemeClr val="bg1"/>
                    </a:solidFill>
                  </a:tcPr>
                </a:tc>
                <a:tc>
                  <a:txBody>
                    <a:bodyPr/>
                    <a:lstStyle/>
                    <a:p>
                      <a:endParaRPr lang="en-US" sz="1800" dirty="0">
                        <a:ln>
                          <a:noFill/>
                        </a:ln>
                        <a:solidFill>
                          <a:schemeClr val="tx1"/>
                        </a:solidFill>
                        <a:latin typeface="微软雅黑" pitchFamily="34" charset="-122"/>
                        <a:ea typeface="微软雅黑" pitchFamily="34" charset="-122"/>
                      </a:endParaRPr>
                    </a:p>
                  </a:txBody>
                  <a:tcPr marT="0" marB="0" anchor="ctr">
                    <a:lnL w="12700" cap="flat" cmpd="sng" algn="ctr">
                      <a:solidFill>
                        <a:srgbClr val="5AA0BE"/>
                      </a:solidFill>
                      <a:prstDash val="solid"/>
                      <a:round/>
                      <a:headEnd type="none" w="med" len="med"/>
                      <a:tailEnd type="none" w="med" len="med"/>
                    </a:lnL>
                    <a:lnR w="38100" cap="flat" cmpd="sng" algn="ctr">
                      <a:solidFill>
                        <a:srgbClr val="5AA0BE"/>
                      </a:solidFill>
                      <a:prstDash val="solid"/>
                      <a:round/>
                      <a:headEnd type="none" w="med" len="med"/>
                      <a:tailEnd type="none" w="med" len="med"/>
                    </a:lnR>
                    <a:lnT w="12700" cap="flat" cmpd="sng" algn="ctr">
                      <a:solidFill>
                        <a:srgbClr val="5AA0BE"/>
                      </a:solidFill>
                      <a:prstDash val="solid"/>
                      <a:round/>
                      <a:headEnd type="none" w="med" len="med"/>
                      <a:tailEnd type="none" w="med" len="med"/>
                    </a:lnT>
                    <a:lnB w="12700" cap="flat" cmpd="sng" algn="ctr">
                      <a:solidFill>
                        <a:srgbClr val="5AA0BE"/>
                      </a:solidFill>
                      <a:prstDash val="solid"/>
                      <a:round/>
                      <a:headEnd type="none" w="med" len="med"/>
                      <a:tailEnd type="none" w="med" len="med"/>
                    </a:lnB>
                    <a:solidFill>
                      <a:schemeClr val="bg1"/>
                    </a:solidFill>
                  </a:tcPr>
                </a:tc>
              </a:tr>
              <a:tr h="520689">
                <a:tc>
                  <a:txBody>
                    <a:bodyPr/>
                    <a:lstStyle/>
                    <a:p>
                      <a:pPr algn="ctr"/>
                      <a:endParaRPr lang="en-US" sz="1800" b="1" dirty="0">
                        <a:ln>
                          <a:noFill/>
                        </a:ln>
                        <a:solidFill>
                          <a:schemeClr val="tx1"/>
                        </a:solidFill>
                        <a:latin typeface="微软雅黑" pitchFamily="34" charset="-122"/>
                        <a:ea typeface="微软雅黑" pitchFamily="34" charset="-122"/>
                      </a:endParaRPr>
                    </a:p>
                  </a:txBody>
                  <a:tcPr marT="0" marB="0" anchor="ctr">
                    <a:lnL w="38100" cap="flat" cmpd="sng" algn="ctr">
                      <a:solidFill>
                        <a:srgbClr val="5AA0BE"/>
                      </a:solidFill>
                      <a:prstDash val="solid"/>
                      <a:round/>
                      <a:headEnd type="none" w="med" len="med"/>
                      <a:tailEnd type="none" w="med" len="med"/>
                    </a:lnL>
                    <a:lnR w="12700" cap="flat" cmpd="sng" algn="ctr">
                      <a:solidFill>
                        <a:srgbClr val="5AA0BE"/>
                      </a:solidFill>
                      <a:prstDash val="solid"/>
                      <a:round/>
                      <a:headEnd type="none" w="med" len="med"/>
                      <a:tailEnd type="none" w="med" len="med"/>
                    </a:lnR>
                    <a:lnT w="12700" cap="flat" cmpd="sng" algn="ctr">
                      <a:solidFill>
                        <a:srgbClr val="5AA0BE"/>
                      </a:solidFill>
                      <a:prstDash val="solid"/>
                      <a:round/>
                      <a:headEnd type="none" w="med" len="med"/>
                      <a:tailEnd type="none" w="med" len="med"/>
                    </a:lnT>
                    <a:lnB w="12700" cap="flat" cmpd="sng" algn="ctr">
                      <a:solidFill>
                        <a:srgbClr val="5AA0BE"/>
                      </a:solidFill>
                      <a:prstDash val="solid"/>
                      <a:round/>
                      <a:headEnd type="none" w="med" len="med"/>
                      <a:tailEnd type="none" w="med" len="med"/>
                    </a:lnB>
                    <a:solidFill>
                      <a:schemeClr val="bg1"/>
                    </a:solidFill>
                  </a:tcPr>
                </a:tc>
                <a:tc>
                  <a:txBody>
                    <a:bodyPr/>
                    <a:lstStyle/>
                    <a:p>
                      <a:pPr marL="0" indent="0" algn="ctr" defTabSz="914400" rtl="0" eaLnBrk="1" latinLnBrk="0" hangingPunct="1"/>
                      <a:endParaRPr lang="en-US" sz="1800" kern="1200" dirty="0">
                        <a:ln>
                          <a:noFill/>
                        </a:ln>
                        <a:solidFill>
                          <a:schemeClr val="tx1"/>
                        </a:solidFill>
                        <a:latin typeface="微软雅黑" pitchFamily="34" charset="-122"/>
                        <a:ea typeface="微软雅黑" pitchFamily="34" charset="-122"/>
                        <a:cs typeface="+mn-cs"/>
                      </a:endParaRPr>
                    </a:p>
                  </a:txBody>
                  <a:tcPr marT="0" marB="0" anchor="ctr">
                    <a:lnL w="12700" cap="flat" cmpd="sng" algn="ctr">
                      <a:solidFill>
                        <a:srgbClr val="5AA0BE"/>
                      </a:solidFill>
                      <a:prstDash val="solid"/>
                      <a:round/>
                      <a:headEnd type="none" w="med" len="med"/>
                      <a:tailEnd type="none" w="med" len="med"/>
                    </a:lnL>
                    <a:lnR w="12700" cap="flat" cmpd="sng" algn="ctr">
                      <a:solidFill>
                        <a:srgbClr val="5AA0BE"/>
                      </a:solidFill>
                      <a:prstDash val="solid"/>
                      <a:round/>
                      <a:headEnd type="none" w="med" len="med"/>
                      <a:tailEnd type="none" w="med" len="med"/>
                    </a:lnR>
                    <a:lnT w="12700" cap="flat" cmpd="sng" algn="ctr">
                      <a:solidFill>
                        <a:srgbClr val="5AA0BE"/>
                      </a:solidFill>
                      <a:prstDash val="solid"/>
                      <a:round/>
                      <a:headEnd type="none" w="med" len="med"/>
                      <a:tailEnd type="none" w="med" len="med"/>
                    </a:lnT>
                    <a:lnB w="12700" cap="flat" cmpd="sng" algn="ctr">
                      <a:solidFill>
                        <a:srgbClr val="5AA0BE"/>
                      </a:solidFill>
                      <a:prstDash val="solid"/>
                      <a:round/>
                      <a:headEnd type="none" w="med" len="med"/>
                      <a:tailEnd type="none" w="med" len="med"/>
                    </a:lnB>
                    <a:solidFill>
                      <a:schemeClr val="bg1"/>
                    </a:solidFill>
                  </a:tcPr>
                </a:tc>
                <a:tc>
                  <a:txBody>
                    <a:bodyPr/>
                    <a:lstStyle/>
                    <a:p>
                      <a:endParaRPr lang="en-US" sz="1800" dirty="0">
                        <a:ln>
                          <a:noFill/>
                        </a:ln>
                        <a:solidFill>
                          <a:schemeClr val="tx1"/>
                        </a:solidFill>
                        <a:latin typeface="微软雅黑" pitchFamily="34" charset="-122"/>
                        <a:ea typeface="微软雅黑" pitchFamily="34" charset="-122"/>
                      </a:endParaRPr>
                    </a:p>
                  </a:txBody>
                  <a:tcPr marT="0" marB="0" anchor="ctr">
                    <a:lnL w="12700" cap="flat" cmpd="sng" algn="ctr">
                      <a:solidFill>
                        <a:srgbClr val="5AA0BE"/>
                      </a:solidFill>
                      <a:prstDash val="solid"/>
                      <a:round/>
                      <a:headEnd type="none" w="med" len="med"/>
                      <a:tailEnd type="none" w="med" len="med"/>
                    </a:lnL>
                    <a:lnR w="38100" cap="flat" cmpd="sng" algn="ctr">
                      <a:solidFill>
                        <a:srgbClr val="5AA0BE"/>
                      </a:solidFill>
                      <a:prstDash val="solid"/>
                      <a:round/>
                      <a:headEnd type="none" w="med" len="med"/>
                      <a:tailEnd type="none" w="med" len="med"/>
                    </a:lnR>
                    <a:lnT w="12700" cap="flat" cmpd="sng" algn="ctr">
                      <a:solidFill>
                        <a:srgbClr val="5AA0BE"/>
                      </a:solidFill>
                      <a:prstDash val="solid"/>
                      <a:round/>
                      <a:headEnd type="none" w="med" len="med"/>
                      <a:tailEnd type="none" w="med" len="med"/>
                    </a:lnT>
                    <a:lnB w="12700" cap="flat" cmpd="sng" algn="ctr">
                      <a:solidFill>
                        <a:srgbClr val="5AA0BE"/>
                      </a:solidFill>
                      <a:prstDash val="solid"/>
                      <a:round/>
                      <a:headEnd type="none" w="med" len="med"/>
                      <a:tailEnd type="none" w="med" len="med"/>
                    </a:lnB>
                    <a:solidFill>
                      <a:schemeClr val="bg1"/>
                    </a:solidFill>
                  </a:tcPr>
                </a:tc>
              </a:tr>
              <a:tr h="676896">
                <a:tc>
                  <a:txBody>
                    <a:bodyPr/>
                    <a:lstStyle/>
                    <a:p>
                      <a:pPr algn="ctr"/>
                      <a:endParaRPr lang="en-US" sz="1800" b="1" dirty="0">
                        <a:ln>
                          <a:noFill/>
                        </a:ln>
                        <a:solidFill>
                          <a:schemeClr val="tx1"/>
                        </a:solidFill>
                        <a:latin typeface="微软雅黑" pitchFamily="34" charset="-122"/>
                        <a:ea typeface="微软雅黑" pitchFamily="34" charset="-122"/>
                      </a:endParaRPr>
                    </a:p>
                  </a:txBody>
                  <a:tcPr marT="0" marB="0" anchor="ctr">
                    <a:lnL w="38100" cap="flat" cmpd="sng" algn="ctr">
                      <a:solidFill>
                        <a:srgbClr val="5AA0BE"/>
                      </a:solidFill>
                      <a:prstDash val="solid"/>
                      <a:round/>
                      <a:headEnd type="none" w="med" len="med"/>
                      <a:tailEnd type="none" w="med" len="med"/>
                    </a:lnL>
                    <a:lnR w="12700" cap="flat" cmpd="sng" algn="ctr">
                      <a:solidFill>
                        <a:srgbClr val="5AA0BE"/>
                      </a:solidFill>
                      <a:prstDash val="solid"/>
                      <a:round/>
                      <a:headEnd type="none" w="med" len="med"/>
                      <a:tailEnd type="none" w="med" len="med"/>
                    </a:lnR>
                    <a:lnT w="12700" cap="flat" cmpd="sng" algn="ctr">
                      <a:solidFill>
                        <a:srgbClr val="5AA0BE"/>
                      </a:solidFill>
                      <a:prstDash val="solid"/>
                      <a:round/>
                      <a:headEnd type="none" w="med" len="med"/>
                      <a:tailEnd type="none" w="med" len="med"/>
                    </a:lnT>
                    <a:lnB w="12700" cap="flat" cmpd="sng" algn="ctr">
                      <a:solidFill>
                        <a:srgbClr val="5AA0BE"/>
                      </a:solidFill>
                      <a:prstDash val="solid"/>
                      <a:round/>
                      <a:headEnd type="none" w="med" len="med"/>
                      <a:tailEnd type="none" w="med" len="med"/>
                    </a:lnB>
                    <a:solidFill>
                      <a:schemeClr val="bg1"/>
                    </a:solidFill>
                  </a:tcPr>
                </a:tc>
                <a:tc>
                  <a:txBody>
                    <a:bodyPr/>
                    <a:lstStyle/>
                    <a:p>
                      <a:pPr marL="0" indent="0" algn="ctr" defTabSz="914400" rtl="0" eaLnBrk="1" latinLnBrk="0" hangingPunct="1"/>
                      <a:endParaRPr lang="en-US" sz="1800" kern="1200" dirty="0">
                        <a:ln>
                          <a:noFill/>
                        </a:ln>
                        <a:solidFill>
                          <a:schemeClr val="tx1"/>
                        </a:solidFill>
                        <a:latin typeface="微软雅黑" pitchFamily="34" charset="-122"/>
                        <a:ea typeface="微软雅黑" pitchFamily="34" charset="-122"/>
                        <a:cs typeface="+mn-cs"/>
                      </a:endParaRPr>
                    </a:p>
                  </a:txBody>
                  <a:tcPr marT="0" marB="0" anchor="ctr">
                    <a:lnL w="12700" cap="flat" cmpd="sng" algn="ctr">
                      <a:solidFill>
                        <a:srgbClr val="5AA0BE"/>
                      </a:solidFill>
                      <a:prstDash val="solid"/>
                      <a:round/>
                      <a:headEnd type="none" w="med" len="med"/>
                      <a:tailEnd type="none" w="med" len="med"/>
                    </a:lnL>
                    <a:lnR w="12700" cap="flat" cmpd="sng" algn="ctr">
                      <a:solidFill>
                        <a:srgbClr val="5AA0BE"/>
                      </a:solidFill>
                      <a:prstDash val="solid"/>
                      <a:round/>
                      <a:headEnd type="none" w="med" len="med"/>
                      <a:tailEnd type="none" w="med" len="med"/>
                    </a:lnR>
                    <a:lnT w="12700" cap="flat" cmpd="sng" algn="ctr">
                      <a:solidFill>
                        <a:srgbClr val="5AA0BE"/>
                      </a:solidFill>
                      <a:prstDash val="solid"/>
                      <a:round/>
                      <a:headEnd type="none" w="med" len="med"/>
                      <a:tailEnd type="none" w="med" len="med"/>
                    </a:lnT>
                    <a:lnB w="12700" cap="flat" cmpd="sng" algn="ctr">
                      <a:solidFill>
                        <a:srgbClr val="5AA0BE"/>
                      </a:solidFill>
                      <a:prstDash val="solid"/>
                      <a:round/>
                      <a:headEnd type="none" w="med" len="med"/>
                      <a:tailEnd type="none" w="med" len="med"/>
                    </a:lnB>
                    <a:solidFill>
                      <a:schemeClr val="bg1"/>
                    </a:solidFill>
                  </a:tcPr>
                </a:tc>
                <a:tc>
                  <a:txBody>
                    <a:bodyPr/>
                    <a:lstStyle/>
                    <a:p>
                      <a:pPr marL="285750" indent="-285750">
                        <a:lnSpc>
                          <a:spcPct val="130000"/>
                        </a:lnSpc>
                        <a:buFont typeface="Arial" pitchFamily="34" charset="0"/>
                        <a:buChar char="•"/>
                      </a:pPr>
                      <a:endParaRPr lang="en-US" sz="1800" dirty="0">
                        <a:ln>
                          <a:noFill/>
                        </a:ln>
                        <a:solidFill>
                          <a:schemeClr val="tx1"/>
                        </a:solidFill>
                        <a:latin typeface="微软雅黑" pitchFamily="34" charset="-122"/>
                        <a:ea typeface="微软雅黑" pitchFamily="34" charset="-122"/>
                      </a:endParaRPr>
                    </a:p>
                  </a:txBody>
                  <a:tcPr marT="0" marB="0" anchor="ctr">
                    <a:lnL w="12700" cap="flat" cmpd="sng" algn="ctr">
                      <a:solidFill>
                        <a:srgbClr val="5AA0BE"/>
                      </a:solidFill>
                      <a:prstDash val="solid"/>
                      <a:round/>
                      <a:headEnd type="none" w="med" len="med"/>
                      <a:tailEnd type="none" w="med" len="med"/>
                    </a:lnL>
                    <a:lnR w="38100" cap="flat" cmpd="sng" algn="ctr">
                      <a:solidFill>
                        <a:srgbClr val="5AA0BE"/>
                      </a:solidFill>
                      <a:prstDash val="solid"/>
                      <a:round/>
                      <a:headEnd type="none" w="med" len="med"/>
                      <a:tailEnd type="none" w="med" len="med"/>
                    </a:lnR>
                    <a:lnT w="12700" cap="flat" cmpd="sng" algn="ctr">
                      <a:solidFill>
                        <a:srgbClr val="5AA0BE"/>
                      </a:solidFill>
                      <a:prstDash val="solid"/>
                      <a:round/>
                      <a:headEnd type="none" w="med" len="med"/>
                      <a:tailEnd type="none" w="med" len="med"/>
                    </a:lnT>
                    <a:lnB w="12700" cap="flat" cmpd="sng" algn="ctr">
                      <a:solidFill>
                        <a:srgbClr val="5AA0BE"/>
                      </a:solidFill>
                      <a:prstDash val="solid"/>
                      <a:round/>
                      <a:headEnd type="none" w="med" len="med"/>
                      <a:tailEnd type="none" w="med" len="med"/>
                    </a:lnB>
                    <a:solidFill>
                      <a:schemeClr val="bg1"/>
                    </a:solidFill>
                  </a:tcPr>
                </a:tc>
              </a:tr>
              <a:tr h="520689">
                <a:tc>
                  <a:txBody>
                    <a:bodyPr/>
                    <a:lstStyle/>
                    <a:p>
                      <a:pPr algn="ctr"/>
                      <a:endParaRPr lang="en-US" sz="1800" b="1" dirty="0">
                        <a:ln>
                          <a:noFill/>
                        </a:ln>
                        <a:solidFill>
                          <a:schemeClr val="tx1"/>
                        </a:solidFill>
                        <a:latin typeface="微软雅黑" pitchFamily="34" charset="-122"/>
                        <a:ea typeface="微软雅黑" pitchFamily="34" charset="-122"/>
                      </a:endParaRPr>
                    </a:p>
                  </a:txBody>
                  <a:tcPr marT="0" marB="0" anchor="ctr">
                    <a:lnL w="38100" cap="flat" cmpd="sng" algn="ctr">
                      <a:solidFill>
                        <a:srgbClr val="5AA0BE"/>
                      </a:solidFill>
                      <a:prstDash val="solid"/>
                      <a:round/>
                      <a:headEnd type="none" w="med" len="med"/>
                      <a:tailEnd type="none" w="med" len="med"/>
                    </a:lnL>
                    <a:lnR w="12700" cap="flat" cmpd="sng" algn="ctr">
                      <a:solidFill>
                        <a:srgbClr val="5AA0BE"/>
                      </a:solidFill>
                      <a:prstDash val="solid"/>
                      <a:round/>
                      <a:headEnd type="none" w="med" len="med"/>
                      <a:tailEnd type="none" w="med" len="med"/>
                    </a:lnR>
                    <a:lnT w="12700" cap="flat" cmpd="sng" algn="ctr">
                      <a:solidFill>
                        <a:srgbClr val="5AA0BE"/>
                      </a:solidFill>
                      <a:prstDash val="solid"/>
                      <a:round/>
                      <a:headEnd type="none" w="med" len="med"/>
                      <a:tailEnd type="none" w="med" len="med"/>
                    </a:lnT>
                    <a:lnB w="28575" cap="flat" cmpd="sng" algn="ctr">
                      <a:solidFill>
                        <a:srgbClr val="5AA0BE"/>
                      </a:solidFill>
                      <a:prstDash val="solid"/>
                      <a:round/>
                      <a:headEnd type="none" w="med" len="med"/>
                      <a:tailEnd type="none" w="med" len="med"/>
                    </a:lnB>
                    <a:solidFill>
                      <a:schemeClr val="bg1"/>
                    </a:solidFill>
                  </a:tcPr>
                </a:tc>
                <a:tc>
                  <a:txBody>
                    <a:bodyPr/>
                    <a:lstStyle/>
                    <a:p>
                      <a:pPr marL="0" indent="0" algn="ctr" defTabSz="914400" rtl="0" eaLnBrk="1" latinLnBrk="0" hangingPunct="1"/>
                      <a:endParaRPr lang="en-US" sz="1800" kern="1200" dirty="0">
                        <a:ln>
                          <a:noFill/>
                        </a:ln>
                        <a:solidFill>
                          <a:schemeClr val="tx1"/>
                        </a:solidFill>
                        <a:latin typeface="微软雅黑" pitchFamily="34" charset="-122"/>
                        <a:ea typeface="微软雅黑" pitchFamily="34" charset="-122"/>
                        <a:cs typeface="+mn-cs"/>
                      </a:endParaRPr>
                    </a:p>
                  </a:txBody>
                  <a:tcPr marT="0" marB="0" anchor="ctr">
                    <a:lnL w="12700" cap="flat" cmpd="sng" algn="ctr">
                      <a:solidFill>
                        <a:srgbClr val="5AA0BE"/>
                      </a:solidFill>
                      <a:prstDash val="solid"/>
                      <a:round/>
                      <a:headEnd type="none" w="med" len="med"/>
                      <a:tailEnd type="none" w="med" len="med"/>
                    </a:lnL>
                    <a:lnR w="12700" cap="flat" cmpd="sng" algn="ctr">
                      <a:solidFill>
                        <a:srgbClr val="5AA0BE"/>
                      </a:solidFill>
                      <a:prstDash val="solid"/>
                      <a:round/>
                      <a:headEnd type="none" w="med" len="med"/>
                      <a:tailEnd type="none" w="med" len="med"/>
                    </a:lnR>
                    <a:lnT w="12700" cap="flat" cmpd="sng" algn="ctr">
                      <a:solidFill>
                        <a:srgbClr val="5AA0BE"/>
                      </a:solidFill>
                      <a:prstDash val="solid"/>
                      <a:round/>
                      <a:headEnd type="none" w="med" len="med"/>
                      <a:tailEnd type="none" w="med" len="med"/>
                    </a:lnT>
                    <a:lnB w="28575" cap="flat" cmpd="sng" algn="ctr">
                      <a:solidFill>
                        <a:srgbClr val="5AA0BE"/>
                      </a:solidFill>
                      <a:prstDash val="solid"/>
                      <a:round/>
                      <a:headEnd type="none" w="med" len="med"/>
                      <a:tailEnd type="none" w="med" len="med"/>
                    </a:lnB>
                    <a:solidFill>
                      <a:schemeClr val="bg1"/>
                    </a:solidFill>
                  </a:tcPr>
                </a:tc>
                <a:tc>
                  <a:txBody>
                    <a:bodyPr/>
                    <a:lstStyle/>
                    <a:p>
                      <a:endParaRPr lang="en-US" sz="1800" dirty="0">
                        <a:ln>
                          <a:noFill/>
                        </a:ln>
                        <a:solidFill>
                          <a:schemeClr val="tx1"/>
                        </a:solidFill>
                        <a:latin typeface="微软雅黑" pitchFamily="34" charset="-122"/>
                        <a:ea typeface="微软雅黑" pitchFamily="34" charset="-122"/>
                      </a:endParaRPr>
                    </a:p>
                  </a:txBody>
                  <a:tcPr marT="0" marB="0" anchor="ctr">
                    <a:lnL w="12700" cap="flat" cmpd="sng" algn="ctr">
                      <a:solidFill>
                        <a:srgbClr val="5AA0BE"/>
                      </a:solidFill>
                      <a:prstDash val="solid"/>
                      <a:round/>
                      <a:headEnd type="none" w="med" len="med"/>
                      <a:tailEnd type="none" w="med" len="med"/>
                    </a:lnL>
                    <a:lnR w="38100" cap="flat" cmpd="sng" algn="ctr">
                      <a:solidFill>
                        <a:srgbClr val="5AA0BE"/>
                      </a:solidFill>
                      <a:prstDash val="solid"/>
                      <a:round/>
                      <a:headEnd type="none" w="med" len="med"/>
                      <a:tailEnd type="none" w="med" len="med"/>
                    </a:lnR>
                    <a:lnT w="12700" cap="flat" cmpd="sng" algn="ctr">
                      <a:solidFill>
                        <a:srgbClr val="5AA0BE"/>
                      </a:solidFill>
                      <a:prstDash val="solid"/>
                      <a:round/>
                      <a:headEnd type="none" w="med" len="med"/>
                      <a:tailEnd type="none" w="med" len="med"/>
                    </a:lnT>
                    <a:lnB w="28575" cap="flat" cmpd="sng" algn="ctr">
                      <a:solidFill>
                        <a:srgbClr val="5AA0BE"/>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378579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algn="ctr" eaLnBrk="0" fontAlgn="base" hangingPunct="0">
              <a:spcBef>
                <a:spcPct val="0"/>
              </a:spcBef>
              <a:spcAft>
                <a:spcPct val="0"/>
              </a:spcAft>
            </a:pPr>
            <a:endParaRPr lang="zh-CN" altLang="en-US" sz="1600">
              <a:solidFill>
                <a:prstClr val="black"/>
              </a:solidFill>
              <a:latin typeface="Trebuchet MS" pitchFamily="34" charset="0"/>
            </a:endParaRPr>
          </a:p>
        </p:txBody>
      </p:sp>
      <p:sp>
        <p:nvSpPr>
          <p:cNvPr id="5" name="Rectangle 9"/>
          <p:cNvSpPr>
            <a:spLocks noChangeAspect="1" noChangeArrowheads="1"/>
          </p:cNvSpPr>
          <p:nvPr/>
        </p:nvSpPr>
        <p:spPr bwMode="auto">
          <a:xfrm>
            <a:off x="0" y="2228850"/>
            <a:ext cx="9140825" cy="2286000"/>
          </a:xfrm>
          <a:prstGeom prst="rect">
            <a:avLst/>
          </a:prstGeom>
          <a:solidFill>
            <a:srgbClr val="0160A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algn="ctr" eaLnBrk="0" fontAlgn="base" hangingPunct="0">
              <a:spcBef>
                <a:spcPct val="0"/>
              </a:spcBef>
              <a:spcAft>
                <a:spcPct val="0"/>
              </a:spcAft>
            </a:pPr>
            <a:endParaRPr lang="zh-CN" altLang="en-US" sz="1600">
              <a:solidFill>
                <a:prstClr val="black"/>
              </a:solidFill>
              <a:latin typeface="Trebuchet MS" pitchFamily="34" charset="0"/>
            </a:endParaRPr>
          </a:p>
        </p:txBody>
      </p:sp>
      <p:sp>
        <p:nvSpPr>
          <p:cNvPr id="27655" name="Rectangle 7"/>
          <p:cNvSpPr>
            <a:spLocks noGrp="1" noChangeArrowheads="1"/>
          </p:cNvSpPr>
          <p:nvPr>
            <p:ph type="ctrTitle"/>
          </p:nvPr>
        </p:nvSpPr>
        <p:spPr>
          <a:xfrm>
            <a:off x="422275" y="2628313"/>
            <a:ext cx="8335004" cy="1470025"/>
          </a:xfrm>
        </p:spPr>
        <p:txBody>
          <a:bodyPr anchor="ctr"/>
          <a:lstStyle>
            <a:lvl1pPr algn="ctr">
              <a:lnSpc>
                <a:spcPts val="3800"/>
              </a:lnSpc>
              <a:spcAft>
                <a:spcPts val="1200"/>
              </a:spcAft>
              <a:defRPr sz="4400">
                <a:solidFill>
                  <a:schemeClr val="bg1"/>
                </a:solidFill>
              </a:defRPr>
            </a:lvl1pPr>
          </a:lstStyle>
          <a:p>
            <a:r>
              <a:rPr lang="zh-CN" altLang="en-GB" dirty="0"/>
              <a:t>点击编辑母版版式</a:t>
            </a:r>
          </a:p>
        </p:txBody>
      </p:sp>
    </p:spTree>
    <p:extLst>
      <p:ext uri="{BB962C8B-B14F-4D97-AF65-F5344CB8AC3E}">
        <p14:creationId xmlns:p14="http://schemas.microsoft.com/office/powerpoint/2010/main" val="1417571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242900408"/>
      </p:ext>
    </p:extLst>
  </p:cSld>
  <p:clrMapOvr>
    <a:masterClrMapping/>
  </p:clrMapOvr>
  <p:transition>
    <p:wipe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15466215"/>
      </p:ext>
    </p:extLst>
  </p:cSld>
  <p:clrMapOvr>
    <a:masterClrMapping/>
  </p:clrMapOvr>
  <p:transition>
    <p:wipe dir="u"/>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image" Target="../media/image4.jpeg"/><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image" Target="../media/image5.jpeg"/><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EAEAEA"/>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eaLnBrk="0" fontAlgn="base" hangingPunct="0">
              <a:spcBef>
                <a:spcPct val="0"/>
              </a:spcBef>
              <a:spcAft>
                <a:spcPct val="0"/>
              </a:spcAft>
            </a:pPr>
            <a:endParaRPr lang="zh-CN" altLang="en-US" sz="1600">
              <a:solidFill>
                <a:prstClr val="black"/>
              </a:solidFill>
              <a:latin typeface="Trebuchet MS" pitchFamily="34" charset="0"/>
            </a:endParaRPr>
          </a:p>
        </p:txBody>
      </p:sp>
      <p:sp>
        <p:nvSpPr>
          <p:cNvPr id="1027" name="Rectangle 3"/>
          <p:cNvSpPr>
            <a:spLocks noGrp="1" noChangeArrowheads="1"/>
          </p:cNvSpPr>
          <p:nvPr>
            <p:ph type="title"/>
          </p:nvPr>
        </p:nvSpPr>
        <p:spPr bwMode="auto">
          <a:xfrm>
            <a:off x="471488" y="463550"/>
            <a:ext cx="8213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zh-CN" altLang="en-GB" dirty="0" smtClean="0"/>
              <a:t>点击编辑母版标题版式</a:t>
            </a:r>
          </a:p>
        </p:txBody>
      </p:sp>
      <p:sp>
        <p:nvSpPr>
          <p:cNvPr id="1028" name="Rectangle 4"/>
          <p:cNvSpPr>
            <a:spLocks noChangeArrowheads="1"/>
          </p:cNvSpPr>
          <p:nvPr/>
        </p:nvSpPr>
        <p:spPr bwMode="auto">
          <a:xfrm>
            <a:off x="9126538" y="6145213"/>
            <a:ext cx="6350" cy="19050"/>
          </a:xfrm>
          <a:prstGeom prst="rect">
            <a:avLst/>
          </a:prstGeom>
          <a:gradFill rotWithShape="1">
            <a:gsLst>
              <a:gs pos="0">
                <a:srgbClr val="808080"/>
              </a:gs>
              <a:gs pos="100000">
                <a:srgbClr val="D7D7D7"/>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zh-CN" altLang="en-US" sz="1600">
              <a:solidFill>
                <a:prstClr val="black"/>
              </a:solidFill>
              <a:latin typeface="Trebuchet MS" pitchFamily="34" charset="0"/>
            </a:endParaRPr>
          </a:p>
        </p:txBody>
      </p:sp>
      <p:sp>
        <p:nvSpPr>
          <p:cNvPr id="1029" name="Rectangle 5"/>
          <p:cNvSpPr>
            <a:spLocks noChangeArrowheads="1"/>
          </p:cNvSpPr>
          <p:nvPr/>
        </p:nvSpPr>
        <p:spPr bwMode="auto">
          <a:xfrm>
            <a:off x="0" y="0"/>
            <a:ext cx="9144000" cy="6858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fontAlgn="base" hangingPunct="0">
              <a:spcBef>
                <a:spcPct val="0"/>
              </a:spcBef>
              <a:spcAft>
                <a:spcPct val="0"/>
              </a:spcAft>
            </a:pPr>
            <a:endParaRPr lang="zh-CN" altLang="en-US" sz="1600">
              <a:solidFill>
                <a:prstClr val="black"/>
              </a:solidFill>
              <a:latin typeface="Trebuchet MS" pitchFamily="34" charset="0"/>
            </a:endParaRPr>
          </a:p>
        </p:txBody>
      </p:sp>
      <p:sp>
        <p:nvSpPr>
          <p:cNvPr id="1030" name="Rectangle 6"/>
          <p:cNvSpPr>
            <a:spLocks noGrp="1" noChangeArrowheads="1"/>
          </p:cNvSpPr>
          <p:nvPr>
            <p:ph type="body" idx="1"/>
          </p:nvPr>
        </p:nvSpPr>
        <p:spPr bwMode="auto">
          <a:xfrm>
            <a:off x="482600" y="1181100"/>
            <a:ext cx="8212138" cy="496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prstTxWarp prst="textNoShape">
              <a:avLst/>
            </a:prstTxWarp>
          </a:bodyPr>
          <a:lstStyle/>
          <a:p>
            <a:pPr lvl="0"/>
            <a:endParaRPr lang="zh-CN" altLang="en-GB" dirty="0" smtClean="0"/>
          </a:p>
        </p:txBody>
      </p:sp>
      <p:sp>
        <p:nvSpPr>
          <p:cNvPr id="1032" name="Rectangle 8"/>
          <p:cNvSpPr>
            <a:spLocks noChangeArrowheads="1"/>
          </p:cNvSpPr>
          <p:nvPr/>
        </p:nvSpPr>
        <p:spPr bwMode="auto">
          <a:xfrm>
            <a:off x="454025" y="892175"/>
            <a:ext cx="8715375" cy="19050"/>
          </a:xfrm>
          <a:prstGeom prst="rect">
            <a:avLst/>
          </a:prstGeom>
          <a:gradFill rotWithShape="1">
            <a:gsLst>
              <a:gs pos="0">
                <a:srgbClr val="808080"/>
              </a:gs>
              <a:gs pos="100000">
                <a:srgbClr val="EBEBE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pPr algn="ctr" eaLnBrk="0" fontAlgn="base" hangingPunct="0">
              <a:spcBef>
                <a:spcPct val="0"/>
              </a:spcBef>
              <a:spcAft>
                <a:spcPct val="0"/>
              </a:spcAft>
            </a:pPr>
            <a:endParaRPr lang="zh-CN" altLang="en-US" sz="1600">
              <a:solidFill>
                <a:prstClr val="black"/>
              </a:solidFill>
              <a:latin typeface="Trebuchet MS" pitchFamily="34" charset="0"/>
            </a:endParaRPr>
          </a:p>
        </p:txBody>
      </p:sp>
      <p:sp>
        <p:nvSpPr>
          <p:cNvPr id="1034" name="Rectangle 10"/>
          <p:cNvSpPr>
            <a:spLocks noChangeArrowheads="1"/>
          </p:cNvSpPr>
          <p:nvPr/>
        </p:nvSpPr>
        <p:spPr bwMode="auto">
          <a:xfrm>
            <a:off x="454025" y="6397625"/>
            <a:ext cx="8715375" cy="19050"/>
          </a:xfrm>
          <a:prstGeom prst="rect">
            <a:avLst/>
          </a:prstGeom>
          <a:gradFill rotWithShape="1">
            <a:gsLst>
              <a:gs pos="0">
                <a:srgbClr val="808080"/>
              </a:gs>
              <a:gs pos="100000">
                <a:srgbClr val="EBEBE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pPr algn="ctr" eaLnBrk="0" fontAlgn="base" hangingPunct="0">
              <a:spcBef>
                <a:spcPct val="0"/>
              </a:spcBef>
              <a:spcAft>
                <a:spcPct val="0"/>
              </a:spcAft>
            </a:pPr>
            <a:endParaRPr lang="zh-CN" altLang="en-US" sz="1600">
              <a:solidFill>
                <a:prstClr val="black"/>
              </a:solidFill>
              <a:latin typeface="Trebuchet MS" pitchFamily="34" charset="0"/>
            </a:endParaRPr>
          </a:p>
        </p:txBody>
      </p:sp>
      <p:pic>
        <p:nvPicPr>
          <p:cNvPr id="2" name="图片 1"/>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7636585" y="6519402"/>
            <a:ext cx="1077388" cy="261270"/>
          </a:xfrm>
          <a:prstGeom prst="rect">
            <a:avLst/>
          </a:prstGeom>
        </p:spPr>
      </p:pic>
    </p:spTree>
    <p:extLst>
      <p:ext uri="{BB962C8B-B14F-4D97-AF65-F5344CB8AC3E}">
        <p14:creationId xmlns:p14="http://schemas.microsoft.com/office/powerpoint/2010/main" val="38138749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eaLnBrk="0" fontAlgn="base" hangingPunct="0">
        <a:lnSpc>
          <a:spcPts val="2600"/>
        </a:lnSpc>
        <a:spcBef>
          <a:spcPct val="0"/>
        </a:spcBef>
        <a:spcAft>
          <a:spcPct val="0"/>
        </a:spcAft>
        <a:defRPr sz="3200" b="1">
          <a:solidFill>
            <a:schemeClr val="tx1"/>
          </a:solidFill>
          <a:latin typeface="微软雅黑" pitchFamily="34" charset="-122"/>
          <a:ea typeface="微软雅黑" pitchFamily="34" charset="-122"/>
          <a:cs typeface="+mj-cs"/>
        </a:defRPr>
      </a:lvl1pPr>
      <a:lvl2pPr algn="l" rtl="0" eaLnBrk="0" fontAlgn="base" hangingPunct="0">
        <a:lnSpc>
          <a:spcPts val="2600"/>
        </a:lnSpc>
        <a:spcBef>
          <a:spcPct val="0"/>
        </a:spcBef>
        <a:spcAft>
          <a:spcPct val="0"/>
        </a:spcAft>
        <a:defRPr sz="2400" b="1">
          <a:solidFill>
            <a:srgbClr val="323232"/>
          </a:solidFill>
          <a:latin typeface="微软雅黑" pitchFamily="34" charset="-122"/>
          <a:ea typeface="微软雅黑" pitchFamily="34" charset="-122"/>
        </a:defRPr>
      </a:lvl2pPr>
      <a:lvl3pPr algn="l" rtl="0" eaLnBrk="0" fontAlgn="base" hangingPunct="0">
        <a:lnSpc>
          <a:spcPts val="2600"/>
        </a:lnSpc>
        <a:spcBef>
          <a:spcPct val="0"/>
        </a:spcBef>
        <a:spcAft>
          <a:spcPct val="0"/>
        </a:spcAft>
        <a:defRPr sz="2400" b="1">
          <a:solidFill>
            <a:srgbClr val="323232"/>
          </a:solidFill>
          <a:latin typeface="微软雅黑" pitchFamily="34" charset="-122"/>
          <a:ea typeface="微软雅黑" pitchFamily="34" charset="-122"/>
        </a:defRPr>
      </a:lvl3pPr>
      <a:lvl4pPr algn="l" rtl="0" eaLnBrk="0" fontAlgn="base" hangingPunct="0">
        <a:lnSpc>
          <a:spcPts val="2600"/>
        </a:lnSpc>
        <a:spcBef>
          <a:spcPct val="0"/>
        </a:spcBef>
        <a:spcAft>
          <a:spcPct val="0"/>
        </a:spcAft>
        <a:defRPr sz="2400" b="1">
          <a:solidFill>
            <a:srgbClr val="323232"/>
          </a:solidFill>
          <a:latin typeface="微软雅黑" pitchFamily="34" charset="-122"/>
          <a:ea typeface="微软雅黑" pitchFamily="34" charset="-122"/>
        </a:defRPr>
      </a:lvl4pPr>
      <a:lvl5pPr algn="l" rtl="0" eaLnBrk="0" fontAlgn="base" hangingPunct="0">
        <a:lnSpc>
          <a:spcPts val="2600"/>
        </a:lnSpc>
        <a:spcBef>
          <a:spcPct val="0"/>
        </a:spcBef>
        <a:spcAft>
          <a:spcPct val="0"/>
        </a:spcAft>
        <a:defRPr sz="2400" b="1">
          <a:solidFill>
            <a:srgbClr val="323232"/>
          </a:solidFill>
          <a:latin typeface="微软雅黑" pitchFamily="34" charset="-122"/>
          <a:ea typeface="微软雅黑" pitchFamily="34" charset="-122"/>
        </a:defRPr>
      </a:lvl5pPr>
      <a:lvl6pPr marL="457200" algn="l" rtl="0" fontAlgn="base">
        <a:lnSpc>
          <a:spcPts val="2600"/>
        </a:lnSpc>
        <a:spcBef>
          <a:spcPct val="0"/>
        </a:spcBef>
        <a:spcAft>
          <a:spcPct val="0"/>
        </a:spcAft>
        <a:defRPr sz="2000">
          <a:solidFill>
            <a:srgbClr val="323232"/>
          </a:solidFill>
          <a:latin typeface="黑体" pitchFamily="2" charset="-122"/>
          <a:ea typeface="黑体" pitchFamily="2" charset="-122"/>
        </a:defRPr>
      </a:lvl6pPr>
      <a:lvl7pPr marL="914400" algn="l" rtl="0" fontAlgn="base">
        <a:lnSpc>
          <a:spcPts val="2600"/>
        </a:lnSpc>
        <a:spcBef>
          <a:spcPct val="0"/>
        </a:spcBef>
        <a:spcAft>
          <a:spcPct val="0"/>
        </a:spcAft>
        <a:defRPr sz="2000">
          <a:solidFill>
            <a:srgbClr val="323232"/>
          </a:solidFill>
          <a:latin typeface="黑体" pitchFamily="2" charset="-122"/>
          <a:ea typeface="黑体" pitchFamily="2" charset="-122"/>
        </a:defRPr>
      </a:lvl7pPr>
      <a:lvl8pPr marL="1371600" algn="l" rtl="0" fontAlgn="base">
        <a:lnSpc>
          <a:spcPts val="2600"/>
        </a:lnSpc>
        <a:spcBef>
          <a:spcPct val="0"/>
        </a:spcBef>
        <a:spcAft>
          <a:spcPct val="0"/>
        </a:spcAft>
        <a:defRPr sz="2000">
          <a:solidFill>
            <a:srgbClr val="323232"/>
          </a:solidFill>
          <a:latin typeface="黑体" pitchFamily="2" charset="-122"/>
          <a:ea typeface="黑体" pitchFamily="2" charset="-122"/>
        </a:defRPr>
      </a:lvl8pPr>
      <a:lvl9pPr marL="1828800" algn="l" rtl="0" fontAlgn="base">
        <a:lnSpc>
          <a:spcPts val="2600"/>
        </a:lnSpc>
        <a:spcBef>
          <a:spcPct val="0"/>
        </a:spcBef>
        <a:spcAft>
          <a:spcPct val="0"/>
        </a:spcAft>
        <a:defRPr sz="2000">
          <a:solidFill>
            <a:srgbClr val="323232"/>
          </a:solidFill>
          <a:latin typeface="黑体" pitchFamily="2" charset="-122"/>
          <a:ea typeface="黑体" pitchFamily="2" charset="-122"/>
        </a:defRPr>
      </a:lvl9pPr>
    </p:titleStyle>
    <p:bodyStyle>
      <a:lvl1pPr marL="0" indent="0" algn="l" rtl="0" eaLnBrk="0" fontAlgn="base" hangingPunct="0">
        <a:lnSpc>
          <a:spcPct val="150000"/>
        </a:lnSpc>
        <a:spcBef>
          <a:spcPct val="0"/>
        </a:spcBef>
        <a:spcAft>
          <a:spcPts val="1200"/>
        </a:spcAft>
        <a:buClr>
          <a:schemeClr val="accent1"/>
        </a:buClr>
        <a:buFont typeface="Futura Md BT"/>
        <a:buNone/>
        <a:tabLst>
          <a:tab pos="3946525" algn="l"/>
        </a:tabLst>
        <a:defRPr sz="2800">
          <a:solidFill>
            <a:schemeClr val="tx1"/>
          </a:solidFill>
          <a:latin typeface="微软雅黑" pitchFamily="34" charset="-122"/>
          <a:ea typeface="微软雅黑" pitchFamily="34" charset="-122"/>
          <a:cs typeface="+mn-cs"/>
        </a:defRPr>
      </a:lvl1pPr>
      <a:lvl2pPr marL="295275" indent="-206375" algn="l" rtl="0" eaLnBrk="0" fontAlgn="base" hangingPunct="0">
        <a:lnSpc>
          <a:spcPct val="150000"/>
        </a:lnSpc>
        <a:spcBef>
          <a:spcPct val="0"/>
        </a:spcBef>
        <a:spcAft>
          <a:spcPts val="1200"/>
        </a:spcAft>
        <a:buSzPct val="50000"/>
        <a:buFont typeface="Wingdings" pitchFamily="2" charset="2"/>
        <a:buChar char="n"/>
        <a:tabLst>
          <a:tab pos="3946525" algn="l"/>
        </a:tabLst>
        <a:defRPr sz="1400">
          <a:solidFill>
            <a:schemeClr val="tx1"/>
          </a:solidFill>
          <a:latin typeface="微软雅黑" pitchFamily="34" charset="-122"/>
          <a:ea typeface="微软雅黑" pitchFamily="34" charset="-122"/>
          <a:cs typeface="Arial" charset="0"/>
        </a:defRPr>
      </a:lvl2pPr>
      <a:lvl3pPr marL="514350" indent="-209550" algn="l" rtl="0" eaLnBrk="0" fontAlgn="base" hangingPunct="0">
        <a:lnSpc>
          <a:spcPts val="2000"/>
        </a:lnSpc>
        <a:spcBef>
          <a:spcPct val="0"/>
        </a:spcBef>
        <a:spcAft>
          <a:spcPts val="800"/>
        </a:spcAft>
        <a:buSzPct val="50000"/>
        <a:buFont typeface="Wingdings" pitchFamily="2" charset="2"/>
        <a:buChar char="•"/>
        <a:tabLst>
          <a:tab pos="3946525" algn="l"/>
        </a:tabLst>
        <a:defRPr sz="1600">
          <a:solidFill>
            <a:srgbClr val="323232"/>
          </a:solidFill>
          <a:latin typeface="宋体" pitchFamily="2" charset="-122"/>
          <a:ea typeface="微软雅黑" pitchFamily="34" charset="-122"/>
          <a:cs typeface="Arial" charset="0"/>
        </a:defRPr>
      </a:lvl3pPr>
      <a:lvl4pPr marL="444500" indent="-177800" algn="l" rtl="0" eaLnBrk="0" fontAlgn="base" hangingPunct="0">
        <a:lnSpc>
          <a:spcPct val="150000"/>
        </a:lnSpc>
        <a:spcBef>
          <a:spcPct val="0"/>
        </a:spcBef>
        <a:spcAft>
          <a:spcPts val="600"/>
        </a:spcAft>
        <a:buFont typeface="Futura Md BT"/>
        <a:buChar char="–"/>
        <a:tabLst>
          <a:tab pos="3946525" algn="l"/>
        </a:tabLst>
        <a:defRPr sz="1400">
          <a:solidFill>
            <a:schemeClr val="tx1"/>
          </a:solidFill>
          <a:latin typeface="微软雅黑" pitchFamily="34" charset="-122"/>
          <a:ea typeface="微软雅黑" pitchFamily="34" charset="-122"/>
          <a:cs typeface="Arial" charset="0"/>
        </a:defRPr>
      </a:lvl4pPr>
      <a:lvl5pPr marL="2046288" indent="-168275" algn="l" rtl="0" eaLnBrk="0" fontAlgn="base" hangingPunct="0">
        <a:lnSpc>
          <a:spcPts val="1400"/>
        </a:lnSpc>
        <a:spcBef>
          <a:spcPct val="0"/>
        </a:spcBef>
        <a:spcAft>
          <a:spcPts val="600"/>
        </a:spcAft>
        <a:buClr>
          <a:schemeClr val="tx1"/>
        </a:buClr>
        <a:buFont typeface="Futura Md BT"/>
        <a:buChar char="–"/>
        <a:tabLst>
          <a:tab pos="3946525" algn="l"/>
        </a:tabLst>
        <a:defRPr sz="1400">
          <a:solidFill>
            <a:schemeClr val="tx1"/>
          </a:solidFill>
          <a:latin typeface="Verdana" pitchFamily="34" charset="0"/>
          <a:ea typeface="宋体" pitchFamily="2" charset="-122"/>
          <a:cs typeface="Arial" charset="0"/>
        </a:defRPr>
      </a:lvl5pPr>
      <a:lvl6pPr marL="2503488" indent="-168275" algn="l"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charset="0"/>
        </a:defRPr>
      </a:lvl6pPr>
      <a:lvl7pPr marL="2960688" indent="-168275" algn="l"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charset="0"/>
        </a:defRPr>
      </a:lvl7pPr>
      <a:lvl8pPr marL="3417888" indent="-168275" algn="l"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charset="0"/>
        </a:defRPr>
      </a:lvl8pPr>
      <a:lvl9pPr marL="3875088" indent="-168275" algn="l"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tx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fontAlgn="base">
              <a:spcBef>
                <a:spcPct val="0"/>
              </a:spcBef>
              <a:spcAft>
                <a:spcPct val="0"/>
              </a:spcAft>
              <a:buFont typeface="Arial" pitchFamily="34" charset="0"/>
              <a:buNone/>
            </a:pPr>
            <a:endParaRPr lang="zh-CN" altLang="en-US">
              <a:solidFill>
                <a:srgbClr val="000000"/>
              </a:solidFill>
              <a:latin typeface="黑体" pitchFamily="49" charset="-122"/>
              <a:ea typeface="黑体" pitchFamily="49" charset="-122"/>
            </a:endParaRPr>
          </a:p>
        </p:txBody>
      </p:sp>
      <p:sp>
        <p:nvSpPr>
          <p:cNvPr id="2051" name="Rectangle 4"/>
          <p:cNvSpPr>
            <a:spLocks noChangeArrowheads="1"/>
          </p:cNvSpPr>
          <p:nvPr/>
        </p:nvSpPr>
        <p:spPr bwMode="auto">
          <a:xfrm>
            <a:off x="9126538" y="6145213"/>
            <a:ext cx="6350" cy="19050"/>
          </a:xfrm>
          <a:prstGeom prst="rect">
            <a:avLst/>
          </a:prstGeom>
          <a:gradFill rotWithShape="1">
            <a:gsLst>
              <a:gs pos="0">
                <a:srgbClr val="808080"/>
              </a:gs>
              <a:gs pos="100000">
                <a:srgbClr val="D7D7D7"/>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itchFamily="34" charset="0"/>
              <a:buNone/>
            </a:pPr>
            <a:endParaRPr lang="zh-CN" altLang="en-US">
              <a:solidFill>
                <a:srgbClr val="000000"/>
              </a:solidFill>
              <a:latin typeface="黑体" pitchFamily="49" charset="-122"/>
              <a:ea typeface="黑体" pitchFamily="49" charset="-122"/>
            </a:endParaRPr>
          </a:p>
        </p:txBody>
      </p:sp>
      <p:sp>
        <p:nvSpPr>
          <p:cNvPr id="2052" name="Rectangle 5"/>
          <p:cNvSpPr>
            <a:spLocks noChangeArrowheads="1"/>
          </p:cNvSpPr>
          <p:nvPr/>
        </p:nvSpPr>
        <p:spPr bwMode="auto">
          <a:xfrm>
            <a:off x="0" y="0"/>
            <a:ext cx="9144000" cy="6858000"/>
          </a:xfrm>
          <a:prstGeom prst="rect">
            <a:avLst/>
          </a:prstGeom>
          <a:noFill/>
          <a:ln w="12700"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buFont typeface="Arial" pitchFamily="34" charset="0"/>
              <a:buNone/>
            </a:pPr>
            <a:endParaRPr lang="zh-CN" altLang="en-US">
              <a:solidFill>
                <a:srgbClr val="000000"/>
              </a:solidFill>
              <a:latin typeface="黑体" pitchFamily="49" charset="-122"/>
              <a:ea typeface="黑体" pitchFamily="49" charset="-122"/>
            </a:endParaRPr>
          </a:p>
        </p:txBody>
      </p:sp>
      <p:sp>
        <p:nvSpPr>
          <p:cNvPr id="2053" name="Rectangle 8"/>
          <p:cNvSpPr>
            <a:spLocks noChangeArrowheads="1"/>
          </p:cNvSpPr>
          <p:nvPr/>
        </p:nvSpPr>
        <p:spPr bwMode="auto">
          <a:xfrm>
            <a:off x="454025" y="892175"/>
            <a:ext cx="8715375" cy="19050"/>
          </a:xfrm>
          <a:prstGeom prst="rect">
            <a:avLst/>
          </a:prstGeom>
          <a:gradFill rotWithShape="1">
            <a:gsLst>
              <a:gs pos="0">
                <a:srgbClr val="808080"/>
              </a:gs>
              <a:gs pos="100000">
                <a:srgbClr val="EBEBE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pPr fontAlgn="base">
              <a:spcBef>
                <a:spcPct val="0"/>
              </a:spcBef>
              <a:spcAft>
                <a:spcPct val="0"/>
              </a:spcAft>
              <a:buFont typeface="Arial" pitchFamily="34" charset="0"/>
              <a:buNone/>
            </a:pPr>
            <a:endParaRPr lang="zh-CN" altLang="en-US">
              <a:solidFill>
                <a:srgbClr val="000000"/>
              </a:solidFill>
              <a:latin typeface="黑体" pitchFamily="49" charset="-122"/>
              <a:ea typeface="黑体" pitchFamily="49" charset="-122"/>
            </a:endParaRPr>
          </a:p>
        </p:txBody>
      </p:sp>
      <p:sp>
        <p:nvSpPr>
          <p:cNvPr id="2054" name="Rectangle 9"/>
          <p:cNvSpPr>
            <a:spLocks noChangeArrowheads="1"/>
          </p:cNvSpPr>
          <p:nvPr/>
        </p:nvSpPr>
        <p:spPr bwMode="auto">
          <a:xfrm>
            <a:off x="2700338" y="6486525"/>
            <a:ext cx="28765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b"/>
          <a:lstStyle/>
          <a:p>
            <a:pPr algn="ctr" fontAlgn="base">
              <a:spcBef>
                <a:spcPct val="50000"/>
              </a:spcBef>
              <a:spcAft>
                <a:spcPct val="0"/>
              </a:spcAft>
              <a:buFont typeface="Arial" pitchFamily="34" charset="0"/>
              <a:buNone/>
            </a:pPr>
            <a:r>
              <a:rPr lang="zh-CN" altLang="en-US" sz="900">
                <a:solidFill>
                  <a:srgbClr val="000000"/>
                </a:solidFill>
                <a:latin typeface="黑体" pitchFamily="49" charset="-122"/>
                <a:ea typeface="黑体" pitchFamily="49" charset="-122"/>
              </a:rPr>
              <a:t>万达集团信息管理中心</a:t>
            </a:r>
          </a:p>
        </p:txBody>
      </p:sp>
      <p:sp>
        <p:nvSpPr>
          <p:cNvPr id="2055" name="Rectangle 10"/>
          <p:cNvSpPr>
            <a:spLocks noChangeArrowheads="1"/>
          </p:cNvSpPr>
          <p:nvPr/>
        </p:nvSpPr>
        <p:spPr bwMode="auto">
          <a:xfrm>
            <a:off x="454025" y="6397625"/>
            <a:ext cx="8715375" cy="19050"/>
          </a:xfrm>
          <a:prstGeom prst="rect">
            <a:avLst/>
          </a:prstGeom>
          <a:gradFill rotWithShape="1">
            <a:gsLst>
              <a:gs pos="0">
                <a:srgbClr val="808080"/>
              </a:gs>
              <a:gs pos="100000">
                <a:srgbClr val="EBEBE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pPr fontAlgn="base">
              <a:spcBef>
                <a:spcPct val="0"/>
              </a:spcBef>
              <a:spcAft>
                <a:spcPct val="0"/>
              </a:spcAft>
              <a:buFont typeface="Arial" pitchFamily="34" charset="0"/>
              <a:buNone/>
            </a:pPr>
            <a:endParaRPr lang="zh-CN" altLang="en-US">
              <a:solidFill>
                <a:srgbClr val="000000"/>
              </a:solidFill>
              <a:latin typeface="黑体" pitchFamily="49" charset="-122"/>
              <a:ea typeface="黑体" pitchFamily="49" charset="-122"/>
            </a:endParaRPr>
          </a:p>
        </p:txBody>
      </p:sp>
      <p:pic>
        <p:nvPicPr>
          <p:cNvPr id="2056" name="Picture 16" descr="万达标准字(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867650" y="6413500"/>
            <a:ext cx="1147763"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7" name="Rectangle 2"/>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fontAlgn="base">
              <a:spcBef>
                <a:spcPct val="0"/>
              </a:spcBef>
              <a:spcAft>
                <a:spcPct val="0"/>
              </a:spcAft>
              <a:buFont typeface="Arial" pitchFamily="34" charset="0"/>
              <a:buNone/>
            </a:pPr>
            <a:endParaRPr lang="zh-CN" altLang="en-US">
              <a:solidFill>
                <a:srgbClr val="000000"/>
              </a:solidFill>
              <a:latin typeface="黑体" pitchFamily="49" charset="-122"/>
              <a:ea typeface="黑体" pitchFamily="49" charset="-122"/>
            </a:endParaRPr>
          </a:p>
        </p:txBody>
      </p:sp>
      <p:sp>
        <p:nvSpPr>
          <p:cNvPr id="2058" name="Rectangle 9"/>
          <p:cNvSpPr>
            <a:spLocks noChangeAspect="1" noChangeArrowheads="1"/>
          </p:cNvSpPr>
          <p:nvPr/>
        </p:nvSpPr>
        <p:spPr bwMode="auto">
          <a:xfrm>
            <a:off x="3175" y="2273300"/>
            <a:ext cx="9140825" cy="2286000"/>
          </a:xfrm>
          <a:prstGeom prst="rect">
            <a:avLst/>
          </a:prstGeom>
          <a:solidFill>
            <a:srgbClr val="0160A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fontAlgn="base">
              <a:spcBef>
                <a:spcPct val="0"/>
              </a:spcBef>
              <a:spcAft>
                <a:spcPct val="0"/>
              </a:spcAft>
              <a:buFont typeface="Arial" pitchFamily="34" charset="0"/>
              <a:buNone/>
            </a:pPr>
            <a:endParaRPr lang="zh-CN" altLang="en-US">
              <a:solidFill>
                <a:srgbClr val="000000"/>
              </a:solidFill>
              <a:latin typeface="黑体" pitchFamily="49" charset="-122"/>
              <a:ea typeface="黑体" pitchFamily="49" charset="-122"/>
            </a:endParaRPr>
          </a:p>
        </p:txBody>
      </p:sp>
      <p:pic>
        <p:nvPicPr>
          <p:cNvPr id="2059" name="Picture 11" descr="points"/>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5975" y="4144963"/>
            <a:ext cx="83280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0" name="Picture 16" descr="万达标准字(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48413" y="604838"/>
            <a:ext cx="2541587"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1" name="Rectangle 3"/>
          <p:cNvSpPr>
            <a:spLocks noGrp="1" noChangeArrowheads="1"/>
          </p:cNvSpPr>
          <p:nvPr>
            <p:ph type="title"/>
          </p:nvPr>
        </p:nvSpPr>
        <p:spPr bwMode="auto">
          <a:xfrm>
            <a:off x="471488" y="463550"/>
            <a:ext cx="8213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zh-CN" smtClean="0"/>
              <a:t>点击编辑母版标题版式</a:t>
            </a:r>
          </a:p>
        </p:txBody>
      </p:sp>
      <p:sp>
        <p:nvSpPr>
          <p:cNvPr id="2062" name="Rectangle 6"/>
          <p:cNvSpPr>
            <a:spLocks noGrp="1" noChangeArrowheads="1"/>
          </p:cNvSpPr>
          <p:nvPr>
            <p:ph type="body" idx="1"/>
          </p:nvPr>
        </p:nvSpPr>
        <p:spPr bwMode="auto">
          <a:xfrm>
            <a:off x="482600" y="1181100"/>
            <a:ext cx="8212138"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smtClean="0"/>
              <a:t>点击编辑母版内容版式</a:t>
            </a:r>
          </a:p>
          <a:p>
            <a:pPr lvl="1"/>
            <a:r>
              <a:rPr lang="zh-CN" smtClean="0"/>
              <a:t>第二行</a:t>
            </a:r>
          </a:p>
          <a:p>
            <a:pPr lvl="2"/>
            <a:r>
              <a:rPr lang="zh-CN" smtClean="0"/>
              <a:t>第三行</a:t>
            </a:r>
          </a:p>
          <a:p>
            <a:pPr lvl="3"/>
            <a:r>
              <a:rPr lang="zh-CN" smtClean="0"/>
              <a:t>第四行</a:t>
            </a:r>
          </a:p>
        </p:txBody>
      </p:sp>
    </p:spTree>
    <p:extLst>
      <p:ext uri="{BB962C8B-B14F-4D97-AF65-F5344CB8AC3E}">
        <p14:creationId xmlns:p14="http://schemas.microsoft.com/office/powerpoint/2010/main" val="167065159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ransition>
    <p:wipe dir="u"/>
  </p:transition>
  <p:txStyles>
    <p:titleStyle>
      <a:lvl1pPr algn="l" rtl="0" eaLnBrk="0" fontAlgn="base" hangingPunct="0">
        <a:lnSpc>
          <a:spcPts val="2600"/>
        </a:lnSpc>
        <a:spcBef>
          <a:spcPct val="0"/>
        </a:spcBef>
        <a:spcAft>
          <a:spcPct val="0"/>
        </a:spcAft>
        <a:defRPr sz="2000">
          <a:solidFill>
            <a:srgbClr val="323232"/>
          </a:solidFill>
          <a:latin typeface="+mj-lt"/>
          <a:ea typeface="+mj-ea"/>
          <a:cs typeface="+mj-cs"/>
        </a:defRPr>
      </a:lvl1pPr>
      <a:lvl2pPr algn="l" rtl="0" eaLnBrk="0" fontAlgn="base" hangingPunct="0">
        <a:lnSpc>
          <a:spcPts val="2600"/>
        </a:lnSpc>
        <a:spcBef>
          <a:spcPct val="0"/>
        </a:spcBef>
        <a:spcAft>
          <a:spcPct val="0"/>
        </a:spcAft>
        <a:defRPr sz="2000">
          <a:solidFill>
            <a:srgbClr val="323232"/>
          </a:solidFill>
          <a:latin typeface="微软雅黑" pitchFamily="34" charset="-122"/>
          <a:ea typeface="微软雅黑" pitchFamily="34" charset="-122"/>
        </a:defRPr>
      </a:lvl2pPr>
      <a:lvl3pPr algn="l" rtl="0" eaLnBrk="0" fontAlgn="base" hangingPunct="0">
        <a:lnSpc>
          <a:spcPts val="2600"/>
        </a:lnSpc>
        <a:spcBef>
          <a:spcPct val="0"/>
        </a:spcBef>
        <a:spcAft>
          <a:spcPct val="0"/>
        </a:spcAft>
        <a:defRPr sz="2000">
          <a:solidFill>
            <a:srgbClr val="323232"/>
          </a:solidFill>
          <a:latin typeface="微软雅黑" pitchFamily="34" charset="-122"/>
          <a:ea typeface="微软雅黑" pitchFamily="34" charset="-122"/>
        </a:defRPr>
      </a:lvl3pPr>
      <a:lvl4pPr algn="l" rtl="0" eaLnBrk="0" fontAlgn="base" hangingPunct="0">
        <a:lnSpc>
          <a:spcPts val="2600"/>
        </a:lnSpc>
        <a:spcBef>
          <a:spcPct val="0"/>
        </a:spcBef>
        <a:spcAft>
          <a:spcPct val="0"/>
        </a:spcAft>
        <a:defRPr sz="2000">
          <a:solidFill>
            <a:srgbClr val="323232"/>
          </a:solidFill>
          <a:latin typeface="微软雅黑" pitchFamily="34" charset="-122"/>
          <a:ea typeface="微软雅黑" pitchFamily="34" charset="-122"/>
        </a:defRPr>
      </a:lvl4pPr>
      <a:lvl5pPr algn="l" rtl="0" eaLnBrk="0" fontAlgn="base" hangingPunct="0">
        <a:lnSpc>
          <a:spcPts val="2600"/>
        </a:lnSpc>
        <a:spcBef>
          <a:spcPct val="0"/>
        </a:spcBef>
        <a:spcAft>
          <a:spcPct val="0"/>
        </a:spcAft>
        <a:defRPr sz="2000">
          <a:solidFill>
            <a:srgbClr val="323232"/>
          </a:solidFill>
          <a:latin typeface="微软雅黑" pitchFamily="34" charset="-122"/>
          <a:ea typeface="微软雅黑" pitchFamily="34" charset="-122"/>
        </a:defRPr>
      </a:lvl5pPr>
      <a:lvl6pPr marL="457200" algn="l" rtl="0" eaLnBrk="0" fontAlgn="base" hangingPunct="0">
        <a:lnSpc>
          <a:spcPts val="2600"/>
        </a:lnSpc>
        <a:spcBef>
          <a:spcPct val="0"/>
        </a:spcBef>
        <a:spcAft>
          <a:spcPct val="0"/>
        </a:spcAft>
        <a:defRPr sz="2000">
          <a:solidFill>
            <a:srgbClr val="323232"/>
          </a:solidFill>
          <a:latin typeface="微软雅黑" pitchFamily="34" charset="-122"/>
          <a:ea typeface="微软雅黑" pitchFamily="34" charset="-122"/>
        </a:defRPr>
      </a:lvl6pPr>
      <a:lvl7pPr marL="914400" algn="l" rtl="0" eaLnBrk="0" fontAlgn="base" hangingPunct="0">
        <a:lnSpc>
          <a:spcPts val="2600"/>
        </a:lnSpc>
        <a:spcBef>
          <a:spcPct val="0"/>
        </a:spcBef>
        <a:spcAft>
          <a:spcPct val="0"/>
        </a:spcAft>
        <a:defRPr sz="2000">
          <a:solidFill>
            <a:srgbClr val="323232"/>
          </a:solidFill>
          <a:latin typeface="微软雅黑" pitchFamily="34" charset="-122"/>
          <a:ea typeface="微软雅黑" pitchFamily="34" charset="-122"/>
        </a:defRPr>
      </a:lvl7pPr>
      <a:lvl8pPr marL="1371600" algn="l" rtl="0" eaLnBrk="0" fontAlgn="base" hangingPunct="0">
        <a:lnSpc>
          <a:spcPts val="2600"/>
        </a:lnSpc>
        <a:spcBef>
          <a:spcPct val="0"/>
        </a:spcBef>
        <a:spcAft>
          <a:spcPct val="0"/>
        </a:spcAft>
        <a:defRPr sz="2000">
          <a:solidFill>
            <a:srgbClr val="323232"/>
          </a:solidFill>
          <a:latin typeface="微软雅黑" pitchFamily="34" charset="-122"/>
          <a:ea typeface="微软雅黑" pitchFamily="34" charset="-122"/>
        </a:defRPr>
      </a:lvl8pPr>
      <a:lvl9pPr marL="1828800" algn="l" rtl="0" eaLnBrk="0" fontAlgn="base" hangingPunct="0">
        <a:lnSpc>
          <a:spcPts val="2600"/>
        </a:lnSpc>
        <a:spcBef>
          <a:spcPct val="0"/>
        </a:spcBef>
        <a:spcAft>
          <a:spcPct val="0"/>
        </a:spcAft>
        <a:defRPr sz="2000">
          <a:solidFill>
            <a:srgbClr val="323232"/>
          </a:solidFill>
          <a:latin typeface="微软雅黑" pitchFamily="34" charset="-122"/>
          <a:ea typeface="微软雅黑" pitchFamily="34" charset="-122"/>
        </a:defRPr>
      </a:lvl9pPr>
    </p:titleStyle>
    <p:bodyStyle>
      <a:lvl1pPr marL="342900" indent="-342900" algn="l" rtl="0" eaLnBrk="0" fontAlgn="base" hangingPunct="0">
        <a:lnSpc>
          <a:spcPts val="2400"/>
        </a:lnSpc>
        <a:spcBef>
          <a:spcPct val="0"/>
        </a:spcBef>
        <a:spcAft>
          <a:spcPts val="1200"/>
        </a:spcAft>
        <a:buClr>
          <a:schemeClr val="accent1"/>
        </a:buClr>
        <a:buFont typeface="Futura Md BT"/>
        <a:buChar char=" "/>
        <a:tabLst>
          <a:tab pos="3946525" algn="l"/>
        </a:tabLst>
        <a:defRPr sz="3200">
          <a:solidFill>
            <a:srgbClr val="323232"/>
          </a:solidFill>
          <a:latin typeface="+mn-lt"/>
          <a:ea typeface="+mn-ea"/>
          <a:cs typeface="+mn-cs"/>
        </a:defRPr>
      </a:lvl1pPr>
      <a:lvl2pPr marL="295275" indent="-222250" algn="l" rtl="0" eaLnBrk="0" fontAlgn="base" hangingPunct="0">
        <a:lnSpc>
          <a:spcPts val="2400"/>
        </a:lnSpc>
        <a:spcBef>
          <a:spcPct val="0"/>
        </a:spcBef>
        <a:spcAft>
          <a:spcPts val="1200"/>
        </a:spcAft>
        <a:buClr>
          <a:schemeClr val="accent1"/>
        </a:buClr>
        <a:buFont typeface="Futura Md BT"/>
        <a:buChar char="§"/>
        <a:tabLst>
          <a:tab pos="3946525" algn="l"/>
        </a:tabLst>
        <a:defRPr sz="2800">
          <a:solidFill>
            <a:srgbClr val="323232"/>
          </a:solidFill>
          <a:latin typeface="+mn-lt"/>
          <a:ea typeface="+mn-ea"/>
          <a:cs typeface="Arial" pitchFamily="34" charset="0"/>
        </a:defRPr>
      </a:lvl2pPr>
      <a:lvl3pPr marL="514350" indent="-209550" algn="l" rtl="0" eaLnBrk="0" fontAlgn="base" hangingPunct="0">
        <a:lnSpc>
          <a:spcPts val="2000"/>
        </a:lnSpc>
        <a:spcBef>
          <a:spcPct val="0"/>
        </a:spcBef>
        <a:spcAft>
          <a:spcPts val="800"/>
        </a:spcAft>
        <a:buClr>
          <a:schemeClr val="accent1"/>
        </a:buClr>
        <a:buFont typeface="Futura Md BT"/>
        <a:buChar char=""/>
        <a:tabLst>
          <a:tab pos="3946525" algn="l"/>
        </a:tabLst>
        <a:defRPr sz="1600">
          <a:solidFill>
            <a:srgbClr val="323232"/>
          </a:solidFill>
          <a:latin typeface="+mn-lt"/>
          <a:ea typeface="+mn-ea"/>
          <a:cs typeface="Arial" pitchFamily="34" charset="0"/>
        </a:defRPr>
      </a:lvl3pPr>
      <a:lvl4pPr marL="723900" indent="-196850" algn="l" rtl="0" eaLnBrk="0" fontAlgn="base" hangingPunct="0">
        <a:lnSpc>
          <a:spcPts val="1400"/>
        </a:lnSpc>
        <a:spcBef>
          <a:spcPct val="0"/>
        </a:spcBef>
        <a:spcAft>
          <a:spcPts val="600"/>
        </a:spcAft>
        <a:buClr>
          <a:schemeClr val="accent1"/>
        </a:buClr>
        <a:buFont typeface="Futura Md BT"/>
        <a:buChar char="–"/>
        <a:tabLst>
          <a:tab pos="3946525" algn="l"/>
        </a:tabLst>
        <a:defRPr sz="1400">
          <a:solidFill>
            <a:schemeClr val="tx1"/>
          </a:solidFill>
          <a:latin typeface="+mn-lt"/>
          <a:ea typeface="+mn-ea"/>
          <a:cs typeface="Arial" pitchFamily="34" charset="0"/>
        </a:defRPr>
      </a:lvl4pPr>
      <a:lvl5pPr marL="2046288" indent="-168275" algn="l" rtl="0" eaLnBrk="0" fontAlgn="base" hangingPunct="0">
        <a:lnSpc>
          <a:spcPts val="1400"/>
        </a:lnSpc>
        <a:spcBef>
          <a:spcPct val="0"/>
        </a:spcBef>
        <a:spcAft>
          <a:spcPts val="600"/>
        </a:spcAft>
        <a:buClr>
          <a:schemeClr val="accent1"/>
        </a:buClr>
        <a:buFont typeface="Futura Md BT"/>
        <a:buChar char="–"/>
        <a:tabLst>
          <a:tab pos="3946525" algn="l"/>
        </a:tabLst>
        <a:defRPr sz="1400">
          <a:solidFill>
            <a:schemeClr val="tx1"/>
          </a:solidFill>
          <a:latin typeface="Verdana" pitchFamily="34" charset="0"/>
          <a:ea typeface="宋体" pitchFamily="2" charset="-122"/>
          <a:cs typeface="Arial" pitchFamily="34" charset="0"/>
        </a:defRPr>
      </a:lvl5pPr>
      <a:lvl6pPr marL="2503488" indent="-168275" algn="l" rtl="0" eaLnBrk="0" fontAlgn="base" hangingPunct="0">
        <a:lnSpc>
          <a:spcPts val="1400"/>
        </a:lnSpc>
        <a:spcBef>
          <a:spcPct val="0"/>
        </a:spcBef>
        <a:spcAft>
          <a:spcPts val="600"/>
        </a:spcAft>
        <a:buClr>
          <a:schemeClr val="accent1"/>
        </a:buClr>
        <a:buFont typeface="Futura Md BT"/>
        <a:buChar char="–"/>
        <a:tabLst>
          <a:tab pos="3946525" algn="l"/>
        </a:tabLst>
        <a:defRPr sz="1400">
          <a:solidFill>
            <a:schemeClr val="tx1"/>
          </a:solidFill>
          <a:latin typeface="Verdana" pitchFamily="34" charset="0"/>
          <a:ea typeface="宋体" pitchFamily="2" charset="-122"/>
          <a:cs typeface="Arial" pitchFamily="34" charset="0"/>
        </a:defRPr>
      </a:lvl6pPr>
      <a:lvl7pPr marL="2960688" indent="-168275" algn="l" rtl="0" eaLnBrk="0" fontAlgn="base" hangingPunct="0">
        <a:lnSpc>
          <a:spcPts val="1400"/>
        </a:lnSpc>
        <a:spcBef>
          <a:spcPct val="0"/>
        </a:spcBef>
        <a:spcAft>
          <a:spcPts val="600"/>
        </a:spcAft>
        <a:buClr>
          <a:schemeClr val="accent1"/>
        </a:buClr>
        <a:buFont typeface="Futura Md BT"/>
        <a:buChar char="–"/>
        <a:tabLst>
          <a:tab pos="3946525" algn="l"/>
        </a:tabLst>
        <a:defRPr sz="1400">
          <a:solidFill>
            <a:schemeClr val="tx1"/>
          </a:solidFill>
          <a:latin typeface="Verdana" pitchFamily="34" charset="0"/>
          <a:ea typeface="宋体" pitchFamily="2" charset="-122"/>
          <a:cs typeface="Arial" pitchFamily="34" charset="0"/>
        </a:defRPr>
      </a:lvl7pPr>
      <a:lvl8pPr marL="3417888" indent="-168275" algn="l" rtl="0" eaLnBrk="0" fontAlgn="base" hangingPunct="0">
        <a:lnSpc>
          <a:spcPts val="1400"/>
        </a:lnSpc>
        <a:spcBef>
          <a:spcPct val="0"/>
        </a:spcBef>
        <a:spcAft>
          <a:spcPts val="600"/>
        </a:spcAft>
        <a:buClr>
          <a:schemeClr val="accent1"/>
        </a:buClr>
        <a:buFont typeface="Futura Md BT"/>
        <a:buChar char="–"/>
        <a:tabLst>
          <a:tab pos="3946525" algn="l"/>
        </a:tabLst>
        <a:defRPr sz="1400">
          <a:solidFill>
            <a:schemeClr val="tx1"/>
          </a:solidFill>
          <a:latin typeface="Verdana" pitchFamily="34" charset="0"/>
          <a:ea typeface="宋体" pitchFamily="2" charset="-122"/>
          <a:cs typeface="Arial" pitchFamily="34" charset="0"/>
        </a:defRPr>
      </a:lvl8pPr>
      <a:lvl9pPr marL="3875088" indent="-168275" algn="l" rtl="0" eaLnBrk="0" fontAlgn="base" hangingPunct="0">
        <a:lnSpc>
          <a:spcPts val="1400"/>
        </a:lnSpc>
        <a:spcBef>
          <a:spcPct val="0"/>
        </a:spcBef>
        <a:spcAft>
          <a:spcPts val="600"/>
        </a:spcAft>
        <a:buClr>
          <a:schemeClr val="accent1"/>
        </a:buClr>
        <a:buFont typeface="Futura Md BT"/>
        <a:buChar char="–"/>
        <a:tabLst>
          <a:tab pos="3946525" algn="l"/>
        </a:tabLst>
        <a:defRPr sz="1400">
          <a:solidFill>
            <a:schemeClr val="tx1"/>
          </a:solidFill>
          <a:latin typeface="Verdana" pitchFamily="34" charset="0"/>
          <a:ea typeface="宋体" pitchFamily="2" charset="-122"/>
          <a:cs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dangdangdotcom/elastic-job"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94920" y="2506542"/>
            <a:ext cx="8335004" cy="1453836"/>
          </a:xfrm>
        </p:spPr>
        <p:txBody>
          <a:bodyPr anchor="ctr"/>
          <a:lstStyle/>
          <a:p>
            <a:pPr>
              <a:lnSpc>
                <a:spcPts val="6500"/>
              </a:lnSpc>
            </a:pPr>
            <a:r>
              <a:rPr kumimoji="1" lang="en-US" altLang="zh-CN" sz="4800" dirty="0" err="1" smtClean="0"/>
              <a:t>Eastic</a:t>
            </a:r>
            <a:r>
              <a:rPr kumimoji="1" lang="en-US" altLang="zh-CN" sz="4800" dirty="0" smtClean="0"/>
              <a:t>-job</a:t>
            </a:r>
            <a:r>
              <a:rPr kumimoji="1" lang="zh-CN" altLang="en-US" sz="4800" dirty="0" smtClean="0"/>
              <a:t>入门技术</a:t>
            </a:r>
            <a:r>
              <a:rPr kumimoji="1" lang="zh-CN" altLang="en-US" sz="4800" dirty="0"/>
              <a:t>交流</a:t>
            </a:r>
            <a:endParaRPr lang="zh-CN" altLang="en-US" sz="4800" dirty="0"/>
          </a:p>
        </p:txBody>
      </p:sp>
      <p:sp>
        <p:nvSpPr>
          <p:cNvPr id="4" name="Subtitle 3"/>
          <p:cNvSpPr>
            <a:spLocks noGrp="1"/>
          </p:cNvSpPr>
          <p:nvPr>
            <p:ph type="subTitle" idx="1"/>
          </p:nvPr>
        </p:nvSpPr>
        <p:spPr>
          <a:xfrm>
            <a:off x="427832" y="5039713"/>
            <a:ext cx="8323890" cy="825500"/>
          </a:xfrm>
        </p:spPr>
        <p:txBody>
          <a:bodyPr anchor="ctr"/>
          <a:lstStyle/>
          <a:p>
            <a:fld id="{AFB842EC-64B9-4888-B0F1-10B494C0FC29}" type="datetime2">
              <a:rPr lang="zh-CN" altLang="en-US" sz="2400" b="0" smtClean="0"/>
              <a:pPr/>
              <a:t>2016年7月15日</a:t>
            </a:fld>
            <a:endParaRPr lang="en-US" sz="2400" b="0" dirty="0"/>
          </a:p>
        </p:txBody>
      </p:sp>
    </p:spTree>
    <p:extLst>
      <p:ext uri="{BB962C8B-B14F-4D97-AF65-F5344CB8AC3E}">
        <p14:creationId xmlns:p14="http://schemas.microsoft.com/office/powerpoint/2010/main" val="4285078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标题 1"/>
          <p:cNvSpPr>
            <a:spLocks noGrp="1"/>
          </p:cNvSpPr>
          <p:nvPr>
            <p:ph type="title"/>
          </p:nvPr>
        </p:nvSpPr>
        <p:spPr>
          <a:xfrm>
            <a:off x="477838" y="214538"/>
            <a:ext cx="8207375" cy="631825"/>
          </a:xfrm>
        </p:spPr>
        <p:txBody>
          <a:bodyPr/>
          <a:lstStyle/>
          <a:p>
            <a:pPr lvl="0"/>
            <a:r>
              <a:rPr lang="zh-CN" altLang="en-US" sz="2800" dirty="0" smtClean="0"/>
              <a:t>快速安装部署</a:t>
            </a:r>
            <a:r>
              <a:rPr lang="en-US" altLang="zh-CN" sz="2800" dirty="0" smtClean="0"/>
              <a:t>——</a:t>
            </a:r>
            <a:r>
              <a:rPr lang="zh-CN" altLang="en-US" sz="2800" dirty="0" smtClean="0"/>
              <a:t>软件运行</a:t>
            </a:r>
            <a:endParaRPr lang="zh-CN" altLang="zh-CN" sz="2800" dirty="0"/>
          </a:p>
        </p:txBody>
      </p:sp>
      <p:sp>
        <p:nvSpPr>
          <p:cNvPr id="3" name="矩形 2"/>
          <p:cNvSpPr/>
          <p:nvPr/>
        </p:nvSpPr>
        <p:spPr>
          <a:xfrm>
            <a:off x="504905" y="1189152"/>
            <a:ext cx="8472115" cy="984885"/>
          </a:xfrm>
          <a:prstGeom prst="rect">
            <a:avLst/>
          </a:prstGeom>
        </p:spPr>
        <p:txBody>
          <a:bodyPr wrap="square">
            <a:spAutoFit/>
          </a:bodyPr>
          <a:lstStyle/>
          <a:p>
            <a:pPr marL="342900" indent="-342900">
              <a:buFont typeface="Wingdings" pitchFamily="2" charset="2"/>
              <a:buChar char="Ø"/>
            </a:pPr>
            <a:r>
              <a:rPr lang="zh-CN" altLang="en-US" sz="2400" dirty="0">
                <a:latin typeface="+mn-ea"/>
              </a:rPr>
              <a:t>启动管理平台</a:t>
            </a:r>
            <a:r>
              <a:rPr lang="en-US" altLang="zh-CN" sz="2400" dirty="0" smtClean="0"/>
              <a:t>elastic-job-console</a:t>
            </a:r>
          </a:p>
          <a:p>
            <a:r>
              <a:rPr lang="zh-CN" altLang="en-US" dirty="0" smtClean="0"/>
              <a:t>启动</a:t>
            </a:r>
            <a:r>
              <a:rPr lang="en-US" altLang="zh-CN" dirty="0" smtClean="0"/>
              <a:t>tomcat</a:t>
            </a:r>
            <a:r>
              <a:rPr lang="zh-CN" altLang="en-US" dirty="0" smtClean="0"/>
              <a:t>，</a:t>
            </a:r>
            <a:r>
              <a:rPr lang="zh-CN" altLang="zh-CN" dirty="0" smtClean="0"/>
              <a:t>浏览器</a:t>
            </a:r>
            <a:r>
              <a:rPr lang="zh-CN" altLang="en-US" dirty="0" smtClean="0"/>
              <a:t>中访问</a:t>
            </a:r>
            <a:r>
              <a:rPr lang="en-US" altLang="zh-CN" dirty="0" smtClean="0"/>
              <a:t>http</a:t>
            </a:r>
            <a:r>
              <a:rPr lang="en-US" altLang="zh-CN" dirty="0"/>
              <a:t>://localhost:8080/elastic-job-console/</a:t>
            </a:r>
          </a:p>
          <a:p>
            <a:pPr lvl="0"/>
            <a:endParaRPr lang="en-US" altLang="zh-CN" sz="1600" dirty="0" smtClean="0">
              <a:latin typeface="+mn-ea"/>
            </a:endParaRPr>
          </a:p>
        </p:txBody>
      </p:sp>
      <p:pic>
        <p:nvPicPr>
          <p:cNvPr id="5" name="图片 4"/>
          <p:cNvPicPr/>
          <p:nvPr/>
        </p:nvPicPr>
        <p:blipFill>
          <a:blip r:embed="rId3"/>
          <a:stretch>
            <a:fillRect/>
          </a:stretch>
        </p:blipFill>
        <p:spPr>
          <a:xfrm>
            <a:off x="996238" y="2174037"/>
            <a:ext cx="5278120" cy="1836420"/>
          </a:xfrm>
          <a:prstGeom prst="rect">
            <a:avLst/>
          </a:prstGeom>
        </p:spPr>
      </p:pic>
    </p:spTree>
    <p:extLst>
      <p:ext uri="{BB962C8B-B14F-4D97-AF65-F5344CB8AC3E}">
        <p14:creationId xmlns:p14="http://schemas.microsoft.com/office/powerpoint/2010/main" val="18581169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标题 1"/>
          <p:cNvSpPr>
            <a:spLocks noGrp="1"/>
          </p:cNvSpPr>
          <p:nvPr>
            <p:ph type="title"/>
          </p:nvPr>
        </p:nvSpPr>
        <p:spPr>
          <a:xfrm>
            <a:off x="477838" y="214538"/>
            <a:ext cx="8207375" cy="631825"/>
          </a:xfrm>
        </p:spPr>
        <p:txBody>
          <a:bodyPr/>
          <a:lstStyle/>
          <a:p>
            <a:pPr lvl="0"/>
            <a:r>
              <a:rPr lang="zh-CN" altLang="en-US" sz="2800" dirty="0" smtClean="0"/>
              <a:t>基础配置信息介绍</a:t>
            </a:r>
            <a:r>
              <a:rPr lang="en-US" altLang="zh-CN" sz="2800" dirty="0" smtClean="0"/>
              <a:t>——Spring</a:t>
            </a:r>
            <a:r>
              <a:rPr lang="zh-CN" altLang="en-US" sz="2800" dirty="0" smtClean="0"/>
              <a:t>作业配置</a:t>
            </a:r>
            <a:endParaRPr lang="zh-CN" altLang="zh-CN" sz="2800" dirty="0"/>
          </a:p>
        </p:txBody>
      </p:sp>
      <p:sp>
        <p:nvSpPr>
          <p:cNvPr id="3" name="矩形 2"/>
          <p:cNvSpPr/>
          <p:nvPr/>
        </p:nvSpPr>
        <p:spPr>
          <a:xfrm>
            <a:off x="504905" y="1189152"/>
            <a:ext cx="8472115" cy="1200329"/>
          </a:xfrm>
          <a:prstGeom prst="rect">
            <a:avLst/>
          </a:prstGeom>
        </p:spPr>
        <p:txBody>
          <a:bodyPr wrap="square">
            <a:spAutoFit/>
          </a:bodyPr>
          <a:lstStyle/>
          <a:p>
            <a:r>
              <a:rPr lang="en-US" altLang="zh-CN" sz="2400" dirty="0"/>
              <a:t>Elastic-job</a:t>
            </a:r>
            <a:r>
              <a:rPr lang="zh-CN" altLang="zh-CN" sz="2400" dirty="0"/>
              <a:t>与</a:t>
            </a:r>
            <a:r>
              <a:rPr lang="en-US" altLang="zh-CN" sz="2400" dirty="0"/>
              <a:t>Spring</a:t>
            </a:r>
            <a:r>
              <a:rPr lang="zh-CN" altLang="zh-CN" sz="2400" dirty="0"/>
              <a:t>容器配合使用作业，可以将作业</a:t>
            </a:r>
            <a:r>
              <a:rPr lang="en-US" altLang="zh-CN" sz="2400" dirty="0"/>
              <a:t>Bean</a:t>
            </a:r>
            <a:r>
              <a:rPr lang="zh-CN" altLang="zh-CN" sz="2400" dirty="0"/>
              <a:t>配置为</a:t>
            </a:r>
            <a:r>
              <a:rPr lang="en-US" altLang="zh-CN" sz="2400" dirty="0"/>
              <a:t>Spring Bean</a:t>
            </a:r>
            <a:r>
              <a:rPr lang="zh-CN" altLang="zh-CN" sz="2400" dirty="0"/>
              <a:t>，可在作业中通过依赖注入使用</a:t>
            </a:r>
            <a:r>
              <a:rPr lang="en-US" altLang="zh-CN" sz="2400" dirty="0"/>
              <a:t>Spring</a:t>
            </a:r>
            <a:r>
              <a:rPr lang="zh-CN" altLang="zh-CN" sz="2400" dirty="0"/>
              <a:t>容器管理的数据源等对象</a:t>
            </a:r>
            <a:r>
              <a:rPr lang="zh-CN" altLang="zh-CN" sz="2400" dirty="0" smtClean="0"/>
              <a:t>。</a:t>
            </a:r>
            <a:endParaRPr lang="en-US" altLang="zh-CN" sz="2400" dirty="0" smtClean="0">
              <a:latin typeface="+mn-ea"/>
            </a:endParaRPr>
          </a:p>
        </p:txBody>
      </p:sp>
    </p:spTree>
    <p:extLst>
      <p:ext uri="{BB962C8B-B14F-4D97-AF65-F5344CB8AC3E}">
        <p14:creationId xmlns:p14="http://schemas.microsoft.com/office/powerpoint/2010/main" val="2639832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标题 1"/>
          <p:cNvSpPr>
            <a:spLocks noGrp="1"/>
          </p:cNvSpPr>
          <p:nvPr>
            <p:ph type="title"/>
          </p:nvPr>
        </p:nvSpPr>
        <p:spPr>
          <a:xfrm>
            <a:off x="477838" y="214538"/>
            <a:ext cx="8207375" cy="631825"/>
          </a:xfrm>
        </p:spPr>
        <p:txBody>
          <a:bodyPr/>
          <a:lstStyle/>
          <a:p>
            <a:pPr lvl="0"/>
            <a:r>
              <a:rPr lang="zh-CN" altLang="en-US" sz="2800" dirty="0" smtClean="0"/>
              <a:t>基础配置信息介绍</a:t>
            </a:r>
            <a:r>
              <a:rPr lang="en-US" altLang="zh-CN" sz="2800" dirty="0" smtClean="0"/>
              <a:t>——job</a:t>
            </a:r>
            <a:r>
              <a:rPr lang="zh-CN" altLang="en-US" sz="2800" dirty="0" smtClean="0"/>
              <a:t>配置</a:t>
            </a:r>
            <a:endParaRPr lang="zh-CN" altLang="zh-CN" sz="2800" dirty="0"/>
          </a:p>
        </p:txBody>
      </p:sp>
      <p:pic>
        <p:nvPicPr>
          <p:cNvPr id="4" name="图片 3"/>
          <p:cNvPicPr/>
          <p:nvPr/>
        </p:nvPicPr>
        <p:blipFill>
          <a:blip r:embed="rId3"/>
          <a:stretch>
            <a:fillRect/>
          </a:stretch>
        </p:blipFill>
        <p:spPr>
          <a:xfrm>
            <a:off x="601538" y="1094795"/>
            <a:ext cx="5322183" cy="2713880"/>
          </a:xfrm>
          <a:prstGeom prst="rect">
            <a:avLst/>
          </a:prstGeom>
        </p:spPr>
      </p:pic>
    </p:spTree>
    <p:extLst>
      <p:ext uri="{BB962C8B-B14F-4D97-AF65-F5344CB8AC3E}">
        <p14:creationId xmlns:p14="http://schemas.microsoft.com/office/powerpoint/2010/main" val="2647542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标题 1"/>
          <p:cNvSpPr>
            <a:spLocks noGrp="1"/>
          </p:cNvSpPr>
          <p:nvPr>
            <p:ph type="title"/>
          </p:nvPr>
        </p:nvSpPr>
        <p:spPr>
          <a:xfrm>
            <a:off x="477838" y="214538"/>
            <a:ext cx="8207375" cy="631825"/>
          </a:xfrm>
        </p:spPr>
        <p:txBody>
          <a:bodyPr/>
          <a:lstStyle/>
          <a:p>
            <a:pPr lvl="0"/>
            <a:r>
              <a:rPr lang="zh-CN" altLang="en-US" sz="2800" dirty="0" smtClean="0"/>
              <a:t>基础配置信息介绍</a:t>
            </a:r>
            <a:r>
              <a:rPr lang="en-US" altLang="zh-CN" sz="2800" dirty="0" smtClean="0"/>
              <a:t>——</a:t>
            </a:r>
            <a:r>
              <a:rPr lang="en-US" altLang="zh-CN" sz="2800" dirty="0" err="1" smtClean="0"/>
              <a:t>reg</a:t>
            </a:r>
            <a:r>
              <a:rPr lang="zh-CN" altLang="en-US" sz="2800" dirty="0" smtClean="0"/>
              <a:t>配置</a:t>
            </a:r>
            <a:endParaRPr lang="zh-CN" altLang="zh-CN" sz="2800" dirty="0"/>
          </a:p>
        </p:txBody>
      </p:sp>
      <p:sp>
        <p:nvSpPr>
          <p:cNvPr id="2" name="矩形 1"/>
          <p:cNvSpPr/>
          <p:nvPr/>
        </p:nvSpPr>
        <p:spPr>
          <a:xfrm>
            <a:off x="573609" y="1129287"/>
            <a:ext cx="7791163" cy="738664"/>
          </a:xfrm>
          <a:prstGeom prst="rect">
            <a:avLst/>
          </a:prstGeom>
        </p:spPr>
        <p:txBody>
          <a:bodyPr wrap="square">
            <a:spAutoFit/>
          </a:bodyPr>
          <a:lstStyle/>
          <a:p>
            <a:r>
              <a:rPr lang="en-US" altLang="zh-CN" sz="2400" dirty="0">
                <a:latin typeface="+mn-ea"/>
              </a:rPr>
              <a:t>reg.XSD</a:t>
            </a:r>
            <a:r>
              <a:rPr lang="zh-CN" altLang="zh-CN" sz="2400" dirty="0">
                <a:latin typeface="+mn-ea"/>
              </a:rPr>
              <a:t>定义了与</a:t>
            </a:r>
            <a:r>
              <a:rPr lang="en-US" altLang="zh-CN" sz="2400" dirty="0">
                <a:latin typeface="+mn-ea"/>
              </a:rPr>
              <a:t>Zookeeper</a:t>
            </a:r>
            <a:r>
              <a:rPr lang="zh-CN" altLang="zh-CN" sz="2400" dirty="0">
                <a:latin typeface="+mn-ea"/>
              </a:rPr>
              <a:t>相关的配置</a:t>
            </a:r>
            <a:r>
              <a:rPr lang="zh-CN" altLang="zh-CN" sz="2400" dirty="0" smtClean="0">
                <a:latin typeface="+mn-ea"/>
              </a:rPr>
              <a:t>信息</a:t>
            </a:r>
            <a:endParaRPr lang="en-US" altLang="zh-CN" sz="2400" dirty="0" smtClean="0">
              <a:latin typeface="+mn-ea"/>
            </a:endParaRPr>
          </a:p>
          <a:p>
            <a:endParaRPr lang="zh-CN" altLang="zh-CN" dirty="0"/>
          </a:p>
        </p:txBody>
      </p:sp>
      <p:pic>
        <p:nvPicPr>
          <p:cNvPr id="5" name="图片 4"/>
          <p:cNvPicPr/>
          <p:nvPr/>
        </p:nvPicPr>
        <p:blipFill>
          <a:blip r:embed="rId3"/>
          <a:stretch>
            <a:fillRect/>
          </a:stretch>
        </p:blipFill>
        <p:spPr>
          <a:xfrm>
            <a:off x="837316" y="1838353"/>
            <a:ext cx="4622800" cy="3213100"/>
          </a:xfrm>
          <a:prstGeom prst="rect">
            <a:avLst/>
          </a:prstGeom>
        </p:spPr>
      </p:pic>
    </p:spTree>
    <p:extLst>
      <p:ext uri="{BB962C8B-B14F-4D97-AF65-F5344CB8AC3E}">
        <p14:creationId xmlns:p14="http://schemas.microsoft.com/office/powerpoint/2010/main" val="2372882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标题 1"/>
          <p:cNvSpPr>
            <a:spLocks noGrp="1"/>
          </p:cNvSpPr>
          <p:nvPr>
            <p:ph type="title"/>
          </p:nvPr>
        </p:nvSpPr>
        <p:spPr>
          <a:xfrm>
            <a:off x="477838" y="214538"/>
            <a:ext cx="8207375" cy="631825"/>
          </a:xfrm>
        </p:spPr>
        <p:txBody>
          <a:bodyPr/>
          <a:lstStyle/>
          <a:p>
            <a:pPr lvl="0"/>
            <a:r>
              <a:rPr lang="zh-CN" altLang="zh-CN" sz="2800" dirty="0"/>
              <a:t>具体模块的底层及如何</a:t>
            </a:r>
            <a:r>
              <a:rPr lang="zh-CN" altLang="zh-CN" sz="2800" dirty="0" smtClean="0"/>
              <a:t>实现</a:t>
            </a:r>
            <a:endParaRPr lang="zh-CN" altLang="zh-CN" sz="2800" dirty="0"/>
          </a:p>
        </p:txBody>
      </p:sp>
      <p:sp>
        <p:nvSpPr>
          <p:cNvPr id="2" name="矩形 1"/>
          <p:cNvSpPr/>
          <p:nvPr/>
        </p:nvSpPr>
        <p:spPr>
          <a:xfrm>
            <a:off x="602166" y="1203629"/>
            <a:ext cx="7554450" cy="5355312"/>
          </a:xfrm>
          <a:prstGeom prst="rect">
            <a:avLst/>
          </a:prstGeom>
        </p:spPr>
        <p:txBody>
          <a:bodyPr wrap="square">
            <a:spAutoFit/>
          </a:bodyPr>
          <a:lstStyle/>
          <a:p>
            <a:pPr indent="457200"/>
            <a:r>
              <a:rPr lang="en-US" altLang="zh-CN" dirty="0"/>
              <a:t>elastic-job</a:t>
            </a:r>
            <a:r>
              <a:rPr lang="zh-CN" altLang="zh-CN" dirty="0"/>
              <a:t>采用</a:t>
            </a:r>
            <a:r>
              <a:rPr lang="zh-CN" altLang="zh-CN" b="1" dirty="0"/>
              <a:t>去中心化</a:t>
            </a:r>
            <a:r>
              <a:rPr lang="zh-CN" altLang="zh-CN" dirty="0"/>
              <a:t>设计，主要分为</a:t>
            </a:r>
            <a:r>
              <a:rPr lang="zh-CN" altLang="zh-CN" b="1" dirty="0"/>
              <a:t>注册中心</a:t>
            </a:r>
            <a:r>
              <a:rPr lang="zh-CN" altLang="zh-CN" dirty="0"/>
              <a:t>，</a:t>
            </a:r>
            <a:r>
              <a:rPr lang="zh-CN" altLang="zh-CN" b="1" dirty="0"/>
              <a:t>数据分片</a:t>
            </a:r>
            <a:r>
              <a:rPr lang="zh-CN" altLang="zh-CN" dirty="0"/>
              <a:t>，</a:t>
            </a:r>
            <a:r>
              <a:rPr lang="zh-CN" altLang="zh-CN" b="1" dirty="0"/>
              <a:t>分布式协调</a:t>
            </a:r>
            <a:r>
              <a:rPr lang="zh-CN" altLang="zh-CN" dirty="0"/>
              <a:t>，定时任务处理和定制化流程型任务等模块。</a:t>
            </a:r>
          </a:p>
          <a:p>
            <a:pPr marL="342900" indent="-342900">
              <a:buFont typeface="Wingdings" panose="05000000000000000000" pitchFamily="2" charset="2"/>
              <a:buChar char="Ø"/>
            </a:pPr>
            <a:r>
              <a:rPr lang="zh-CN" altLang="zh-CN" b="1" dirty="0" smtClean="0"/>
              <a:t>去</a:t>
            </a:r>
            <a:r>
              <a:rPr lang="zh-CN" altLang="zh-CN" b="1" dirty="0"/>
              <a:t>中心化</a:t>
            </a:r>
            <a:endParaRPr lang="zh-CN" altLang="zh-CN" dirty="0"/>
          </a:p>
          <a:p>
            <a:r>
              <a:rPr lang="zh-CN" altLang="zh-CN" dirty="0"/>
              <a:t>去中心化指</a:t>
            </a:r>
            <a:r>
              <a:rPr lang="en-US" altLang="zh-CN" dirty="0"/>
              <a:t>elastic-job</a:t>
            </a:r>
            <a:r>
              <a:rPr lang="zh-CN" altLang="zh-CN" dirty="0"/>
              <a:t>并无调度中心这一概念，每个运行在集群中的作业服务器都是对等的，节点之间通过注册中心进行分布式协调。但</a:t>
            </a:r>
            <a:r>
              <a:rPr lang="en-US" altLang="zh-CN" dirty="0"/>
              <a:t>elastic-job</a:t>
            </a:r>
            <a:r>
              <a:rPr lang="zh-CN" altLang="zh-CN" dirty="0"/>
              <a:t>有主节点的概念，主节点用于处理一些集中式任务，如分片，清理运行时信息等，并无调度功能，定时调度都是由作业服务器自行触发</a:t>
            </a:r>
            <a:r>
              <a:rPr lang="zh-CN" altLang="zh-CN" dirty="0" smtClean="0"/>
              <a:t>。</a:t>
            </a:r>
            <a:endParaRPr lang="en-US" altLang="zh-CN" dirty="0" smtClean="0"/>
          </a:p>
          <a:p>
            <a:endParaRPr lang="en-US" altLang="zh-CN" dirty="0" smtClean="0"/>
          </a:p>
          <a:p>
            <a:pPr marL="285750" indent="-285750">
              <a:buFont typeface="Wingdings" panose="05000000000000000000" pitchFamily="2" charset="2"/>
              <a:buChar char="Ø"/>
            </a:pPr>
            <a:r>
              <a:rPr lang="zh-CN" altLang="zh-CN" b="1" dirty="0" smtClean="0"/>
              <a:t>注册</a:t>
            </a:r>
            <a:r>
              <a:rPr lang="zh-CN" altLang="zh-CN" b="1" dirty="0"/>
              <a:t>中心</a:t>
            </a:r>
            <a:endParaRPr lang="zh-CN" altLang="zh-CN" dirty="0"/>
          </a:p>
          <a:p>
            <a:r>
              <a:rPr lang="zh-CN" altLang="zh-CN" dirty="0"/>
              <a:t>注册中心模块目前直接使用</a:t>
            </a:r>
            <a:r>
              <a:rPr lang="en-US" altLang="zh-CN" dirty="0"/>
              <a:t>zookeeper</a:t>
            </a:r>
            <a:r>
              <a:rPr lang="zh-CN" altLang="zh-CN" dirty="0"/>
              <a:t>，用于记录作业的配置，服务器信息以及作业运行状态。</a:t>
            </a:r>
            <a:r>
              <a:rPr lang="en-US" altLang="zh-CN" dirty="0"/>
              <a:t>Zookeeper</a:t>
            </a:r>
            <a:r>
              <a:rPr lang="zh-CN" altLang="zh-CN" dirty="0"/>
              <a:t>虽然很成熟，但原理复杂，使用较难，在海量数据支持的情况下也会有性能和网络问题。目前</a:t>
            </a:r>
            <a:r>
              <a:rPr lang="en-US" altLang="zh-CN" dirty="0"/>
              <a:t>elastic-job</a:t>
            </a:r>
            <a:r>
              <a:rPr lang="zh-CN" altLang="zh-CN" dirty="0"/>
              <a:t>已经抽象出注册中心的接口，下一步将会考虑支持多注册中心，如</a:t>
            </a:r>
            <a:r>
              <a:rPr lang="en-US" altLang="zh-CN" dirty="0" err="1"/>
              <a:t>etcd</a:t>
            </a:r>
            <a:r>
              <a:rPr lang="zh-CN" altLang="zh-CN" dirty="0"/>
              <a:t>，或由用户自行实现注册中心。无临时节点和监听机制的注册中心需要自行实现定时心跳监测等功能。</a:t>
            </a:r>
          </a:p>
          <a:p>
            <a:endParaRPr lang="en-US" altLang="zh-CN" dirty="0" smtClean="0"/>
          </a:p>
          <a:p>
            <a:endParaRPr lang="zh-CN" altLang="zh-CN" dirty="0"/>
          </a:p>
          <a:p>
            <a:endParaRPr lang="en-US" altLang="zh-CN" dirty="0"/>
          </a:p>
          <a:p>
            <a:endParaRPr lang="zh-CN" altLang="zh-CN" dirty="0"/>
          </a:p>
        </p:txBody>
      </p:sp>
    </p:spTree>
    <p:extLst>
      <p:ext uri="{BB962C8B-B14F-4D97-AF65-F5344CB8AC3E}">
        <p14:creationId xmlns:p14="http://schemas.microsoft.com/office/powerpoint/2010/main" val="10661230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标题 1"/>
          <p:cNvSpPr>
            <a:spLocks noGrp="1"/>
          </p:cNvSpPr>
          <p:nvPr>
            <p:ph type="title"/>
          </p:nvPr>
        </p:nvSpPr>
        <p:spPr>
          <a:xfrm>
            <a:off x="477838" y="214538"/>
            <a:ext cx="8207375" cy="631825"/>
          </a:xfrm>
        </p:spPr>
        <p:txBody>
          <a:bodyPr/>
          <a:lstStyle/>
          <a:p>
            <a:pPr lvl="0"/>
            <a:r>
              <a:rPr lang="zh-CN" altLang="zh-CN" sz="2800" dirty="0"/>
              <a:t>具体模块的底层及如何</a:t>
            </a:r>
            <a:r>
              <a:rPr lang="zh-CN" altLang="zh-CN" sz="2800" dirty="0" smtClean="0"/>
              <a:t>实现</a:t>
            </a:r>
            <a:endParaRPr lang="zh-CN" altLang="zh-CN" sz="2800" dirty="0"/>
          </a:p>
        </p:txBody>
      </p:sp>
      <p:sp>
        <p:nvSpPr>
          <p:cNvPr id="2" name="矩形 1"/>
          <p:cNvSpPr/>
          <p:nvPr/>
        </p:nvSpPr>
        <p:spPr>
          <a:xfrm>
            <a:off x="602166" y="1203629"/>
            <a:ext cx="7554450" cy="5078313"/>
          </a:xfrm>
          <a:prstGeom prst="rect">
            <a:avLst/>
          </a:prstGeom>
        </p:spPr>
        <p:txBody>
          <a:bodyPr wrap="square">
            <a:spAutoFit/>
          </a:bodyPr>
          <a:lstStyle/>
          <a:p>
            <a:pPr marL="285750" indent="-285750">
              <a:buFont typeface="Wingdings" panose="05000000000000000000" pitchFamily="2" charset="2"/>
              <a:buChar char="Ø"/>
            </a:pPr>
            <a:r>
              <a:rPr lang="zh-CN" altLang="zh-CN" b="1" dirty="0"/>
              <a:t>数据分片</a:t>
            </a:r>
            <a:endParaRPr lang="zh-CN" altLang="zh-CN" dirty="0"/>
          </a:p>
          <a:p>
            <a:pPr indent="457200"/>
            <a:r>
              <a:rPr lang="zh-CN" altLang="zh-CN" dirty="0"/>
              <a:t>数据分片是</a:t>
            </a:r>
            <a:r>
              <a:rPr lang="en-US" altLang="zh-CN" dirty="0"/>
              <a:t>elastic-job</a:t>
            </a:r>
            <a:r>
              <a:rPr lang="zh-CN" altLang="zh-CN" dirty="0"/>
              <a:t>中实现分布式的重要概念，将真实数据和逻辑分片对应，用于解耦作业框架和数据的关系。作业框架只负责将分片合理的分配给相关的作业服务器，而作业服务器需要根据所分配的分片匹配数据进行处理。服务器分片目前都存储在注册中心中，各个服务器根据自己的</a:t>
            </a:r>
            <a:r>
              <a:rPr lang="en-US" altLang="zh-CN" dirty="0"/>
              <a:t>IP</a:t>
            </a:r>
            <a:r>
              <a:rPr lang="zh-CN" altLang="zh-CN" dirty="0"/>
              <a:t>地址拉取分片。</a:t>
            </a:r>
          </a:p>
          <a:p>
            <a:pPr marL="285750" indent="-285750">
              <a:buFont typeface="Wingdings" panose="05000000000000000000" pitchFamily="2" charset="2"/>
              <a:buChar char="Ø"/>
            </a:pPr>
            <a:r>
              <a:rPr lang="zh-CN" altLang="zh-CN" b="1" dirty="0" smtClean="0"/>
              <a:t>分布式</a:t>
            </a:r>
            <a:r>
              <a:rPr lang="zh-CN" altLang="zh-CN" b="1" dirty="0"/>
              <a:t>协调</a:t>
            </a:r>
            <a:endParaRPr lang="zh-CN" altLang="zh-CN" dirty="0"/>
          </a:p>
          <a:p>
            <a:pPr indent="457200"/>
            <a:r>
              <a:rPr lang="zh-CN" altLang="zh-CN" dirty="0"/>
              <a:t>分布式协调模块用于处理作业服务器的动态扩容缩容。一旦集群中有服务器发生变化，分布式协调将自动监测并将变化结果通知仍存活的作业服务器。协调时将会涉及主节点选举，重分片等操作。目前使用的</a:t>
            </a:r>
            <a:r>
              <a:rPr lang="en-US" altLang="zh-CN" dirty="0"/>
              <a:t>Zookeeper</a:t>
            </a:r>
            <a:r>
              <a:rPr lang="zh-CN" altLang="zh-CN" dirty="0"/>
              <a:t>的临时节点和监听器实现主动检查和通知功能。</a:t>
            </a:r>
          </a:p>
          <a:p>
            <a:pPr marL="285750" indent="-285750">
              <a:buFont typeface="Wingdings" panose="05000000000000000000" pitchFamily="2" charset="2"/>
              <a:buChar char="Ø"/>
            </a:pPr>
            <a:r>
              <a:rPr lang="zh-CN" altLang="zh-CN" b="1" dirty="0" smtClean="0"/>
              <a:t>定时</a:t>
            </a:r>
            <a:r>
              <a:rPr lang="zh-CN" altLang="zh-CN" b="1" dirty="0"/>
              <a:t>任务处理</a:t>
            </a:r>
            <a:endParaRPr lang="zh-CN" altLang="zh-CN" dirty="0"/>
          </a:p>
          <a:p>
            <a:r>
              <a:rPr lang="zh-CN" altLang="zh-CN" dirty="0"/>
              <a:t>定时任务处理根据</a:t>
            </a:r>
            <a:r>
              <a:rPr lang="en-US" altLang="zh-CN" dirty="0" err="1"/>
              <a:t>cron</a:t>
            </a:r>
            <a:r>
              <a:rPr lang="zh-CN" altLang="zh-CN" dirty="0"/>
              <a:t>表达式定时触发任务，目前有防止任务同时触发，错过任务重出发等功能。主要还是使用</a:t>
            </a:r>
            <a:r>
              <a:rPr lang="en-US" altLang="zh-CN" dirty="0"/>
              <a:t>Quartz</a:t>
            </a:r>
            <a:r>
              <a:rPr lang="zh-CN" altLang="zh-CN" dirty="0"/>
              <a:t>本身的定时调度功能，为了便于控制，每个任务都使用独立的线程池</a:t>
            </a:r>
            <a:endParaRPr lang="en-US" altLang="zh-CN" dirty="0" smtClean="0"/>
          </a:p>
          <a:p>
            <a:endParaRPr lang="zh-CN" altLang="zh-CN" dirty="0"/>
          </a:p>
          <a:p>
            <a:endParaRPr lang="en-US" altLang="zh-CN" dirty="0"/>
          </a:p>
          <a:p>
            <a:endParaRPr lang="zh-CN" altLang="zh-CN" dirty="0"/>
          </a:p>
        </p:txBody>
      </p:sp>
    </p:spTree>
    <p:extLst>
      <p:ext uri="{BB962C8B-B14F-4D97-AF65-F5344CB8AC3E}">
        <p14:creationId xmlns:p14="http://schemas.microsoft.com/office/powerpoint/2010/main" val="2873003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标题 1"/>
          <p:cNvSpPr>
            <a:spLocks noGrp="1"/>
          </p:cNvSpPr>
          <p:nvPr>
            <p:ph type="title"/>
          </p:nvPr>
        </p:nvSpPr>
        <p:spPr>
          <a:xfrm>
            <a:off x="477838" y="214538"/>
            <a:ext cx="8207375" cy="631825"/>
          </a:xfrm>
        </p:spPr>
        <p:txBody>
          <a:bodyPr/>
          <a:lstStyle/>
          <a:p>
            <a:pPr lvl="0"/>
            <a:r>
              <a:rPr lang="zh-CN" altLang="en-US" sz="2800" dirty="0" smtClean="0"/>
              <a:t>基础配置信息介绍</a:t>
            </a:r>
            <a:r>
              <a:rPr lang="en-US" altLang="zh-CN" sz="2800" dirty="0" smtClean="0"/>
              <a:t>——</a:t>
            </a:r>
            <a:r>
              <a:rPr lang="zh-CN" altLang="en-US" sz="2800" dirty="0" smtClean="0"/>
              <a:t>作业分片策略</a:t>
            </a:r>
            <a:endParaRPr lang="zh-CN" altLang="zh-CN" sz="2800" dirty="0"/>
          </a:p>
        </p:txBody>
      </p:sp>
      <p:sp>
        <p:nvSpPr>
          <p:cNvPr id="2" name="矩形 1"/>
          <p:cNvSpPr/>
          <p:nvPr/>
        </p:nvSpPr>
        <p:spPr>
          <a:xfrm>
            <a:off x="573609" y="1129287"/>
            <a:ext cx="7791163" cy="3600986"/>
          </a:xfrm>
          <a:prstGeom prst="rect">
            <a:avLst/>
          </a:prstGeom>
        </p:spPr>
        <p:txBody>
          <a:bodyPr wrap="square">
            <a:spAutoFit/>
          </a:bodyPr>
          <a:lstStyle/>
          <a:p>
            <a:r>
              <a:rPr lang="en-US" altLang="zh-CN" sz="2400" dirty="0">
                <a:latin typeface="+mn-ea"/>
              </a:rPr>
              <a:t>Elastic-job</a:t>
            </a:r>
            <a:r>
              <a:rPr lang="zh-CN" altLang="zh-CN" sz="2400" dirty="0">
                <a:latin typeface="+mn-ea"/>
              </a:rPr>
              <a:t>提供了三种作业分片策略，可以在配置信息文件中设置属性值【</a:t>
            </a:r>
            <a:r>
              <a:rPr lang="en-US" altLang="zh-CN" sz="2400" dirty="0">
                <a:latin typeface="+mn-ea"/>
              </a:rPr>
              <a:t>job-</a:t>
            </a:r>
            <a:r>
              <a:rPr lang="en-US" altLang="zh-CN" sz="2400" dirty="0" err="1">
                <a:latin typeface="+mn-ea"/>
              </a:rPr>
              <a:t>sharding</a:t>
            </a:r>
            <a:r>
              <a:rPr lang="en-US" altLang="zh-CN" sz="2400" dirty="0">
                <a:latin typeface="+mn-ea"/>
              </a:rPr>
              <a:t>-strategy-class</a:t>
            </a:r>
            <a:r>
              <a:rPr lang="zh-CN" altLang="zh-CN" sz="2400" dirty="0">
                <a:latin typeface="+mn-ea"/>
              </a:rPr>
              <a:t>】来决定采用哪种作业分片</a:t>
            </a:r>
            <a:r>
              <a:rPr lang="zh-CN" altLang="zh-CN" sz="2400" dirty="0" smtClean="0">
                <a:latin typeface="+mn-ea"/>
              </a:rPr>
              <a:t>策略</a:t>
            </a:r>
            <a:r>
              <a:rPr lang="zh-CN" altLang="en-US" sz="2400" dirty="0" smtClean="0">
                <a:latin typeface="+mn-ea"/>
              </a:rPr>
              <a:t>。</a:t>
            </a:r>
            <a:endParaRPr lang="en-US" altLang="zh-CN" sz="2400" dirty="0">
              <a:latin typeface="+mn-ea"/>
            </a:endParaRPr>
          </a:p>
          <a:p>
            <a:endParaRPr lang="zh-CN" altLang="zh-CN" sz="2400" dirty="0">
              <a:latin typeface="+mn-ea"/>
            </a:endParaRPr>
          </a:p>
          <a:p>
            <a:pPr marL="342900" indent="-342900">
              <a:buFont typeface="Wingdings" pitchFamily="2" charset="2"/>
              <a:buChar char="Ø"/>
            </a:pPr>
            <a:r>
              <a:rPr lang="en-US" altLang="zh-CN" sz="2400" b="1" dirty="0" err="1" smtClean="0">
                <a:latin typeface="+mn-ea"/>
              </a:rPr>
              <a:t>AverageAllocationJobShardingStrategy</a:t>
            </a:r>
            <a:endParaRPr lang="en-US" altLang="zh-CN" sz="2400" b="1" dirty="0" smtClean="0">
              <a:latin typeface="+mn-ea"/>
            </a:endParaRPr>
          </a:p>
          <a:p>
            <a:pPr marL="342900" lvl="2" indent="-342900">
              <a:buFont typeface="Wingdings" pitchFamily="2" charset="2"/>
              <a:buChar char="Ø"/>
            </a:pPr>
            <a:r>
              <a:rPr lang="en-US" altLang="zh-CN" sz="2400" b="1" dirty="0" err="1">
                <a:latin typeface="+mn-ea"/>
              </a:rPr>
              <a:t>OdevitySortByNameJobShardingStrategy</a:t>
            </a:r>
            <a:endParaRPr lang="zh-CN" altLang="zh-CN" sz="2400" b="1" dirty="0">
              <a:latin typeface="+mn-ea"/>
            </a:endParaRPr>
          </a:p>
          <a:p>
            <a:pPr marL="342900" lvl="2" indent="-342900">
              <a:buFont typeface="Wingdings" pitchFamily="2" charset="2"/>
              <a:buChar char="Ø"/>
            </a:pPr>
            <a:r>
              <a:rPr lang="en-US" altLang="zh-CN" sz="2400" b="1" dirty="0" err="1" smtClean="0">
                <a:latin typeface="+mn-ea"/>
              </a:rPr>
              <a:t>RotateServerByNameJobShardingStrategy</a:t>
            </a:r>
            <a:endParaRPr lang="en-US" altLang="zh-CN" sz="2400" b="1" dirty="0" smtClean="0">
              <a:latin typeface="+mn-ea"/>
            </a:endParaRPr>
          </a:p>
          <a:p>
            <a:pPr marL="342900" lvl="2" indent="-342900">
              <a:buFont typeface="Wingdings" pitchFamily="2" charset="2"/>
              <a:buChar char="Ø"/>
            </a:pPr>
            <a:r>
              <a:rPr lang="zh-CN" altLang="en-US" sz="2400" b="1" dirty="0" smtClean="0">
                <a:latin typeface="+mn-ea"/>
              </a:rPr>
              <a:t>自定义分片策略</a:t>
            </a:r>
            <a:endParaRPr lang="zh-CN" altLang="zh-CN" sz="2400" b="1" dirty="0">
              <a:latin typeface="+mn-ea"/>
            </a:endParaRPr>
          </a:p>
          <a:p>
            <a:endParaRPr lang="en-US" altLang="zh-CN" dirty="0"/>
          </a:p>
          <a:p>
            <a:endParaRPr lang="zh-CN" altLang="zh-CN" dirty="0"/>
          </a:p>
        </p:txBody>
      </p:sp>
    </p:spTree>
    <p:extLst>
      <p:ext uri="{BB962C8B-B14F-4D97-AF65-F5344CB8AC3E}">
        <p14:creationId xmlns:p14="http://schemas.microsoft.com/office/powerpoint/2010/main" val="2550732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标题 1"/>
          <p:cNvSpPr>
            <a:spLocks noGrp="1"/>
          </p:cNvSpPr>
          <p:nvPr>
            <p:ph type="title"/>
          </p:nvPr>
        </p:nvSpPr>
        <p:spPr>
          <a:xfrm>
            <a:off x="477838" y="214538"/>
            <a:ext cx="8207375" cy="631825"/>
          </a:xfrm>
        </p:spPr>
        <p:txBody>
          <a:bodyPr/>
          <a:lstStyle/>
          <a:p>
            <a:pPr lvl="0"/>
            <a:r>
              <a:rPr lang="zh-CN" altLang="en-US" sz="2800" dirty="0" smtClean="0"/>
              <a:t>基础配置信息介绍</a:t>
            </a:r>
            <a:r>
              <a:rPr lang="en-US" altLang="zh-CN" sz="2800" dirty="0" smtClean="0"/>
              <a:t>——</a:t>
            </a:r>
            <a:r>
              <a:rPr lang="zh-CN" altLang="en-US" sz="2800" dirty="0" smtClean="0"/>
              <a:t>作业类型</a:t>
            </a:r>
            <a:endParaRPr lang="zh-CN" altLang="zh-CN" sz="2800" dirty="0"/>
          </a:p>
        </p:txBody>
      </p:sp>
      <p:sp>
        <p:nvSpPr>
          <p:cNvPr id="2" name="矩形 1"/>
          <p:cNvSpPr/>
          <p:nvPr/>
        </p:nvSpPr>
        <p:spPr>
          <a:xfrm>
            <a:off x="573609" y="1129287"/>
            <a:ext cx="7791163" cy="3600986"/>
          </a:xfrm>
          <a:prstGeom prst="rect">
            <a:avLst/>
          </a:prstGeom>
        </p:spPr>
        <p:txBody>
          <a:bodyPr wrap="square">
            <a:spAutoFit/>
          </a:bodyPr>
          <a:lstStyle/>
          <a:p>
            <a:r>
              <a:rPr lang="en-US" altLang="zh-CN" sz="2400" dirty="0">
                <a:latin typeface="+mn-ea"/>
              </a:rPr>
              <a:t>Elastic-job</a:t>
            </a:r>
            <a:r>
              <a:rPr lang="zh-CN" altLang="zh-CN" sz="2400" dirty="0">
                <a:latin typeface="+mn-ea"/>
              </a:rPr>
              <a:t>提供了</a:t>
            </a:r>
            <a:r>
              <a:rPr lang="zh-CN" altLang="zh-CN" sz="2400" b="1" dirty="0">
                <a:latin typeface="+mn-ea"/>
              </a:rPr>
              <a:t>三种作业类型：</a:t>
            </a:r>
            <a:r>
              <a:rPr lang="en-US" altLang="zh-CN" sz="2400" b="1" dirty="0">
                <a:latin typeface="+mn-ea"/>
              </a:rPr>
              <a:t>Simple</a:t>
            </a:r>
            <a:r>
              <a:rPr lang="zh-CN" altLang="zh-CN" sz="2400" b="1" dirty="0">
                <a:latin typeface="+mn-ea"/>
              </a:rPr>
              <a:t>、</a:t>
            </a:r>
            <a:r>
              <a:rPr lang="en-US" altLang="zh-CN" sz="2400" b="1" dirty="0" err="1">
                <a:latin typeface="+mn-ea"/>
              </a:rPr>
              <a:t>DataFlow</a:t>
            </a:r>
            <a:r>
              <a:rPr lang="zh-CN" altLang="zh-CN" sz="2400" b="1" dirty="0">
                <a:latin typeface="+mn-ea"/>
              </a:rPr>
              <a:t>和</a:t>
            </a:r>
            <a:r>
              <a:rPr lang="en-US" altLang="zh-CN" sz="2400" b="1" dirty="0">
                <a:latin typeface="+mn-ea"/>
              </a:rPr>
              <a:t>Script</a:t>
            </a:r>
            <a:r>
              <a:rPr lang="zh-CN" altLang="zh-CN" sz="2400" b="1" dirty="0">
                <a:latin typeface="+mn-ea"/>
              </a:rPr>
              <a:t>。</a:t>
            </a:r>
            <a:endParaRPr lang="zh-CN" altLang="zh-CN" sz="2400" dirty="0">
              <a:latin typeface="+mn-ea"/>
            </a:endParaRPr>
          </a:p>
          <a:p>
            <a:endParaRPr lang="zh-CN" altLang="zh-CN" sz="2400" dirty="0">
              <a:latin typeface="+mn-ea"/>
            </a:endParaRPr>
          </a:p>
          <a:p>
            <a:pPr marL="342900" indent="-342900">
              <a:buFont typeface="Wingdings" pitchFamily="2" charset="2"/>
              <a:buChar char="Ø"/>
            </a:pPr>
            <a:r>
              <a:rPr lang="en-US" altLang="zh-CN" sz="2400" b="1" dirty="0" smtClean="0">
                <a:latin typeface="+mn-ea"/>
              </a:rPr>
              <a:t>Simple</a:t>
            </a:r>
            <a:r>
              <a:rPr lang="zh-CN" altLang="en-US" sz="2400" b="1" dirty="0">
                <a:latin typeface="+mn-ea"/>
              </a:rPr>
              <a:t>类型</a:t>
            </a:r>
            <a:r>
              <a:rPr lang="zh-CN" altLang="en-US" sz="2400" b="1" dirty="0" smtClean="0">
                <a:latin typeface="+mn-ea"/>
              </a:rPr>
              <a:t>作业</a:t>
            </a:r>
            <a:endParaRPr lang="en-US" altLang="zh-CN" sz="2400" b="1" dirty="0" smtClean="0">
              <a:latin typeface="+mn-ea"/>
            </a:endParaRPr>
          </a:p>
          <a:p>
            <a:pPr marL="342900" indent="-342900">
              <a:buFont typeface="Wingdings" pitchFamily="2" charset="2"/>
              <a:buChar char="Ø"/>
            </a:pPr>
            <a:r>
              <a:rPr lang="en-US" altLang="zh-CN" sz="2400" b="1" dirty="0" err="1" smtClean="0">
                <a:latin typeface="+mn-ea"/>
              </a:rPr>
              <a:t>DataFlow</a:t>
            </a:r>
            <a:r>
              <a:rPr lang="zh-CN" altLang="en-US" sz="2400" b="1" dirty="0">
                <a:latin typeface="+mn-ea"/>
              </a:rPr>
              <a:t>类型</a:t>
            </a:r>
            <a:r>
              <a:rPr lang="zh-CN" altLang="en-US" sz="2400" b="1" dirty="0" smtClean="0">
                <a:latin typeface="+mn-ea"/>
              </a:rPr>
              <a:t>作业</a:t>
            </a:r>
            <a:endParaRPr lang="en-US" altLang="zh-CN" sz="2400" b="1" dirty="0" smtClean="0">
              <a:latin typeface="+mn-ea"/>
            </a:endParaRPr>
          </a:p>
          <a:p>
            <a:r>
              <a:rPr lang="en-US" altLang="zh-CN" sz="2400" b="1" dirty="0" smtClean="0">
                <a:latin typeface="+mn-ea"/>
              </a:rPr>
              <a:t>  </a:t>
            </a:r>
            <a:r>
              <a:rPr lang="en-US" altLang="zh-CN" sz="2400" b="1" dirty="0" err="1" smtClean="0">
                <a:latin typeface="+mn-ea"/>
              </a:rPr>
              <a:t>ThroughputDataFlow</a:t>
            </a:r>
            <a:r>
              <a:rPr lang="zh-CN" altLang="en-US" sz="2400" b="1" dirty="0">
                <a:latin typeface="+mn-ea"/>
              </a:rPr>
              <a:t>类型</a:t>
            </a:r>
            <a:r>
              <a:rPr lang="zh-CN" altLang="en-US" sz="2400" b="1" dirty="0" smtClean="0">
                <a:latin typeface="+mn-ea"/>
              </a:rPr>
              <a:t>作业</a:t>
            </a:r>
            <a:endParaRPr lang="en-US" altLang="zh-CN" sz="2400" b="1" dirty="0" smtClean="0">
              <a:latin typeface="+mn-ea"/>
            </a:endParaRPr>
          </a:p>
          <a:p>
            <a:r>
              <a:rPr lang="en-US" altLang="zh-CN" sz="2400" b="1" dirty="0" smtClean="0">
                <a:latin typeface="+mn-ea"/>
              </a:rPr>
              <a:t>  </a:t>
            </a:r>
            <a:r>
              <a:rPr lang="en-US" altLang="zh-CN" sz="2400" b="1" dirty="0" err="1" smtClean="0">
                <a:latin typeface="+mn-ea"/>
              </a:rPr>
              <a:t>SequenceDataFlow</a:t>
            </a:r>
            <a:r>
              <a:rPr lang="zh-CN" altLang="en-US" sz="2400" b="1" dirty="0">
                <a:latin typeface="+mn-ea"/>
              </a:rPr>
              <a:t>类型作业</a:t>
            </a:r>
            <a:endParaRPr lang="en-US" altLang="zh-CN" sz="2400" b="1" dirty="0" smtClean="0">
              <a:latin typeface="+mn-ea"/>
            </a:endParaRPr>
          </a:p>
          <a:p>
            <a:pPr marL="342900" indent="-342900">
              <a:buFont typeface="Wingdings" pitchFamily="2" charset="2"/>
              <a:buChar char="Ø"/>
            </a:pPr>
            <a:r>
              <a:rPr lang="en-US" altLang="zh-CN" sz="2400" b="1" dirty="0" smtClean="0"/>
              <a:t>Script </a:t>
            </a:r>
            <a:r>
              <a:rPr lang="zh-CN" altLang="zh-CN" sz="2400" b="1" dirty="0"/>
              <a:t>类型作业</a:t>
            </a:r>
          </a:p>
          <a:p>
            <a:endParaRPr lang="en-US" altLang="zh-CN" dirty="0"/>
          </a:p>
          <a:p>
            <a:endParaRPr lang="zh-CN" altLang="zh-CN" dirty="0"/>
          </a:p>
        </p:txBody>
      </p:sp>
    </p:spTree>
    <p:extLst>
      <p:ext uri="{BB962C8B-B14F-4D97-AF65-F5344CB8AC3E}">
        <p14:creationId xmlns:p14="http://schemas.microsoft.com/office/powerpoint/2010/main" val="595360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标题 1"/>
          <p:cNvSpPr>
            <a:spLocks noGrp="1"/>
          </p:cNvSpPr>
          <p:nvPr>
            <p:ph type="title"/>
          </p:nvPr>
        </p:nvSpPr>
        <p:spPr>
          <a:xfrm>
            <a:off x="477838" y="214538"/>
            <a:ext cx="8207375" cy="631825"/>
          </a:xfrm>
        </p:spPr>
        <p:txBody>
          <a:bodyPr/>
          <a:lstStyle/>
          <a:p>
            <a:pPr lvl="0"/>
            <a:r>
              <a:rPr lang="zh-CN" altLang="en-US" sz="2800" dirty="0" smtClean="0"/>
              <a:t>基础配置信息介绍</a:t>
            </a:r>
            <a:r>
              <a:rPr lang="en-US" altLang="zh-CN" sz="2800" dirty="0" smtClean="0"/>
              <a:t>——</a:t>
            </a:r>
            <a:r>
              <a:rPr lang="zh-CN" altLang="en-US" sz="2800" dirty="0" smtClean="0"/>
              <a:t>作业批量处理</a:t>
            </a:r>
            <a:endParaRPr lang="zh-CN" altLang="zh-CN" sz="2800" dirty="0"/>
          </a:p>
        </p:txBody>
      </p:sp>
      <p:sp>
        <p:nvSpPr>
          <p:cNvPr id="2" name="矩形 1"/>
          <p:cNvSpPr/>
          <p:nvPr/>
        </p:nvSpPr>
        <p:spPr>
          <a:xfrm>
            <a:off x="573609" y="1129287"/>
            <a:ext cx="7791163" cy="1384995"/>
          </a:xfrm>
          <a:prstGeom prst="rect">
            <a:avLst/>
          </a:prstGeom>
        </p:spPr>
        <p:txBody>
          <a:bodyPr wrap="square">
            <a:spAutoFit/>
          </a:bodyPr>
          <a:lstStyle/>
          <a:p>
            <a:r>
              <a:rPr lang="zh-CN" altLang="zh-CN" sz="2400" dirty="0"/>
              <a:t>为了提高数据处理效率，数据流类型作业提供了批量处理数据的功能。</a:t>
            </a:r>
          </a:p>
          <a:p>
            <a:endParaRPr lang="en-US" altLang="zh-CN" dirty="0"/>
          </a:p>
          <a:p>
            <a:endParaRPr lang="zh-CN" altLang="zh-CN" dirty="0"/>
          </a:p>
        </p:txBody>
      </p:sp>
    </p:spTree>
    <p:extLst>
      <p:ext uri="{BB962C8B-B14F-4D97-AF65-F5344CB8AC3E}">
        <p14:creationId xmlns:p14="http://schemas.microsoft.com/office/powerpoint/2010/main" val="3011493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标题 1"/>
          <p:cNvSpPr>
            <a:spLocks noGrp="1"/>
          </p:cNvSpPr>
          <p:nvPr>
            <p:ph type="title"/>
          </p:nvPr>
        </p:nvSpPr>
        <p:spPr>
          <a:xfrm>
            <a:off x="477838" y="214538"/>
            <a:ext cx="8207375" cy="631825"/>
          </a:xfrm>
        </p:spPr>
        <p:txBody>
          <a:bodyPr/>
          <a:lstStyle/>
          <a:p>
            <a:pPr lvl="0"/>
            <a:r>
              <a:rPr lang="zh-CN" altLang="en-US" sz="2800" dirty="0" smtClean="0"/>
              <a:t>基础配置信息介绍</a:t>
            </a:r>
            <a:r>
              <a:rPr lang="en-US" altLang="zh-CN" sz="2800" dirty="0" smtClean="0"/>
              <a:t>——</a:t>
            </a:r>
            <a:r>
              <a:rPr lang="zh-CN" altLang="en-US" sz="2800" dirty="0" smtClean="0"/>
              <a:t>作业任务监听</a:t>
            </a:r>
            <a:endParaRPr lang="zh-CN" altLang="zh-CN" sz="2800" dirty="0"/>
          </a:p>
        </p:txBody>
      </p:sp>
      <p:sp>
        <p:nvSpPr>
          <p:cNvPr id="2" name="矩形 1"/>
          <p:cNvSpPr/>
          <p:nvPr/>
        </p:nvSpPr>
        <p:spPr>
          <a:xfrm>
            <a:off x="573609" y="1129287"/>
            <a:ext cx="7791163" cy="3508653"/>
          </a:xfrm>
          <a:prstGeom prst="rect">
            <a:avLst/>
          </a:prstGeom>
        </p:spPr>
        <p:txBody>
          <a:bodyPr wrap="square">
            <a:spAutoFit/>
          </a:bodyPr>
          <a:lstStyle/>
          <a:p>
            <a:pPr marL="342900" indent="-342900">
              <a:buFont typeface="Wingdings" pitchFamily="2" charset="2"/>
              <a:buChar char="Ø"/>
            </a:pPr>
            <a:r>
              <a:rPr lang="zh-CN" altLang="en-US" sz="2400" dirty="0" smtClean="0">
                <a:latin typeface="+mn-ea"/>
              </a:rPr>
              <a:t>每</a:t>
            </a:r>
            <a:r>
              <a:rPr lang="zh-CN" altLang="en-US" sz="2400" dirty="0">
                <a:latin typeface="+mn-ea"/>
              </a:rPr>
              <a:t>台作业节点均执行的监听</a:t>
            </a:r>
            <a:r>
              <a:rPr lang="zh-CN" altLang="zh-CN" sz="2400" dirty="0" smtClean="0">
                <a:latin typeface="+mn-ea"/>
              </a:rPr>
              <a:t>。</a:t>
            </a:r>
            <a:endParaRPr lang="en-US" altLang="zh-CN" sz="2400" dirty="0" smtClean="0">
              <a:latin typeface="+mn-ea"/>
            </a:endParaRPr>
          </a:p>
          <a:p>
            <a:pPr indent="457200"/>
            <a:r>
              <a:rPr lang="zh-CN" altLang="en-US" dirty="0" smtClean="0"/>
              <a:t>需要</a:t>
            </a:r>
            <a:r>
              <a:rPr lang="zh-CN" altLang="zh-CN" dirty="0" smtClean="0"/>
              <a:t>实现</a:t>
            </a:r>
            <a:r>
              <a:rPr lang="en-US" altLang="zh-CN" dirty="0" err="1"/>
              <a:t>ElasticJobListener</a:t>
            </a:r>
            <a:r>
              <a:rPr lang="en-US" altLang="zh-CN" dirty="0"/>
              <a:t> </a:t>
            </a:r>
            <a:r>
              <a:rPr lang="zh-CN" altLang="zh-CN" dirty="0"/>
              <a:t>接口中</a:t>
            </a:r>
            <a:r>
              <a:rPr lang="zh-CN" altLang="zh-CN" dirty="0" smtClean="0"/>
              <a:t>的</a:t>
            </a:r>
            <a:endParaRPr lang="en-US" altLang="zh-CN" dirty="0" smtClean="0"/>
          </a:p>
          <a:p>
            <a:pPr indent="457200"/>
            <a:r>
              <a:rPr lang="en-US" altLang="zh-CN" dirty="0" err="1" smtClean="0"/>
              <a:t>beforeJobExecuted</a:t>
            </a:r>
            <a:r>
              <a:rPr lang="zh-CN" altLang="zh-CN" dirty="0"/>
              <a:t>和</a:t>
            </a:r>
            <a:r>
              <a:rPr lang="en-US" altLang="zh-CN" dirty="0" err="1"/>
              <a:t>afterJobExecuted</a:t>
            </a:r>
            <a:r>
              <a:rPr lang="zh-CN" altLang="zh-CN" dirty="0"/>
              <a:t>方法</a:t>
            </a:r>
          </a:p>
          <a:p>
            <a:endParaRPr lang="en-US" altLang="zh-CN" sz="2400" dirty="0">
              <a:latin typeface="+mn-ea"/>
            </a:endParaRPr>
          </a:p>
          <a:p>
            <a:pPr marL="342900" indent="-342900">
              <a:buFont typeface="Wingdings" pitchFamily="2" charset="2"/>
              <a:buChar char="Ø"/>
            </a:pPr>
            <a:r>
              <a:rPr lang="zh-CN" altLang="en-US" sz="2400" dirty="0" smtClean="0">
                <a:latin typeface="+mn-ea"/>
              </a:rPr>
              <a:t>分布式</a:t>
            </a:r>
            <a:r>
              <a:rPr lang="zh-CN" altLang="en-US" sz="2400" dirty="0">
                <a:latin typeface="+mn-ea"/>
              </a:rPr>
              <a:t>场景中仅单一节点执行的</a:t>
            </a:r>
            <a:r>
              <a:rPr lang="zh-CN" altLang="en-US" sz="2400" dirty="0" smtClean="0">
                <a:latin typeface="+mn-ea"/>
              </a:rPr>
              <a:t>监听</a:t>
            </a:r>
            <a:endParaRPr lang="en-US" altLang="zh-CN" sz="2400" dirty="0" smtClean="0">
              <a:latin typeface="+mn-ea"/>
            </a:endParaRPr>
          </a:p>
          <a:p>
            <a:r>
              <a:rPr lang="zh-CN" altLang="zh-CN" sz="1600" dirty="0"/>
              <a:t>监听需要实现</a:t>
            </a:r>
            <a:r>
              <a:rPr lang="en-US" altLang="zh-CN" sz="1600" dirty="0" err="1"/>
              <a:t>AbstractDistributeOnceElasticJobListener</a:t>
            </a:r>
            <a:r>
              <a:rPr lang="en-US" altLang="zh-CN" sz="1600" dirty="0"/>
              <a:t> </a:t>
            </a:r>
            <a:endParaRPr lang="zh-CN" altLang="zh-CN" sz="1600" dirty="0"/>
          </a:p>
          <a:p>
            <a:r>
              <a:rPr lang="zh-CN" altLang="zh-CN" sz="1600" dirty="0"/>
              <a:t>类中的</a:t>
            </a:r>
            <a:r>
              <a:rPr lang="en-US" altLang="zh-CN" sz="1600" dirty="0" err="1" smtClean="0"/>
              <a:t>doBeforeJobExecutedAtLastStarted</a:t>
            </a:r>
            <a:r>
              <a:rPr lang="zh-CN" altLang="zh-CN" sz="1600" dirty="0" smtClean="0"/>
              <a:t>和</a:t>
            </a:r>
            <a:r>
              <a:rPr lang="en-US" altLang="zh-CN" sz="1600" dirty="0" err="1"/>
              <a:t>doAfterJobExecutedAtLastCompleted</a:t>
            </a:r>
            <a:r>
              <a:rPr lang="zh-CN" altLang="zh-CN" sz="1600" dirty="0"/>
              <a:t>方法</a:t>
            </a:r>
          </a:p>
          <a:p>
            <a:r>
              <a:rPr lang="zh-CN" altLang="zh-CN" sz="1600" b="1" dirty="0"/>
              <a:t>若作业处理数据库数据，处理完成后只需一个节点完成数据清理任务即可</a:t>
            </a:r>
            <a:r>
              <a:rPr lang="zh-CN" altLang="zh-CN" sz="1600" b="1" dirty="0" smtClean="0"/>
              <a:t>。</a:t>
            </a:r>
            <a:endParaRPr lang="en-US" altLang="zh-CN" sz="1600" b="1" dirty="0" smtClean="0"/>
          </a:p>
          <a:p>
            <a:endParaRPr lang="en-US" altLang="zh-CN" sz="1600" b="1" dirty="0" smtClean="0"/>
          </a:p>
          <a:p>
            <a:r>
              <a:rPr lang="zh-CN" altLang="zh-CN" sz="1600" b="1" dirty="0" smtClean="0"/>
              <a:t>此</a:t>
            </a:r>
            <a:r>
              <a:rPr lang="zh-CN" altLang="zh-CN" sz="1600" b="1" dirty="0"/>
              <a:t>类型任务处理复杂，</a:t>
            </a:r>
            <a:r>
              <a:rPr lang="zh-CN" altLang="zh-CN" sz="1600" b="1" dirty="0">
                <a:solidFill>
                  <a:srgbClr val="FF0000"/>
                </a:solidFill>
              </a:rPr>
              <a:t>需同步分布式环境下作业的状态同步，提供了超时设置来避免作业不同步导致的死锁</a:t>
            </a:r>
            <a:r>
              <a:rPr lang="zh-CN" altLang="zh-CN" sz="1600" b="1" dirty="0"/>
              <a:t>，请谨慎使用</a:t>
            </a:r>
            <a:r>
              <a:rPr lang="zh-CN" altLang="zh-CN" sz="1600" dirty="0"/>
              <a:t>。</a:t>
            </a:r>
          </a:p>
          <a:p>
            <a:endParaRPr lang="zh-CN" altLang="zh-CN" dirty="0">
              <a:latin typeface="+mn-ea"/>
            </a:endParaRPr>
          </a:p>
        </p:txBody>
      </p:sp>
    </p:spTree>
    <p:extLst>
      <p:ext uri="{BB962C8B-B14F-4D97-AF65-F5344CB8AC3E}">
        <p14:creationId xmlns:p14="http://schemas.microsoft.com/office/powerpoint/2010/main" val="1909721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标题 1"/>
          <p:cNvSpPr>
            <a:spLocks noGrp="1"/>
          </p:cNvSpPr>
          <p:nvPr>
            <p:ph type="title"/>
          </p:nvPr>
        </p:nvSpPr>
        <p:spPr>
          <a:xfrm>
            <a:off x="477838" y="214538"/>
            <a:ext cx="8207375" cy="631825"/>
          </a:xfrm>
        </p:spPr>
        <p:txBody>
          <a:bodyPr/>
          <a:lstStyle/>
          <a:p>
            <a:pPr lvl="0"/>
            <a:r>
              <a:rPr lang="zh-CN" altLang="en-US" sz="2800" dirty="0" smtClean="0"/>
              <a:t>目录</a:t>
            </a:r>
            <a:endParaRPr lang="zh-CN" altLang="zh-CN" sz="2800" dirty="0"/>
          </a:p>
        </p:txBody>
      </p:sp>
      <p:sp>
        <p:nvSpPr>
          <p:cNvPr id="5" name="内容占位符 2"/>
          <p:cNvSpPr>
            <a:spLocks noGrp="1"/>
          </p:cNvSpPr>
          <p:nvPr>
            <p:ph idx="1"/>
          </p:nvPr>
        </p:nvSpPr>
        <p:spPr>
          <a:xfrm>
            <a:off x="496957" y="1391450"/>
            <a:ext cx="8229600" cy="3053329"/>
          </a:xfrm>
        </p:spPr>
        <p:txBody>
          <a:bodyPr/>
          <a:lstStyle/>
          <a:p>
            <a:pPr marL="342900" indent="-342900">
              <a:buFont typeface="Wingdings" pitchFamily="2" charset="2"/>
              <a:buChar char="Ø"/>
            </a:pPr>
            <a:r>
              <a:rPr lang="en-US" altLang="zh-CN" dirty="0" smtClean="0"/>
              <a:t>Elastic-job</a:t>
            </a:r>
            <a:r>
              <a:rPr lang="zh-CN" altLang="en-US" dirty="0" smtClean="0"/>
              <a:t>介绍</a:t>
            </a:r>
            <a:endParaRPr lang="en-US" altLang="zh-CN" dirty="0" smtClean="0"/>
          </a:p>
          <a:p>
            <a:pPr marL="342900" indent="-342900">
              <a:buFont typeface="Wingdings" pitchFamily="2" charset="2"/>
              <a:buChar char="Ø"/>
            </a:pPr>
            <a:r>
              <a:rPr lang="zh-CN" altLang="en-US" dirty="0" smtClean="0"/>
              <a:t>快速安装部署</a:t>
            </a:r>
            <a:endParaRPr lang="en-US" altLang="zh-CN" dirty="0" smtClean="0"/>
          </a:p>
          <a:p>
            <a:pPr marL="342900" indent="-342900">
              <a:buFont typeface="Wingdings" pitchFamily="2" charset="2"/>
              <a:buChar char="Ø"/>
            </a:pPr>
            <a:r>
              <a:rPr lang="zh-CN" altLang="en-US" dirty="0" smtClean="0"/>
              <a:t>基础配置信息介绍</a:t>
            </a:r>
            <a:endParaRPr lang="en-US" altLang="zh-CN" dirty="0" smtClean="0"/>
          </a:p>
          <a:p>
            <a:pPr marL="342900" indent="-342900">
              <a:buFont typeface="Wingdings" pitchFamily="2" charset="2"/>
              <a:buChar char="Ø"/>
            </a:pPr>
            <a:r>
              <a:rPr lang="en-US" altLang="zh-CN" dirty="0" smtClean="0"/>
              <a:t>Elastic-job</a:t>
            </a:r>
            <a:r>
              <a:rPr lang="zh-CN" altLang="en-US" dirty="0" smtClean="0"/>
              <a:t>实现原理</a:t>
            </a:r>
          </a:p>
        </p:txBody>
      </p:sp>
    </p:spTree>
    <p:extLst>
      <p:ext uri="{BB962C8B-B14F-4D97-AF65-F5344CB8AC3E}">
        <p14:creationId xmlns:p14="http://schemas.microsoft.com/office/powerpoint/2010/main" val="1095589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标题 1"/>
          <p:cNvSpPr>
            <a:spLocks noGrp="1"/>
          </p:cNvSpPr>
          <p:nvPr>
            <p:ph type="title"/>
          </p:nvPr>
        </p:nvSpPr>
        <p:spPr>
          <a:xfrm>
            <a:off x="477838" y="214538"/>
            <a:ext cx="8207375" cy="631825"/>
          </a:xfrm>
        </p:spPr>
        <p:txBody>
          <a:bodyPr/>
          <a:lstStyle/>
          <a:p>
            <a:pPr lvl="0"/>
            <a:r>
              <a:rPr lang="en-US" altLang="zh-CN" sz="2800" dirty="0"/>
              <a:t>Elastic-job</a:t>
            </a:r>
            <a:r>
              <a:rPr lang="zh-CN" altLang="en-US" sz="2800" dirty="0"/>
              <a:t>实现原理</a:t>
            </a:r>
            <a:r>
              <a:rPr lang="en-US" altLang="zh-CN" sz="2800" dirty="0"/>
              <a:t>——</a:t>
            </a:r>
            <a:r>
              <a:rPr lang="zh-CN" altLang="en-US" sz="2800" dirty="0"/>
              <a:t>弹性分布实现</a:t>
            </a:r>
            <a:endParaRPr lang="zh-CN" altLang="zh-CN" sz="2800" dirty="0"/>
          </a:p>
        </p:txBody>
      </p:sp>
      <p:sp>
        <p:nvSpPr>
          <p:cNvPr id="14" name="矩形 13"/>
          <p:cNvSpPr/>
          <p:nvPr/>
        </p:nvSpPr>
        <p:spPr>
          <a:xfrm>
            <a:off x="356839" y="1115122"/>
            <a:ext cx="8638478" cy="3734356"/>
          </a:xfrm>
          <a:prstGeom prst="rect">
            <a:avLst/>
          </a:prstGeom>
        </p:spPr>
        <p:txBody>
          <a:bodyPr wrap="square">
            <a:spAutoFit/>
          </a:bodyPr>
          <a:lstStyle/>
          <a:p>
            <a:pPr marL="342900" lvl="0" indent="-342900">
              <a:lnSpc>
                <a:spcPts val="1920"/>
              </a:lnSpc>
              <a:spcAft>
                <a:spcPts val="750"/>
              </a:spcAft>
              <a:buSzPts val="1000"/>
              <a:buFont typeface="Wingdings" panose="05000000000000000000" pitchFamily="2" charset="2"/>
              <a:buChar char="Ø"/>
              <a:tabLst>
                <a:tab pos="457200" algn="l"/>
              </a:tabLst>
            </a:pPr>
            <a:r>
              <a:rPr lang="zh-CN" altLang="zh-CN" sz="1600" b="1" dirty="0">
                <a:solidFill>
                  <a:srgbClr val="FF0000"/>
                </a:solidFill>
                <a:latin typeface="Helvetica Neue"/>
                <a:cs typeface="宋体" panose="02010600030101010101" pitchFamily="2" charset="-122"/>
              </a:rPr>
              <a:t>第一台服务器上线触发主服务器选举</a:t>
            </a:r>
            <a:r>
              <a:rPr lang="zh-CN" altLang="zh-CN" sz="1600" dirty="0">
                <a:solidFill>
                  <a:srgbClr val="333333"/>
                </a:solidFill>
                <a:latin typeface="Helvetica Neue"/>
                <a:cs typeface="宋体" panose="02010600030101010101" pitchFamily="2" charset="-122"/>
              </a:rPr>
              <a:t>。主服务器一旦下线，则重新触发选举，</a:t>
            </a:r>
            <a:r>
              <a:rPr lang="zh-CN" altLang="zh-CN" sz="1600" b="1" dirty="0">
                <a:solidFill>
                  <a:srgbClr val="333333"/>
                </a:solidFill>
                <a:latin typeface="Helvetica Neue"/>
                <a:cs typeface="宋体" panose="02010600030101010101" pitchFamily="2" charset="-122"/>
              </a:rPr>
              <a:t>选举过程中阻塞</a:t>
            </a:r>
            <a:r>
              <a:rPr lang="zh-CN" altLang="zh-CN" sz="1600" dirty="0">
                <a:solidFill>
                  <a:srgbClr val="333333"/>
                </a:solidFill>
                <a:latin typeface="Helvetica Neue"/>
                <a:cs typeface="宋体" panose="02010600030101010101" pitchFamily="2" charset="-122"/>
              </a:rPr>
              <a:t>，只有主服务器选举完成，才会执行其他任务。</a:t>
            </a:r>
            <a:endParaRPr lang="zh-CN" altLang="zh-CN" sz="1600" dirty="0">
              <a:latin typeface="宋体" panose="02010600030101010101" pitchFamily="2" charset="-122"/>
              <a:cs typeface="宋体" panose="02010600030101010101" pitchFamily="2" charset="-122"/>
            </a:endParaRPr>
          </a:p>
          <a:p>
            <a:pPr marL="342900" lvl="0" indent="-342900">
              <a:lnSpc>
                <a:spcPts val="1920"/>
              </a:lnSpc>
              <a:spcAft>
                <a:spcPts val="750"/>
              </a:spcAft>
              <a:buSzPts val="1000"/>
              <a:buFont typeface="Wingdings" panose="05000000000000000000" pitchFamily="2" charset="2"/>
              <a:buChar char="Ø"/>
              <a:tabLst>
                <a:tab pos="457200" algn="l"/>
              </a:tabLst>
            </a:pPr>
            <a:r>
              <a:rPr lang="zh-CN" altLang="zh-CN" sz="1600" b="1" dirty="0">
                <a:solidFill>
                  <a:srgbClr val="333333"/>
                </a:solidFill>
                <a:latin typeface="Helvetica Neue"/>
                <a:cs typeface="宋体" panose="02010600030101010101" pitchFamily="2" charset="-122"/>
              </a:rPr>
              <a:t>某作业服务器上线时会自动将服务器信息注册到注册中心，下线时会自动更新服务器状态</a:t>
            </a:r>
            <a:r>
              <a:rPr lang="zh-CN" altLang="zh-CN" sz="1600" b="1" dirty="0" smtClean="0">
                <a:solidFill>
                  <a:srgbClr val="333333"/>
                </a:solidFill>
                <a:latin typeface="Helvetica Neue"/>
                <a:cs typeface="宋体" panose="02010600030101010101" pitchFamily="2" charset="-122"/>
              </a:rPr>
              <a:t>。</a:t>
            </a:r>
            <a:endParaRPr lang="en-US" altLang="zh-CN" sz="1600" b="1" dirty="0" smtClean="0">
              <a:solidFill>
                <a:srgbClr val="333333"/>
              </a:solidFill>
              <a:latin typeface="Helvetica Neue"/>
              <a:cs typeface="宋体" panose="02010600030101010101" pitchFamily="2" charset="-122"/>
            </a:endParaRPr>
          </a:p>
          <a:p>
            <a:pPr marL="342900" lvl="0" indent="-342900">
              <a:lnSpc>
                <a:spcPts val="1920"/>
              </a:lnSpc>
              <a:spcAft>
                <a:spcPts val="750"/>
              </a:spcAft>
              <a:buSzPts val="1000"/>
              <a:buFont typeface="Wingdings" panose="05000000000000000000" pitchFamily="2" charset="2"/>
              <a:buChar char="Ø"/>
              <a:tabLst>
                <a:tab pos="457200" algn="l"/>
              </a:tabLst>
            </a:pPr>
            <a:r>
              <a:rPr lang="zh-CN" altLang="en-US" sz="1600" dirty="0" smtClean="0">
                <a:solidFill>
                  <a:srgbClr val="FF0000"/>
                </a:solidFill>
                <a:latin typeface="宋体" panose="02010600030101010101" pitchFamily="2" charset="-122"/>
                <a:cs typeface="宋体" panose="02010600030101010101" pitchFamily="2" charset="-122"/>
              </a:rPr>
              <a:t>主</a:t>
            </a:r>
            <a:r>
              <a:rPr lang="zh-CN" altLang="en-US" sz="1600" dirty="0">
                <a:solidFill>
                  <a:srgbClr val="FF0000"/>
                </a:solidFill>
                <a:latin typeface="宋体" panose="02010600030101010101" pitchFamily="2" charset="-122"/>
                <a:cs typeface="宋体" panose="02010600030101010101" pitchFamily="2" charset="-122"/>
              </a:rPr>
              <a:t>节点选举，服务器上下线，分片总数变更均更新重新分片标记 </a:t>
            </a:r>
            <a:r>
              <a:rPr lang="zh-CN" altLang="en-US" sz="1600" dirty="0" smtClean="0">
                <a:solidFill>
                  <a:srgbClr val="FF0000"/>
                </a:solidFill>
                <a:latin typeface="宋体" panose="02010600030101010101" pitchFamily="2" charset="-122"/>
                <a:cs typeface="宋体" panose="02010600030101010101" pitchFamily="2" charset="-122"/>
              </a:rPr>
              <a:t>。</a:t>
            </a:r>
            <a:r>
              <a:rPr lang="en-US" altLang="zh-CN" sz="1600" dirty="0" smtClean="0">
                <a:solidFill>
                  <a:srgbClr val="FF0000"/>
                </a:solidFill>
                <a:latin typeface="宋体" panose="02010600030101010101" pitchFamily="2" charset="-122"/>
                <a:cs typeface="宋体" panose="02010600030101010101" pitchFamily="2" charset="-122"/>
              </a:rPr>
              <a:t>(</a:t>
            </a:r>
            <a:r>
              <a:rPr lang="zh-CN" altLang="en-US" sz="1600" dirty="0" smtClean="0">
                <a:solidFill>
                  <a:srgbClr val="FF0000"/>
                </a:solidFill>
                <a:latin typeface="宋体" panose="02010600030101010101" pitchFamily="2" charset="-122"/>
                <a:cs typeface="宋体" panose="02010600030101010101" pitchFamily="2" charset="-122"/>
              </a:rPr>
              <a:t>出发分片</a:t>
            </a:r>
            <a:r>
              <a:rPr lang="en-US" altLang="zh-CN" sz="1600" dirty="0" smtClean="0">
                <a:solidFill>
                  <a:srgbClr val="FF0000"/>
                </a:solidFill>
                <a:latin typeface="宋体" panose="02010600030101010101" pitchFamily="2" charset="-122"/>
                <a:cs typeface="宋体" panose="02010600030101010101" pitchFamily="2" charset="-122"/>
              </a:rPr>
              <a:t>)</a:t>
            </a:r>
            <a:endParaRPr lang="zh-CN" altLang="en-US" sz="1600" dirty="0">
              <a:solidFill>
                <a:srgbClr val="FF0000"/>
              </a:solidFill>
              <a:latin typeface="宋体" panose="02010600030101010101" pitchFamily="2" charset="-122"/>
              <a:cs typeface="宋体" panose="02010600030101010101" pitchFamily="2" charset="-122"/>
            </a:endParaRPr>
          </a:p>
          <a:p>
            <a:pPr marL="342900" lvl="0" indent="-342900">
              <a:lnSpc>
                <a:spcPts val="1920"/>
              </a:lnSpc>
              <a:spcAft>
                <a:spcPts val="750"/>
              </a:spcAft>
              <a:buSzPts val="1000"/>
              <a:buFont typeface="Wingdings" panose="05000000000000000000" pitchFamily="2" charset="2"/>
              <a:buChar char="Ø"/>
              <a:tabLst>
                <a:tab pos="457200" algn="l"/>
              </a:tabLst>
            </a:pPr>
            <a:r>
              <a:rPr lang="zh-CN" altLang="en-US" sz="1600" b="1" dirty="0" smtClean="0">
                <a:latin typeface="宋体" panose="02010600030101010101" pitchFamily="2" charset="-122"/>
                <a:cs typeface="宋体" panose="02010600030101010101" pitchFamily="2" charset="-122"/>
              </a:rPr>
              <a:t>定时</a:t>
            </a:r>
            <a:r>
              <a:rPr lang="zh-CN" altLang="en-US" sz="1600" b="1" dirty="0">
                <a:latin typeface="宋体" panose="02010600030101010101" pitchFamily="2" charset="-122"/>
                <a:cs typeface="宋体" panose="02010600030101010101" pitchFamily="2" charset="-122"/>
              </a:rPr>
              <a:t>任务触发时，如需重新分片，则通过主服务器分片，分片过程中阻塞，分片结束后才可执行任务。如分片过程中主服务器下线，则先选举主服务器，再分片。</a:t>
            </a:r>
          </a:p>
          <a:p>
            <a:pPr marL="342900" lvl="0" indent="-342900">
              <a:lnSpc>
                <a:spcPts val="1920"/>
              </a:lnSpc>
              <a:spcAft>
                <a:spcPts val="750"/>
              </a:spcAft>
              <a:buSzPts val="1000"/>
              <a:buFont typeface="Wingdings" panose="05000000000000000000" pitchFamily="2" charset="2"/>
              <a:buChar char="Ø"/>
              <a:tabLst>
                <a:tab pos="457200" algn="l"/>
              </a:tabLst>
            </a:pPr>
            <a:r>
              <a:rPr lang="zh-CN" altLang="en-US" sz="1600" b="1" dirty="0" smtClean="0">
                <a:latin typeface="宋体" panose="02010600030101010101" pitchFamily="2" charset="-122"/>
                <a:cs typeface="宋体" panose="02010600030101010101" pitchFamily="2" charset="-122"/>
              </a:rPr>
              <a:t>通过</a:t>
            </a:r>
            <a:r>
              <a:rPr lang="zh-CN" altLang="en-US" sz="1600" b="1" dirty="0">
                <a:latin typeface="宋体" panose="02010600030101010101" pitchFamily="2" charset="-122"/>
                <a:cs typeface="宋体" panose="02010600030101010101" pitchFamily="2" charset="-122"/>
              </a:rPr>
              <a:t>上一项说明可知，为了维持作业运行时的稳定性，运行过程中只会标记分片状态，不会重新分片。分片仅可能发生在下次任务触发前。</a:t>
            </a:r>
          </a:p>
          <a:p>
            <a:pPr marL="342900" lvl="0" indent="-342900">
              <a:lnSpc>
                <a:spcPts val="1920"/>
              </a:lnSpc>
              <a:spcAft>
                <a:spcPts val="750"/>
              </a:spcAft>
              <a:buSzPts val="1000"/>
              <a:buFont typeface="Wingdings" panose="05000000000000000000" pitchFamily="2" charset="2"/>
              <a:buChar char="Ø"/>
              <a:tabLst>
                <a:tab pos="457200" algn="l"/>
              </a:tabLst>
            </a:pPr>
            <a:r>
              <a:rPr lang="zh-CN" altLang="en-US" sz="1600" b="1" dirty="0" smtClean="0">
                <a:latin typeface="宋体" panose="02010600030101010101" pitchFamily="2" charset="-122"/>
                <a:cs typeface="宋体" panose="02010600030101010101" pitchFamily="2" charset="-122"/>
              </a:rPr>
              <a:t>每次</a:t>
            </a:r>
            <a:r>
              <a:rPr lang="zh-CN" altLang="en-US" sz="1600" b="1" dirty="0">
                <a:latin typeface="宋体" panose="02010600030101010101" pitchFamily="2" charset="-122"/>
                <a:cs typeface="宋体" panose="02010600030101010101" pitchFamily="2" charset="-122"/>
              </a:rPr>
              <a:t>分片都会按服务器</a:t>
            </a:r>
            <a:r>
              <a:rPr lang="en-US" altLang="zh-CN" sz="1600" b="1" dirty="0">
                <a:latin typeface="宋体" panose="02010600030101010101" pitchFamily="2" charset="-122"/>
                <a:cs typeface="宋体" panose="02010600030101010101" pitchFamily="2" charset="-122"/>
              </a:rPr>
              <a:t>IP</a:t>
            </a:r>
            <a:r>
              <a:rPr lang="zh-CN" altLang="en-US" sz="1600" b="1" dirty="0">
                <a:latin typeface="宋体" panose="02010600030101010101" pitchFamily="2" charset="-122"/>
                <a:cs typeface="宋体" panose="02010600030101010101" pitchFamily="2" charset="-122"/>
              </a:rPr>
              <a:t>排序，保证分片结果不会产生较大波动。</a:t>
            </a:r>
          </a:p>
          <a:p>
            <a:pPr marL="342900" lvl="0" indent="-342900">
              <a:lnSpc>
                <a:spcPts val="1920"/>
              </a:lnSpc>
              <a:spcAft>
                <a:spcPts val="750"/>
              </a:spcAft>
              <a:buSzPts val="1000"/>
              <a:buFont typeface="Wingdings" panose="05000000000000000000" pitchFamily="2" charset="2"/>
              <a:buChar char="Ø"/>
              <a:tabLst>
                <a:tab pos="457200" algn="l"/>
              </a:tabLst>
            </a:pPr>
            <a:r>
              <a:rPr lang="zh-CN" altLang="en-US" sz="1600" b="1" dirty="0" smtClean="0">
                <a:latin typeface="宋体" panose="02010600030101010101" pitchFamily="2" charset="-122"/>
                <a:cs typeface="宋体" panose="02010600030101010101" pitchFamily="2" charset="-122"/>
              </a:rPr>
              <a:t>实现</a:t>
            </a:r>
            <a:r>
              <a:rPr lang="zh-CN" altLang="en-US" sz="1600" b="1" dirty="0">
                <a:latin typeface="宋体" panose="02010600030101010101" pitchFamily="2" charset="-122"/>
                <a:cs typeface="宋体" panose="02010600030101010101" pitchFamily="2" charset="-122"/>
              </a:rPr>
              <a:t>失效转移功能，在某台服务器执行完毕后主动抓取未分配的分片，并且在某台服务器下线后主动寻找可用的服务器执行任务。</a:t>
            </a:r>
          </a:p>
          <a:p>
            <a:pPr marL="342900" lvl="0" indent="-342900">
              <a:lnSpc>
                <a:spcPts val="1920"/>
              </a:lnSpc>
              <a:spcAft>
                <a:spcPts val="750"/>
              </a:spcAft>
              <a:buSzPts val="1000"/>
              <a:buFont typeface="Symbol" panose="05050102010706020507" pitchFamily="18" charset="2"/>
              <a:buChar char=""/>
              <a:tabLst>
                <a:tab pos="457200" algn="l"/>
              </a:tabLst>
            </a:pPr>
            <a:endParaRPr lang="zh-CN" altLang="zh-CN" dirty="0">
              <a:latin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692622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标题 1"/>
          <p:cNvSpPr>
            <a:spLocks noGrp="1"/>
          </p:cNvSpPr>
          <p:nvPr>
            <p:ph type="title"/>
          </p:nvPr>
        </p:nvSpPr>
        <p:spPr>
          <a:xfrm>
            <a:off x="477838" y="214538"/>
            <a:ext cx="8207375" cy="631825"/>
          </a:xfrm>
        </p:spPr>
        <p:txBody>
          <a:bodyPr/>
          <a:lstStyle/>
          <a:p>
            <a:pPr lvl="0"/>
            <a:r>
              <a:rPr lang="en-US" altLang="zh-CN" sz="2800" dirty="0" smtClean="0"/>
              <a:t>Elastic-job</a:t>
            </a:r>
            <a:r>
              <a:rPr lang="zh-CN" altLang="en-US" sz="2800" dirty="0" smtClean="0"/>
              <a:t>实现原理</a:t>
            </a:r>
            <a:r>
              <a:rPr lang="en-US" altLang="zh-CN" sz="2800" dirty="0" smtClean="0"/>
              <a:t>——</a:t>
            </a:r>
            <a:r>
              <a:rPr lang="zh-CN" altLang="en-US" sz="2800" dirty="0" smtClean="0"/>
              <a:t>注册中心数据结构</a:t>
            </a:r>
            <a:endParaRPr lang="zh-CN" altLang="zh-CN" sz="2800" dirty="0"/>
          </a:p>
        </p:txBody>
      </p:sp>
      <p:sp>
        <p:nvSpPr>
          <p:cNvPr id="3" name="矩形 2"/>
          <p:cNvSpPr/>
          <p:nvPr/>
        </p:nvSpPr>
        <p:spPr>
          <a:xfrm>
            <a:off x="598447" y="1117047"/>
            <a:ext cx="8086765" cy="1477328"/>
          </a:xfrm>
          <a:prstGeom prst="rect">
            <a:avLst/>
          </a:prstGeom>
        </p:spPr>
        <p:txBody>
          <a:bodyPr wrap="square">
            <a:spAutoFit/>
          </a:bodyPr>
          <a:lstStyle/>
          <a:p>
            <a:r>
              <a:rPr lang="zh-CN" altLang="en-US" dirty="0"/>
              <a:t>注册中心在定义的命名空间下，创建作业名称节点，用于区分不同作业，所以作业一旦创建则不能修改作业名称，如果修改名称将视为新的作业。作业名称节点下又包含</a:t>
            </a:r>
            <a:r>
              <a:rPr lang="en-US" altLang="zh-CN" dirty="0"/>
              <a:t>4</a:t>
            </a:r>
            <a:r>
              <a:rPr lang="zh-CN" altLang="en-US" dirty="0"/>
              <a:t>个数据子节点，分别是</a:t>
            </a:r>
            <a:r>
              <a:rPr lang="en-US" altLang="zh-CN" dirty="0" err="1"/>
              <a:t>config</a:t>
            </a:r>
            <a:r>
              <a:rPr lang="en-US" altLang="zh-CN" dirty="0"/>
              <a:t>, servers, execution</a:t>
            </a:r>
            <a:r>
              <a:rPr lang="zh-CN" altLang="en-US" dirty="0"/>
              <a:t>和</a:t>
            </a:r>
            <a:r>
              <a:rPr lang="en-US" altLang="zh-CN" dirty="0"/>
              <a:t>leader</a:t>
            </a:r>
            <a:r>
              <a:rPr lang="zh-CN" altLang="en-US" dirty="0" smtClean="0"/>
              <a:t>。</a:t>
            </a:r>
            <a:endParaRPr lang="en-US" altLang="zh-CN" dirty="0" smtClean="0"/>
          </a:p>
          <a:p>
            <a:endParaRPr lang="en-US" altLang="zh-CN" dirty="0" smtClean="0"/>
          </a:p>
          <a:p>
            <a:endParaRPr lang="zh-CN" altLang="en-US" dirty="0"/>
          </a:p>
        </p:txBody>
      </p:sp>
      <p:pic>
        <p:nvPicPr>
          <p:cNvPr id="6" name="图片 5" descr="注册中心数据结构"/>
          <p:cNvPicPr/>
          <p:nvPr/>
        </p:nvPicPr>
        <p:blipFill>
          <a:blip r:embed="rId3">
            <a:extLst>
              <a:ext uri="{28A0092B-C50C-407E-A947-70E740481C1C}">
                <a14:useLocalDpi xmlns:a14="http://schemas.microsoft.com/office/drawing/2010/main" val="0"/>
              </a:ext>
            </a:extLst>
          </a:blip>
          <a:srcRect/>
          <a:stretch>
            <a:fillRect/>
          </a:stretch>
        </p:blipFill>
        <p:spPr bwMode="auto">
          <a:xfrm>
            <a:off x="2043259" y="2007219"/>
            <a:ext cx="2886710" cy="4051610"/>
          </a:xfrm>
          <a:prstGeom prst="rect">
            <a:avLst/>
          </a:prstGeom>
          <a:noFill/>
          <a:ln>
            <a:noFill/>
          </a:ln>
        </p:spPr>
      </p:pic>
    </p:spTree>
    <p:extLst>
      <p:ext uri="{BB962C8B-B14F-4D97-AF65-F5344CB8AC3E}">
        <p14:creationId xmlns:p14="http://schemas.microsoft.com/office/powerpoint/2010/main" val="342266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标题 1"/>
          <p:cNvSpPr>
            <a:spLocks noGrp="1"/>
          </p:cNvSpPr>
          <p:nvPr>
            <p:ph type="title"/>
          </p:nvPr>
        </p:nvSpPr>
        <p:spPr>
          <a:xfrm>
            <a:off x="477838" y="214538"/>
            <a:ext cx="8207375" cy="631825"/>
          </a:xfrm>
        </p:spPr>
        <p:txBody>
          <a:bodyPr/>
          <a:lstStyle/>
          <a:p>
            <a:pPr lvl="0"/>
            <a:r>
              <a:rPr lang="en-US" altLang="zh-CN" sz="2800" dirty="0" smtClean="0"/>
              <a:t>Elastic-job</a:t>
            </a:r>
            <a:r>
              <a:rPr lang="zh-CN" altLang="en-US" sz="2800" dirty="0" smtClean="0"/>
              <a:t>实现原理</a:t>
            </a:r>
            <a:r>
              <a:rPr lang="en-US" altLang="zh-CN" sz="2800" dirty="0" smtClean="0"/>
              <a:t>——</a:t>
            </a:r>
            <a:r>
              <a:rPr lang="zh-CN" altLang="en-US" sz="2800" dirty="0" smtClean="0"/>
              <a:t>作业启动</a:t>
            </a:r>
            <a:endParaRPr lang="zh-CN" altLang="zh-CN" sz="2800" dirty="0"/>
          </a:p>
        </p:txBody>
      </p:sp>
      <p:pic>
        <p:nvPicPr>
          <p:cNvPr id="3" name="图片 2" descr="作业启动"/>
          <p:cNvPicPr/>
          <p:nvPr/>
        </p:nvPicPr>
        <p:blipFill>
          <a:blip r:embed="rId3">
            <a:extLst>
              <a:ext uri="{28A0092B-C50C-407E-A947-70E740481C1C}">
                <a14:useLocalDpi xmlns:a14="http://schemas.microsoft.com/office/drawing/2010/main" val="0"/>
              </a:ext>
            </a:extLst>
          </a:blip>
          <a:srcRect/>
          <a:stretch>
            <a:fillRect/>
          </a:stretch>
        </p:blipFill>
        <p:spPr bwMode="auto">
          <a:xfrm>
            <a:off x="1611559" y="1033346"/>
            <a:ext cx="3869055" cy="5163014"/>
          </a:xfrm>
          <a:prstGeom prst="rect">
            <a:avLst/>
          </a:prstGeom>
          <a:noFill/>
          <a:ln>
            <a:noFill/>
          </a:ln>
        </p:spPr>
      </p:pic>
    </p:spTree>
    <p:extLst>
      <p:ext uri="{BB962C8B-B14F-4D97-AF65-F5344CB8AC3E}">
        <p14:creationId xmlns:p14="http://schemas.microsoft.com/office/powerpoint/2010/main" val="473214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标题 1"/>
          <p:cNvSpPr>
            <a:spLocks noGrp="1"/>
          </p:cNvSpPr>
          <p:nvPr>
            <p:ph type="title"/>
          </p:nvPr>
        </p:nvSpPr>
        <p:spPr>
          <a:xfrm>
            <a:off x="477838" y="214538"/>
            <a:ext cx="8207375" cy="631825"/>
          </a:xfrm>
        </p:spPr>
        <p:txBody>
          <a:bodyPr/>
          <a:lstStyle/>
          <a:p>
            <a:pPr lvl="0"/>
            <a:r>
              <a:rPr lang="en-US" altLang="zh-CN" sz="2800" dirty="0" smtClean="0"/>
              <a:t>Elastic-job</a:t>
            </a:r>
            <a:r>
              <a:rPr lang="zh-CN" altLang="en-US" sz="2800" dirty="0" smtClean="0"/>
              <a:t>实现原理</a:t>
            </a:r>
            <a:r>
              <a:rPr lang="en-US" altLang="zh-CN" sz="2800" dirty="0" smtClean="0"/>
              <a:t>——</a:t>
            </a:r>
            <a:r>
              <a:rPr lang="zh-CN" altLang="en-US" sz="2800" dirty="0" smtClean="0"/>
              <a:t>作业运行</a:t>
            </a:r>
            <a:endParaRPr lang="zh-CN" altLang="zh-CN" sz="2800" dirty="0"/>
          </a:p>
        </p:txBody>
      </p:sp>
      <p:pic>
        <p:nvPicPr>
          <p:cNvPr id="4" name="图片 3" descr="作业执行"/>
          <p:cNvPicPr/>
          <p:nvPr/>
        </p:nvPicPr>
        <p:blipFill>
          <a:blip r:embed="rId3">
            <a:extLst>
              <a:ext uri="{28A0092B-C50C-407E-A947-70E740481C1C}">
                <a14:useLocalDpi xmlns:a14="http://schemas.microsoft.com/office/drawing/2010/main" val="0"/>
              </a:ext>
            </a:extLst>
          </a:blip>
          <a:srcRect/>
          <a:stretch>
            <a:fillRect/>
          </a:stretch>
        </p:blipFill>
        <p:spPr bwMode="auto">
          <a:xfrm>
            <a:off x="1247859" y="1040780"/>
            <a:ext cx="5295265" cy="5719554"/>
          </a:xfrm>
          <a:prstGeom prst="rect">
            <a:avLst/>
          </a:prstGeom>
          <a:noFill/>
          <a:ln>
            <a:noFill/>
          </a:ln>
        </p:spPr>
      </p:pic>
    </p:spTree>
    <p:extLst>
      <p:ext uri="{BB962C8B-B14F-4D97-AF65-F5344CB8AC3E}">
        <p14:creationId xmlns:p14="http://schemas.microsoft.com/office/powerpoint/2010/main" val="3360331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z="5400" dirty="0" smtClean="0"/>
              <a:t>谢谢</a:t>
            </a:r>
            <a:endParaRPr lang="zh-CN" altLang="en-US" sz="5400" dirty="0"/>
          </a:p>
        </p:txBody>
      </p:sp>
    </p:spTree>
    <p:extLst>
      <p:ext uri="{BB962C8B-B14F-4D97-AF65-F5344CB8AC3E}">
        <p14:creationId xmlns:p14="http://schemas.microsoft.com/office/powerpoint/2010/main" val="1727896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标题 1"/>
          <p:cNvSpPr>
            <a:spLocks noGrp="1"/>
          </p:cNvSpPr>
          <p:nvPr>
            <p:ph type="title"/>
          </p:nvPr>
        </p:nvSpPr>
        <p:spPr>
          <a:xfrm>
            <a:off x="477838" y="214538"/>
            <a:ext cx="8207375" cy="631825"/>
          </a:xfrm>
        </p:spPr>
        <p:txBody>
          <a:bodyPr/>
          <a:lstStyle/>
          <a:p>
            <a:pPr lvl="0"/>
            <a:r>
              <a:rPr lang="en-US" altLang="zh-CN" sz="2800" dirty="0" smtClean="0"/>
              <a:t>Elastic-job</a:t>
            </a:r>
            <a:r>
              <a:rPr lang="zh-CN" altLang="en-US" sz="2800" dirty="0" smtClean="0"/>
              <a:t>介绍</a:t>
            </a:r>
            <a:r>
              <a:rPr lang="en-US" altLang="zh-CN" sz="2800" dirty="0" smtClean="0"/>
              <a:t>——</a:t>
            </a:r>
            <a:r>
              <a:rPr lang="zh-CN" altLang="en-US" sz="2800" dirty="0" smtClean="0"/>
              <a:t>概述</a:t>
            </a:r>
            <a:endParaRPr lang="zh-CN" altLang="zh-CN" sz="2800" dirty="0"/>
          </a:p>
        </p:txBody>
      </p:sp>
      <p:sp>
        <p:nvSpPr>
          <p:cNvPr id="3" name="矩形 2"/>
          <p:cNvSpPr/>
          <p:nvPr/>
        </p:nvSpPr>
        <p:spPr>
          <a:xfrm>
            <a:off x="504907" y="1213007"/>
            <a:ext cx="8472115" cy="1569660"/>
          </a:xfrm>
          <a:prstGeom prst="rect">
            <a:avLst/>
          </a:prstGeom>
        </p:spPr>
        <p:txBody>
          <a:bodyPr wrap="square">
            <a:spAutoFit/>
          </a:bodyPr>
          <a:lstStyle/>
          <a:p>
            <a:r>
              <a:rPr lang="en-US" altLang="zh-CN" sz="2400" dirty="0">
                <a:latin typeface="+mn-ea"/>
              </a:rPr>
              <a:t>Elastic-Job</a:t>
            </a:r>
            <a:r>
              <a:rPr lang="zh-CN" altLang="zh-CN" sz="2400" dirty="0">
                <a:latin typeface="+mn-ea"/>
              </a:rPr>
              <a:t>是</a:t>
            </a:r>
            <a:r>
              <a:rPr lang="en-US" altLang="zh-CN" sz="2400" dirty="0" err="1">
                <a:latin typeface="+mn-ea"/>
              </a:rPr>
              <a:t>ddframe</a:t>
            </a:r>
            <a:r>
              <a:rPr lang="zh-CN" altLang="zh-CN" sz="2400" dirty="0">
                <a:latin typeface="+mn-ea"/>
              </a:rPr>
              <a:t>中</a:t>
            </a:r>
            <a:r>
              <a:rPr lang="en-US" altLang="zh-CN" sz="2400" dirty="0" err="1">
                <a:latin typeface="+mn-ea"/>
              </a:rPr>
              <a:t>dd</a:t>
            </a:r>
            <a:r>
              <a:rPr lang="en-US" altLang="zh-CN" sz="2400" dirty="0">
                <a:latin typeface="+mn-ea"/>
              </a:rPr>
              <a:t>-job</a:t>
            </a:r>
            <a:r>
              <a:rPr lang="zh-CN" altLang="zh-CN" sz="2400" dirty="0">
                <a:latin typeface="+mn-ea"/>
              </a:rPr>
              <a:t>的作业模块中分离出来的分布式弹性作业框架。去掉了和</a:t>
            </a:r>
            <a:r>
              <a:rPr lang="en-US" altLang="zh-CN" sz="2400" dirty="0" err="1">
                <a:latin typeface="+mn-ea"/>
              </a:rPr>
              <a:t>dd</a:t>
            </a:r>
            <a:r>
              <a:rPr lang="en-US" altLang="zh-CN" sz="2400" dirty="0">
                <a:latin typeface="+mn-ea"/>
              </a:rPr>
              <a:t>-job</a:t>
            </a:r>
            <a:r>
              <a:rPr lang="zh-CN" altLang="zh-CN" sz="2400" dirty="0">
                <a:latin typeface="+mn-ea"/>
              </a:rPr>
              <a:t>中的监控和</a:t>
            </a:r>
            <a:r>
              <a:rPr lang="en-US" altLang="zh-CN" sz="2400" dirty="0" err="1">
                <a:latin typeface="+mn-ea"/>
              </a:rPr>
              <a:t>ddframe</a:t>
            </a:r>
            <a:r>
              <a:rPr lang="zh-CN" altLang="zh-CN" sz="2400" dirty="0">
                <a:latin typeface="+mn-ea"/>
              </a:rPr>
              <a:t>接入规范部分。该项目基于成熟的开源产品</a:t>
            </a:r>
            <a:r>
              <a:rPr lang="en-US" altLang="zh-CN" sz="2400" dirty="0">
                <a:latin typeface="+mn-ea"/>
              </a:rPr>
              <a:t>Quartz</a:t>
            </a:r>
            <a:r>
              <a:rPr lang="zh-CN" altLang="zh-CN" sz="2400" dirty="0">
                <a:latin typeface="+mn-ea"/>
              </a:rPr>
              <a:t>和</a:t>
            </a:r>
            <a:r>
              <a:rPr lang="en-US" altLang="zh-CN" sz="2400" dirty="0">
                <a:latin typeface="+mn-ea"/>
              </a:rPr>
              <a:t>Zookeeper</a:t>
            </a:r>
            <a:r>
              <a:rPr lang="zh-CN" altLang="zh-CN" sz="2400" dirty="0" smtClean="0">
                <a:latin typeface="+mn-ea"/>
              </a:rPr>
              <a:t>及其</a:t>
            </a:r>
            <a:r>
              <a:rPr lang="en-US" altLang="zh-CN" sz="2400" dirty="0">
                <a:latin typeface="+mn-ea"/>
              </a:rPr>
              <a:t>(Zookeeper)</a:t>
            </a:r>
            <a:r>
              <a:rPr lang="zh-CN" altLang="zh-CN" sz="2400" dirty="0" smtClean="0">
                <a:latin typeface="+mn-ea"/>
              </a:rPr>
              <a:t>客户端</a:t>
            </a:r>
            <a:r>
              <a:rPr lang="en-US" altLang="zh-CN" sz="2400" dirty="0">
                <a:latin typeface="+mn-ea"/>
              </a:rPr>
              <a:t>Curator</a:t>
            </a:r>
            <a:r>
              <a:rPr lang="zh-CN" altLang="zh-CN" sz="2400" dirty="0">
                <a:latin typeface="+mn-ea"/>
              </a:rPr>
              <a:t>进行二次开发。</a:t>
            </a:r>
          </a:p>
        </p:txBody>
      </p:sp>
    </p:spTree>
    <p:extLst>
      <p:ext uri="{BB962C8B-B14F-4D97-AF65-F5344CB8AC3E}">
        <p14:creationId xmlns:p14="http://schemas.microsoft.com/office/powerpoint/2010/main" val="12614832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标题 1"/>
          <p:cNvSpPr>
            <a:spLocks noGrp="1"/>
          </p:cNvSpPr>
          <p:nvPr>
            <p:ph type="title"/>
          </p:nvPr>
        </p:nvSpPr>
        <p:spPr>
          <a:xfrm>
            <a:off x="477838" y="214538"/>
            <a:ext cx="8207375" cy="631825"/>
          </a:xfrm>
        </p:spPr>
        <p:txBody>
          <a:bodyPr/>
          <a:lstStyle/>
          <a:p>
            <a:pPr lvl="0"/>
            <a:r>
              <a:rPr lang="en-US" altLang="zh-CN" sz="2800" dirty="0" smtClean="0"/>
              <a:t>Elastic-job</a:t>
            </a:r>
            <a:r>
              <a:rPr lang="zh-CN" altLang="en-US" sz="2800" dirty="0"/>
              <a:t>介绍</a:t>
            </a:r>
            <a:r>
              <a:rPr lang="en-US" altLang="zh-CN" sz="2800" dirty="0" smtClean="0"/>
              <a:t>——</a:t>
            </a:r>
            <a:r>
              <a:rPr lang="zh-CN" altLang="en-US" sz="2800" dirty="0" smtClean="0"/>
              <a:t>分布式作业调度</a:t>
            </a:r>
            <a:endParaRPr lang="zh-CN" altLang="zh-CN" sz="2800" dirty="0"/>
          </a:p>
        </p:txBody>
      </p:sp>
      <p:sp>
        <p:nvSpPr>
          <p:cNvPr id="3" name="矩形 2"/>
          <p:cNvSpPr/>
          <p:nvPr/>
        </p:nvSpPr>
        <p:spPr>
          <a:xfrm>
            <a:off x="504907" y="1213007"/>
            <a:ext cx="8472115" cy="4154984"/>
          </a:xfrm>
          <a:prstGeom prst="rect">
            <a:avLst/>
          </a:prstGeom>
        </p:spPr>
        <p:txBody>
          <a:bodyPr wrap="square">
            <a:spAutoFit/>
          </a:bodyPr>
          <a:lstStyle/>
          <a:p>
            <a:r>
              <a:rPr lang="zh-CN" altLang="zh-CN" sz="2400" dirty="0"/>
              <a:t>任务的分布式执行，需要将一个任务拆分为</a:t>
            </a:r>
            <a:r>
              <a:rPr lang="en-US" altLang="zh-CN" sz="2400" dirty="0"/>
              <a:t>n</a:t>
            </a:r>
            <a:r>
              <a:rPr lang="zh-CN" altLang="zh-CN" sz="2400" dirty="0"/>
              <a:t>个独立的任务项，然后由分布式的服务器分别执行某一个或几个分片项。</a:t>
            </a:r>
          </a:p>
          <a:p>
            <a:r>
              <a:rPr lang="zh-CN" altLang="zh-CN" sz="2400" dirty="0"/>
              <a:t>例如：有一个遍历数据库某张表的作业，现有</a:t>
            </a:r>
            <a:r>
              <a:rPr lang="en-US" altLang="zh-CN" sz="2400" dirty="0"/>
              <a:t>2</a:t>
            </a:r>
            <a:r>
              <a:rPr lang="zh-CN" altLang="zh-CN" sz="2400" dirty="0"/>
              <a:t>台服务器。为了快速的执行作业，那么每台服务器应执行作业的</a:t>
            </a:r>
            <a:r>
              <a:rPr lang="en-US" altLang="zh-CN" sz="2400" dirty="0"/>
              <a:t>50%</a:t>
            </a:r>
            <a:r>
              <a:rPr lang="zh-CN" altLang="zh-CN" sz="2400" dirty="0"/>
              <a:t>。 为满足此需求，可将作业分成</a:t>
            </a:r>
            <a:r>
              <a:rPr lang="en-US" altLang="zh-CN" sz="2400" dirty="0"/>
              <a:t>2</a:t>
            </a:r>
            <a:r>
              <a:rPr lang="zh-CN" altLang="zh-CN" sz="2400" dirty="0"/>
              <a:t>片，每台服务器执行</a:t>
            </a:r>
            <a:r>
              <a:rPr lang="en-US" altLang="zh-CN" sz="2400" dirty="0"/>
              <a:t>1</a:t>
            </a:r>
            <a:r>
              <a:rPr lang="zh-CN" altLang="zh-CN" sz="2400" dirty="0"/>
              <a:t>片。作业遍历数据的逻辑应为：服务器</a:t>
            </a:r>
            <a:r>
              <a:rPr lang="en-US" altLang="zh-CN" sz="2400" dirty="0"/>
              <a:t>A</a:t>
            </a:r>
            <a:r>
              <a:rPr lang="zh-CN" altLang="zh-CN" sz="2400" dirty="0"/>
              <a:t>遍历</a:t>
            </a:r>
            <a:r>
              <a:rPr lang="en-US" altLang="zh-CN" sz="2400" dirty="0"/>
              <a:t>ID</a:t>
            </a:r>
            <a:r>
              <a:rPr lang="zh-CN" altLang="zh-CN" sz="2400" dirty="0"/>
              <a:t>以奇数结尾的数据；服务器</a:t>
            </a:r>
            <a:r>
              <a:rPr lang="en-US" altLang="zh-CN" sz="2400" dirty="0"/>
              <a:t>B</a:t>
            </a:r>
            <a:r>
              <a:rPr lang="zh-CN" altLang="zh-CN" sz="2400" dirty="0"/>
              <a:t>遍历</a:t>
            </a:r>
            <a:r>
              <a:rPr lang="en-US" altLang="zh-CN" sz="2400" dirty="0"/>
              <a:t>ID</a:t>
            </a:r>
            <a:r>
              <a:rPr lang="zh-CN" altLang="zh-CN" sz="2400" dirty="0"/>
              <a:t>以偶数结尾的数据。 如果分成</a:t>
            </a:r>
            <a:r>
              <a:rPr lang="en-US" altLang="zh-CN" sz="2400" dirty="0"/>
              <a:t>10</a:t>
            </a:r>
            <a:r>
              <a:rPr lang="zh-CN" altLang="zh-CN" sz="2400" dirty="0"/>
              <a:t>片，则作业遍历数据的逻辑应为：每片分到的分片项应为</a:t>
            </a:r>
            <a:r>
              <a:rPr lang="en-US" altLang="zh-CN" sz="2400" dirty="0"/>
              <a:t>ID%10</a:t>
            </a:r>
            <a:r>
              <a:rPr lang="zh-CN" altLang="zh-CN" sz="2400" dirty="0"/>
              <a:t>，而服务器</a:t>
            </a:r>
            <a:r>
              <a:rPr lang="en-US" altLang="zh-CN" sz="2400" dirty="0"/>
              <a:t>A</a:t>
            </a:r>
            <a:r>
              <a:rPr lang="zh-CN" altLang="zh-CN" sz="2400" dirty="0"/>
              <a:t>被分配到分片项</a:t>
            </a:r>
            <a:r>
              <a:rPr lang="en-US" altLang="zh-CN" sz="2400" dirty="0"/>
              <a:t>0,1,2,3,4</a:t>
            </a:r>
            <a:r>
              <a:rPr lang="zh-CN" altLang="zh-CN" sz="2400" dirty="0"/>
              <a:t>；服务器</a:t>
            </a:r>
            <a:r>
              <a:rPr lang="en-US" altLang="zh-CN" sz="2400" dirty="0"/>
              <a:t>B</a:t>
            </a:r>
            <a:r>
              <a:rPr lang="zh-CN" altLang="zh-CN" sz="2400" dirty="0"/>
              <a:t>被分配到分片项</a:t>
            </a:r>
            <a:r>
              <a:rPr lang="en-US" altLang="zh-CN" sz="2400" dirty="0"/>
              <a:t>5,6,7,8,9</a:t>
            </a:r>
            <a:r>
              <a:rPr lang="zh-CN" altLang="zh-CN" sz="2400" dirty="0"/>
              <a:t>，直接的结果就是服务器</a:t>
            </a:r>
            <a:r>
              <a:rPr lang="en-US" altLang="zh-CN" sz="2400" dirty="0"/>
              <a:t>A</a:t>
            </a:r>
            <a:r>
              <a:rPr lang="zh-CN" altLang="zh-CN" sz="2400" dirty="0"/>
              <a:t>遍历</a:t>
            </a:r>
            <a:r>
              <a:rPr lang="en-US" altLang="zh-CN" sz="2400" dirty="0"/>
              <a:t>ID</a:t>
            </a:r>
            <a:r>
              <a:rPr lang="zh-CN" altLang="zh-CN" sz="2400" dirty="0"/>
              <a:t>以</a:t>
            </a:r>
            <a:r>
              <a:rPr lang="en-US" altLang="zh-CN" sz="2400" dirty="0"/>
              <a:t>0-4</a:t>
            </a:r>
            <a:r>
              <a:rPr lang="zh-CN" altLang="zh-CN" sz="2400" dirty="0"/>
              <a:t>结尾的数据；服务器</a:t>
            </a:r>
            <a:r>
              <a:rPr lang="en-US" altLang="zh-CN" sz="2400" dirty="0"/>
              <a:t>B</a:t>
            </a:r>
            <a:r>
              <a:rPr lang="zh-CN" altLang="zh-CN" sz="2400" dirty="0"/>
              <a:t>遍历</a:t>
            </a:r>
            <a:r>
              <a:rPr lang="en-US" altLang="zh-CN" sz="2400" dirty="0"/>
              <a:t>ID</a:t>
            </a:r>
            <a:r>
              <a:rPr lang="zh-CN" altLang="zh-CN" sz="2400" dirty="0"/>
              <a:t>以</a:t>
            </a:r>
            <a:r>
              <a:rPr lang="en-US" altLang="zh-CN" sz="2400" dirty="0"/>
              <a:t>5-9</a:t>
            </a:r>
            <a:r>
              <a:rPr lang="zh-CN" altLang="zh-CN" sz="2400" dirty="0"/>
              <a:t>结尾的数据。</a:t>
            </a:r>
          </a:p>
        </p:txBody>
      </p:sp>
    </p:spTree>
    <p:extLst>
      <p:ext uri="{BB962C8B-B14F-4D97-AF65-F5344CB8AC3E}">
        <p14:creationId xmlns:p14="http://schemas.microsoft.com/office/powerpoint/2010/main" val="4241878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标题 1"/>
          <p:cNvSpPr>
            <a:spLocks noGrp="1"/>
          </p:cNvSpPr>
          <p:nvPr>
            <p:ph type="title"/>
          </p:nvPr>
        </p:nvSpPr>
        <p:spPr>
          <a:xfrm>
            <a:off x="477838" y="214538"/>
            <a:ext cx="8207375" cy="631825"/>
          </a:xfrm>
        </p:spPr>
        <p:txBody>
          <a:bodyPr/>
          <a:lstStyle/>
          <a:p>
            <a:pPr lvl="0"/>
            <a:r>
              <a:rPr lang="en-US" altLang="zh-CN" sz="2800" dirty="0" smtClean="0"/>
              <a:t>Elastic-job</a:t>
            </a:r>
            <a:r>
              <a:rPr lang="zh-CN" altLang="en-US" sz="2800" dirty="0"/>
              <a:t>介绍</a:t>
            </a:r>
            <a:r>
              <a:rPr lang="en-US" altLang="zh-CN" sz="2800" dirty="0" smtClean="0"/>
              <a:t>——</a:t>
            </a:r>
            <a:r>
              <a:rPr lang="zh-CN" altLang="en-US" sz="2800" dirty="0" smtClean="0"/>
              <a:t>主要功能</a:t>
            </a:r>
            <a:endParaRPr lang="zh-CN" altLang="zh-CN" sz="2800" dirty="0"/>
          </a:p>
        </p:txBody>
      </p:sp>
      <p:sp>
        <p:nvSpPr>
          <p:cNvPr id="3" name="矩形 2"/>
          <p:cNvSpPr/>
          <p:nvPr/>
        </p:nvSpPr>
        <p:spPr>
          <a:xfrm>
            <a:off x="504907" y="1213007"/>
            <a:ext cx="8472115" cy="5016758"/>
          </a:xfrm>
          <a:prstGeom prst="rect">
            <a:avLst/>
          </a:prstGeom>
        </p:spPr>
        <p:txBody>
          <a:bodyPr wrap="square">
            <a:spAutoFit/>
          </a:bodyPr>
          <a:lstStyle/>
          <a:p>
            <a:pPr marL="342900" lvl="0" indent="-342900">
              <a:buFont typeface="Wingdings" pitchFamily="2" charset="2"/>
              <a:buChar char="Ø"/>
            </a:pPr>
            <a:r>
              <a:rPr lang="zh-CN" altLang="zh-CN" sz="2000" b="1" dirty="0">
                <a:latin typeface="+mn-ea"/>
              </a:rPr>
              <a:t>分布式：</a:t>
            </a:r>
            <a:r>
              <a:rPr lang="en-US" altLang="zh-CN" sz="2000" dirty="0">
                <a:latin typeface="+mn-ea"/>
              </a:rPr>
              <a:t> </a:t>
            </a:r>
            <a:r>
              <a:rPr lang="zh-CN" altLang="zh-CN" sz="2000" dirty="0">
                <a:latin typeface="+mn-ea"/>
              </a:rPr>
              <a:t>重写</a:t>
            </a:r>
            <a:r>
              <a:rPr lang="en-US" altLang="zh-CN" sz="2000" dirty="0">
                <a:latin typeface="+mn-ea"/>
              </a:rPr>
              <a:t>Quartz</a:t>
            </a:r>
            <a:r>
              <a:rPr lang="zh-CN" altLang="zh-CN" sz="2000" dirty="0">
                <a:latin typeface="+mn-ea"/>
              </a:rPr>
              <a:t>基于数据库的分布式功能，改用</a:t>
            </a:r>
            <a:r>
              <a:rPr lang="en-US" altLang="zh-CN" sz="2000" dirty="0">
                <a:latin typeface="+mn-ea"/>
              </a:rPr>
              <a:t>Zookeeper</a:t>
            </a:r>
            <a:r>
              <a:rPr lang="zh-CN" altLang="zh-CN" sz="2000" dirty="0">
                <a:latin typeface="+mn-ea"/>
              </a:rPr>
              <a:t>实现注册中心。</a:t>
            </a:r>
          </a:p>
          <a:p>
            <a:pPr marL="342900" lvl="0" indent="-342900">
              <a:buFont typeface="Wingdings" pitchFamily="2" charset="2"/>
              <a:buChar char="Ø"/>
            </a:pPr>
            <a:r>
              <a:rPr lang="zh-CN" altLang="zh-CN" sz="2000" b="1" dirty="0">
                <a:latin typeface="+mn-ea"/>
              </a:rPr>
              <a:t>并行调度：</a:t>
            </a:r>
            <a:r>
              <a:rPr lang="en-US" altLang="zh-CN" sz="2000" dirty="0">
                <a:latin typeface="+mn-ea"/>
              </a:rPr>
              <a:t> </a:t>
            </a:r>
            <a:r>
              <a:rPr lang="zh-CN" altLang="zh-CN" sz="2000" dirty="0">
                <a:latin typeface="+mn-ea"/>
              </a:rPr>
              <a:t>采用任务分片方式实现。将一个任务拆分为多个独立的任务项，由分布式的服务器并行执行各自分配到的分片项。</a:t>
            </a:r>
          </a:p>
          <a:p>
            <a:pPr marL="342900" lvl="0" indent="-342900">
              <a:buFont typeface="Wingdings" pitchFamily="2" charset="2"/>
              <a:buChar char="Ø"/>
            </a:pPr>
            <a:r>
              <a:rPr lang="zh-CN" altLang="zh-CN" sz="2000" b="1" dirty="0">
                <a:latin typeface="+mn-ea"/>
              </a:rPr>
              <a:t>弹性扩容缩容：</a:t>
            </a:r>
            <a:r>
              <a:rPr lang="en-US" altLang="zh-CN" sz="2000" dirty="0">
                <a:latin typeface="+mn-ea"/>
              </a:rPr>
              <a:t> </a:t>
            </a:r>
            <a:r>
              <a:rPr lang="zh-CN" altLang="zh-CN" sz="2000" dirty="0">
                <a:latin typeface="+mn-ea"/>
              </a:rPr>
              <a:t>将任务拆分为多个子任务项后，各个服务器分别执行各自分配到的任务项。一旦有新的服务器加入集群，或现有服务器下线，</a:t>
            </a:r>
            <a:r>
              <a:rPr lang="en-US" altLang="zh-CN" sz="2000" dirty="0">
                <a:latin typeface="+mn-ea"/>
              </a:rPr>
              <a:t>elastic-job</a:t>
            </a:r>
            <a:r>
              <a:rPr lang="zh-CN" altLang="zh-CN" sz="2000" dirty="0">
                <a:latin typeface="+mn-ea"/>
              </a:rPr>
              <a:t>将在保留本次任务执行不变的情况下，下次任务开始前触发任务重分片。</a:t>
            </a:r>
          </a:p>
          <a:p>
            <a:pPr marL="342900" lvl="0" indent="-342900">
              <a:buFont typeface="Wingdings" pitchFamily="2" charset="2"/>
              <a:buChar char="Ø"/>
            </a:pPr>
            <a:r>
              <a:rPr lang="zh-CN" altLang="zh-CN" sz="2000" b="1" dirty="0">
                <a:latin typeface="+mn-ea"/>
              </a:rPr>
              <a:t>集中管理：</a:t>
            </a:r>
            <a:r>
              <a:rPr lang="en-US" altLang="zh-CN" sz="2000" dirty="0">
                <a:latin typeface="+mn-ea"/>
              </a:rPr>
              <a:t> </a:t>
            </a:r>
            <a:r>
              <a:rPr lang="zh-CN" altLang="zh-CN" sz="2000" dirty="0">
                <a:latin typeface="+mn-ea"/>
              </a:rPr>
              <a:t>采用基于</a:t>
            </a:r>
            <a:r>
              <a:rPr lang="en-US" altLang="zh-CN" sz="2000" dirty="0">
                <a:latin typeface="+mn-ea"/>
              </a:rPr>
              <a:t>Zookeeper</a:t>
            </a:r>
            <a:r>
              <a:rPr lang="zh-CN" altLang="zh-CN" sz="2000" dirty="0">
                <a:latin typeface="+mn-ea"/>
              </a:rPr>
              <a:t>的注册中心，集中管理和协调分布式作业的状态，分配和监听。外部系统可直接根据</a:t>
            </a:r>
            <a:r>
              <a:rPr lang="en-US" altLang="zh-CN" sz="2000" dirty="0">
                <a:latin typeface="+mn-ea"/>
              </a:rPr>
              <a:t>Zookeeper</a:t>
            </a:r>
            <a:r>
              <a:rPr lang="zh-CN" altLang="zh-CN" sz="2000" dirty="0">
                <a:latin typeface="+mn-ea"/>
              </a:rPr>
              <a:t>的数据管理和监控</a:t>
            </a:r>
            <a:r>
              <a:rPr lang="en-US" altLang="zh-CN" sz="2000" dirty="0">
                <a:latin typeface="+mn-ea"/>
              </a:rPr>
              <a:t>elastic-job</a:t>
            </a:r>
            <a:r>
              <a:rPr lang="zh-CN" altLang="zh-CN" sz="2000" dirty="0">
                <a:latin typeface="+mn-ea"/>
              </a:rPr>
              <a:t>。</a:t>
            </a:r>
          </a:p>
          <a:p>
            <a:pPr marL="342900" lvl="0" indent="-342900">
              <a:buFont typeface="Wingdings" pitchFamily="2" charset="2"/>
              <a:buChar char="Ø"/>
            </a:pPr>
            <a:r>
              <a:rPr lang="zh-CN" altLang="zh-CN" sz="2000" b="1" dirty="0">
                <a:latin typeface="+mn-ea"/>
              </a:rPr>
              <a:t>定制化流程型任务：</a:t>
            </a:r>
            <a:r>
              <a:rPr lang="en-US" altLang="zh-CN" sz="2000" dirty="0">
                <a:latin typeface="+mn-ea"/>
              </a:rPr>
              <a:t> </a:t>
            </a:r>
            <a:r>
              <a:rPr lang="zh-CN" altLang="zh-CN" sz="2000" dirty="0">
                <a:latin typeface="+mn-ea"/>
              </a:rPr>
              <a:t>作业可分为简单和数据流处理两种模式，数据流又分为高吞吐处理模式和顺序性处理模式，其中高吞吐处理模式可以开启足够多的线程快速的处理数据，而顺序性处理模式将每个分片项分配到一个独立线程，用于保证同一分片的顺序性，这点类似于</a:t>
            </a:r>
            <a:r>
              <a:rPr lang="en-US" altLang="zh-CN" sz="2000" dirty="0">
                <a:latin typeface="+mn-ea"/>
              </a:rPr>
              <a:t>Kafka</a:t>
            </a:r>
            <a:r>
              <a:rPr lang="zh-CN" altLang="zh-CN" sz="2000" dirty="0">
                <a:latin typeface="+mn-ea"/>
              </a:rPr>
              <a:t>的分区顺序性。</a:t>
            </a:r>
          </a:p>
        </p:txBody>
      </p:sp>
    </p:spTree>
    <p:extLst>
      <p:ext uri="{BB962C8B-B14F-4D97-AF65-F5344CB8AC3E}">
        <p14:creationId xmlns:p14="http://schemas.microsoft.com/office/powerpoint/2010/main" val="1321722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标题 1"/>
          <p:cNvSpPr>
            <a:spLocks noGrp="1"/>
          </p:cNvSpPr>
          <p:nvPr>
            <p:ph type="title"/>
          </p:nvPr>
        </p:nvSpPr>
        <p:spPr>
          <a:xfrm>
            <a:off x="477838" y="214538"/>
            <a:ext cx="8207375" cy="631825"/>
          </a:xfrm>
        </p:spPr>
        <p:txBody>
          <a:bodyPr/>
          <a:lstStyle/>
          <a:p>
            <a:pPr lvl="0"/>
            <a:r>
              <a:rPr lang="en-US" altLang="zh-CN" sz="2800" dirty="0" smtClean="0"/>
              <a:t>Elastic-job</a:t>
            </a:r>
            <a:r>
              <a:rPr lang="zh-CN" altLang="en-US" sz="2800" dirty="0"/>
              <a:t>介绍</a:t>
            </a:r>
            <a:r>
              <a:rPr lang="en-US" altLang="zh-CN" sz="2800" dirty="0" smtClean="0"/>
              <a:t>——</a:t>
            </a:r>
            <a:r>
              <a:rPr lang="zh-CN" altLang="en-US" sz="2800" dirty="0" smtClean="0"/>
              <a:t>其它功能</a:t>
            </a:r>
            <a:endParaRPr lang="zh-CN" altLang="zh-CN" sz="2800" dirty="0"/>
          </a:p>
        </p:txBody>
      </p:sp>
      <p:sp>
        <p:nvSpPr>
          <p:cNvPr id="3" name="矩形 2"/>
          <p:cNvSpPr/>
          <p:nvPr/>
        </p:nvSpPr>
        <p:spPr>
          <a:xfrm>
            <a:off x="504907" y="1213007"/>
            <a:ext cx="8472115" cy="3046988"/>
          </a:xfrm>
          <a:prstGeom prst="rect">
            <a:avLst/>
          </a:prstGeom>
        </p:spPr>
        <p:txBody>
          <a:bodyPr wrap="square">
            <a:spAutoFit/>
          </a:bodyPr>
          <a:lstStyle/>
          <a:p>
            <a:pPr marL="342900" lvl="0" indent="-342900">
              <a:buFont typeface="Wingdings" pitchFamily="2" charset="2"/>
              <a:buChar char="Ø"/>
            </a:pPr>
            <a:r>
              <a:rPr lang="zh-CN" altLang="zh-CN" sz="2400" b="1" dirty="0">
                <a:latin typeface="+mn-ea"/>
              </a:rPr>
              <a:t>失效转移：</a:t>
            </a:r>
            <a:r>
              <a:rPr lang="en-US" altLang="zh-CN" sz="2400" dirty="0">
                <a:latin typeface="+mn-ea"/>
              </a:rPr>
              <a:t> </a:t>
            </a:r>
            <a:r>
              <a:rPr lang="zh-CN" altLang="zh-CN" sz="2400" dirty="0">
                <a:latin typeface="+mn-ea"/>
              </a:rPr>
              <a:t>弹性扩容缩容在下次作业运行前重分片，但本次作业执行的过程中，下线的服务器所分配的作业将不会重新被分配。失效转移功能可以在本次作业运行中用空闲服务器抓取孤儿作业分片执行。同样失效转移功能也会牺牲部分性能。</a:t>
            </a:r>
          </a:p>
          <a:p>
            <a:pPr marL="342900" lvl="0" indent="-342900">
              <a:buFont typeface="Wingdings" pitchFamily="2" charset="2"/>
              <a:buChar char="Ø"/>
            </a:pPr>
            <a:r>
              <a:rPr lang="en-US" altLang="zh-CN" sz="2400" b="1" dirty="0">
                <a:latin typeface="+mn-ea"/>
              </a:rPr>
              <a:t>Spring</a:t>
            </a:r>
            <a:r>
              <a:rPr lang="zh-CN" altLang="zh-CN" sz="2400" b="1" dirty="0">
                <a:latin typeface="+mn-ea"/>
              </a:rPr>
              <a:t>命名空间支持：</a:t>
            </a:r>
            <a:r>
              <a:rPr lang="en-US" altLang="zh-CN" sz="2400" dirty="0">
                <a:latin typeface="+mn-ea"/>
              </a:rPr>
              <a:t> </a:t>
            </a:r>
            <a:r>
              <a:rPr lang="zh-CN" altLang="zh-CN" sz="2400" dirty="0" smtClean="0">
                <a:latin typeface="+mn-ea"/>
              </a:rPr>
              <a:t>提供</a:t>
            </a:r>
            <a:r>
              <a:rPr lang="zh-CN" altLang="zh-CN" sz="2400" dirty="0">
                <a:latin typeface="+mn-ea"/>
              </a:rPr>
              <a:t>了自定义的命名空间方便与</a:t>
            </a:r>
            <a:r>
              <a:rPr lang="en-US" altLang="zh-CN" sz="2400" dirty="0">
                <a:latin typeface="+mn-ea"/>
              </a:rPr>
              <a:t>Spring</a:t>
            </a:r>
            <a:r>
              <a:rPr lang="zh-CN" altLang="zh-CN" sz="2400" dirty="0" smtClean="0">
                <a:latin typeface="+mn-ea"/>
              </a:rPr>
              <a:t>集成</a:t>
            </a:r>
            <a:r>
              <a:rPr lang="zh-CN" altLang="en-US" sz="2400" dirty="0" smtClean="0">
                <a:latin typeface="+mn-ea"/>
              </a:rPr>
              <a:t>。</a:t>
            </a:r>
            <a:r>
              <a:rPr lang="zh-CN" altLang="zh-CN" sz="2400" dirty="0" smtClean="0">
                <a:latin typeface="+mn-ea"/>
              </a:rPr>
              <a:t>可以</a:t>
            </a:r>
            <a:r>
              <a:rPr lang="zh-CN" altLang="zh-CN" sz="2400" dirty="0">
                <a:latin typeface="+mn-ea"/>
              </a:rPr>
              <a:t>不依赖于</a:t>
            </a:r>
            <a:r>
              <a:rPr lang="en-US" altLang="zh-CN" sz="2400" dirty="0">
                <a:latin typeface="+mn-ea"/>
              </a:rPr>
              <a:t>Spring</a:t>
            </a:r>
            <a:r>
              <a:rPr lang="zh-CN" altLang="zh-CN" sz="2400" dirty="0">
                <a:latin typeface="+mn-ea"/>
              </a:rPr>
              <a:t>直接</a:t>
            </a:r>
            <a:r>
              <a:rPr lang="zh-CN" altLang="zh-CN" sz="2400" dirty="0" smtClean="0">
                <a:latin typeface="+mn-ea"/>
              </a:rPr>
              <a:t>运行</a:t>
            </a:r>
            <a:r>
              <a:rPr lang="zh-CN" altLang="en-US" sz="2400" dirty="0">
                <a:latin typeface="+mn-ea"/>
              </a:rPr>
              <a:t>。</a:t>
            </a:r>
            <a:endParaRPr lang="zh-CN" altLang="zh-CN" sz="2400" dirty="0">
              <a:latin typeface="+mn-ea"/>
            </a:endParaRPr>
          </a:p>
          <a:p>
            <a:pPr marL="342900" lvl="0" indent="-342900">
              <a:buFont typeface="Wingdings" pitchFamily="2" charset="2"/>
              <a:buChar char="Ø"/>
            </a:pPr>
            <a:r>
              <a:rPr lang="zh-CN" altLang="zh-CN" sz="2400" b="1" dirty="0">
                <a:latin typeface="+mn-ea"/>
              </a:rPr>
              <a:t>运维平台：</a:t>
            </a:r>
            <a:r>
              <a:rPr lang="en-US" altLang="zh-CN" sz="2400" dirty="0">
                <a:latin typeface="+mn-ea"/>
              </a:rPr>
              <a:t> </a:t>
            </a:r>
            <a:r>
              <a:rPr lang="zh-CN" altLang="zh-CN" sz="2400" dirty="0">
                <a:latin typeface="+mn-ea"/>
              </a:rPr>
              <a:t>提供</a:t>
            </a:r>
            <a:r>
              <a:rPr lang="en-US" altLang="zh-CN" sz="2400" dirty="0">
                <a:latin typeface="+mn-ea"/>
              </a:rPr>
              <a:t>web</a:t>
            </a:r>
            <a:r>
              <a:rPr lang="zh-CN" altLang="zh-CN" sz="2400" dirty="0">
                <a:latin typeface="+mn-ea"/>
              </a:rPr>
              <a:t>控制台用于管理作业。</a:t>
            </a:r>
          </a:p>
        </p:txBody>
      </p:sp>
    </p:spTree>
    <p:extLst>
      <p:ext uri="{BB962C8B-B14F-4D97-AF65-F5344CB8AC3E}">
        <p14:creationId xmlns:p14="http://schemas.microsoft.com/office/powerpoint/2010/main" val="7996706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标题 1"/>
          <p:cNvSpPr>
            <a:spLocks noGrp="1"/>
          </p:cNvSpPr>
          <p:nvPr>
            <p:ph type="title"/>
          </p:nvPr>
        </p:nvSpPr>
        <p:spPr>
          <a:xfrm>
            <a:off x="477838" y="214538"/>
            <a:ext cx="8207375" cy="631825"/>
          </a:xfrm>
        </p:spPr>
        <p:txBody>
          <a:bodyPr/>
          <a:lstStyle/>
          <a:p>
            <a:pPr lvl="0"/>
            <a:r>
              <a:rPr lang="zh-CN" altLang="en-US" sz="2800" dirty="0" smtClean="0"/>
              <a:t>快速安装部署</a:t>
            </a:r>
            <a:r>
              <a:rPr lang="en-US" altLang="zh-CN" sz="2800" dirty="0" smtClean="0"/>
              <a:t>——</a:t>
            </a:r>
            <a:r>
              <a:rPr lang="zh-CN" altLang="en-US" sz="2800" dirty="0" smtClean="0"/>
              <a:t>源码下载</a:t>
            </a:r>
            <a:endParaRPr lang="zh-CN" altLang="zh-CN" sz="2800" dirty="0"/>
          </a:p>
        </p:txBody>
      </p:sp>
      <p:sp>
        <p:nvSpPr>
          <p:cNvPr id="3" name="矩形 2"/>
          <p:cNvSpPr/>
          <p:nvPr/>
        </p:nvSpPr>
        <p:spPr>
          <a:xfrm>
            <a:off x="504905" y="1189152"/>
            <a:ext cx="8472115" cy="1200329"/>
          </a:xfrm>
          <a:prstGeom prst="rect">
            <a:avLst/>
          </a:prstGeom>
        </p:spPr>
        <p:txBody>
          <a:bodyPr wrap="square">
            <a:spAutoFit/>
          </a:bodyPr>
          <a:lstStyle/>
          <a:p>
            <a:r>
              <a:rPr lang="zh-CN" altLang="zh-CN" sz="2400" dirty="0">
                <a:latin typeface="+mn-ea"/>
              </a:rPr>
              <a:t>从</a:t>
            </a:r>
            <a:r>
              <a:rPr lang="en-US" altLang="zh-CN" sz="2400" dirty="0" err="1">
                <a:latin typeface="+mn-ea"/>
              </a:rPr>
              <a:t>github</a:t>
            </a:r>
            <a:r>
              <a:rPr lang="zh-CN" altLang="zh-CN" sz="2400" dirty="0">
                <a:latin typeface="+mn-ea"/>
              </a:rPr>
              <a:t>上（</a:t>
            </a:r>
            <a:r>
              <a:rPr lang="en-US" altLang="zh-CN" sz="2400" u="sng" dirty="0">
                <a:latin typeface="+mn-ea"/>
                <a:hlinkClick r:id="rId3"/>
              </a:rPr>
              <a:t>https://github.com/dangdangdotcom/elastic-job</a:t>
            </a:r>
            <a:r>
              <a:rPr lang="zh-CN" altLang="zh-CN" sz="2400" dirty="0">
                <a:latin typeface="+mn-ea"/>
              </a:rPr>
              <a:t>）下载源码到本地，最新版本为</a:t>
            </a:r>
            <a:r>
              <a:rPr lang="en-US" altLang="zh-CN" sz="2400" dirty="0">
                <a:latin typeface="+mn-ea"/>
              </a:rPr>
              <a:t>1.1.1</a:t>
            </a:r>
            <a:r>
              <a:rPr lang="zh-CN" altLang="zh-CN" sz="2400" dirty="0">
                <a:latin typeface="+mn-ea"/>
              </a:rPr>
              <a:t>，解压到相应</a:t>
            </a:r>
            <a:r>
              <a:rPr lang="zh-CN" altLang="zh-CN" sz="2400" dirty="0" smtClean="0">
                <a:latin typeface="+mn-ea"/>
              </a:rPr>
              <a:t>文件夹</a:t>
            </a:r>
            <a:endParaRPr lang="zh-CN" altLang="zh-CN" sz="2400" dirty="0">
              <a:latin typeface="+mn-ea"/>
            </a:endParaRPr>
          </a:p>
          <a:p>
            <a:pPr marL="342900" lvl="0" indent="-342900">
              <a:buFont typeface="Wingdings" pitchFamily="2" charset="2"/>
              <a:buChar char="Ø"/>
            </a:pPr>
            <a:endParaRPr lang="zh-CN" altLang="zh-CN" sz="2400" dirty="0">
              <a:latin typeface="+mn-ea"/>
            </a:endParaRPr>
          </a:p>
        </p:txBody>
      </p:sp>
    </p:spTree>
    <p:extLst>
      <p:ext uri="{BB962C8B-B14F-4D97-AF65-F5344CB8AC3E}">
        <p14:creationId xmlns:p14="http://schemas.microsoft.com/office/powerpoint/2010/main" val="1607676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标题 1"/>
          <p:cNvSpPr>
            <a:spLocks noGrp="1"/>
          </p:cNvSpPr>
          <p:nvPr>
            <p:ph type="title"/>
          </p:nvPr>
        </p:nvSpPr>
        <p:spPr>
          <a:xfrm>
            <a:off x="477838" y="214538"/>
            <a:ext cx="8207375" cy="631825"/>
          </a:xfrm>
        </p:spPr>
        <p:txBody>
          <a:bodyPr/>
          <a:lstStyle/>
          <a:p>
            <a:pPr lvl="0"/>
            <a:r>
              <a:rPr lang="zh-CN" altLang="en-US" sz="2800" dirty="0" smtClean="0"/>
              <a:t>快速安装部署</a:t>
            </a:r>
            <a:r>
              <a:rPr lang="en-US" altLang="zh-CN" sz="2800" dirty="0" smtClean="0"/>
              <a:t>——</a:t>
            </a:r>
            <a:r>
              <a:rPr lang="zh-CN" altLang="en-US" sz="2800" dirty="0" smtClean="0"/>
              <a:t>环境配置</a:t>
            </a:r>
            <a:endParaRPr lang="zh-CN" altLang="zh-CN" sz="2800" dirty="0"/>
          </a:p>
        </p:txBody>
      </p:sp>
      <p:sp>
        <p:nvSpPr>
          <p:cNvPr id="3" name="矩形 2"/>
          <p:cNvSpPr/>
          <p:nvPr/>
        </p:nvSpPr>
        <p:spPr>
          <a:xfrm>
            <a:off x="504905" y="1189152"/>
            <a:ext cx="8472115" cy="5447645"/>
          </a:xfrm>
          <a:prstGeom prst="rect">
            <a:avLst/>
          </a:prstGeom>
        </p:spPr>
        <p:txBody>
          <a:bodyPr wrap="square">
            <a:spAutoFit/>
          </a:bodyPr>
          <a:lstStyle/>
          <a:p>
            <a:pPr marL="342900" lvl="0" indent="-342900">
              <a:buFont typeface="Wingdings" pitchFamily="2" charset="2"/>
              <a:buChar char="Ø"/>
            </a:pPr>
            <a:r>
              <a:rPr lang="en-US" altLang="zh-CN" sz="2400" dirty="0" smtClean="0">
                <a:latin typeface="+mn-ea"/>
              </a:rPr>
              <a:t>Lombok</a:t>
            </a:r>
            <a:r>
              <a:rPr lang="zh-CN" altLang="en-US" sz="2400" dirty="0" smtClean="0">
                <a:latin typeface="+mn-ea"/>
              </a:rPr>
              <a:t>安装配置</a:t>
            </a:r>
            <a:endParaRPr lang="en-US" altLang="zh-CN" sz="2400" dirty="0" smtClean="0">
              <a:latin typeface="+mn-ea"/>
            </a:endParaRPr>
          </a:p>
          <a:p>
            <a:pPr lvl="0"/>
            <a:r>
              <a:rPr lang="en-US" altLang="zh-CN" sz="2400" dirty="0">
                <a:latin typeface="+mn-ea"/>
              </a:rPr>
              <a:t> </a:t>
            </a:r>
            <a:r>
              <a:rPr lang="en-US" altLang="zh-CN" sz="2400" dirty="0" smtClean="0">
                <a:latin typeface="+mn-ea"/>
              </a:rPr>
              <a:t> </a:t>
            </a:r>
            <a:r>
              <a:rPr lang="en-US" altLang="zh-CN" sz="1600" dirty="0">
                <a:latin typeface="+mn-ea"/>
              </a:rPr>
              <a:t>bean</a:t>
            </a:r>
            <a:r>
              <a:rPr lang="zh-CN" altLang="en-US" sz="1600" dirty="0" smtClean="0">
                <a:latin typeface="+mn-ea"/>
              </a:rPr>
              <a:t>中不用写</a:t>
            </a:r>
            <a:r>
              <a:rPr lang="en-US" altLang="zh-CN" sz="1600" dirty="0" smtClean="0">
                <a:latin typeface="+mn-ea"/>
              </a:rPr>
              <a:t>setter</a:t>
            </a:r>
            <a:r>
              <a:rPr lang="zh-CN" altLang="en-US" sz="1600" dirty="0" smtClean="0">
                <a:latin typeface="+mn-ea"/>
              </a:rPr>
              <a:t>和</a:t>
            </a:r>
            <a:r>
              <a:rPr lang="en-US" altLang="zh-CN" sz="1600" dirty="0" smtClean="0">
                <a:latin typeface="+mn-ea"/>
              </a:rPr>
              <a:t>getter</a:t>
            </a:r>
            <a:r>
              <a:rPr lang="zh-CN" altLang="en-US" sz="1600" dirty="0" smtClean="0">
                <a:latin typeface="+mn-ea"/>
              </a:rPr>
              <a:t>，编译为</a:t>
            </a:r>
            <a:r>
              <a:rPr lang="zh-CN" altLang="en-US" sz="1600" dirty="0">
                <a:latin typeface="+mn-ea"/>
              </a:rPr>
              <a:t>字节</a:t>
            </a:r>
            <a:r>
              <a:rPr lang="zh-CN" altLang="en-US" sz="1600" dirty="0" smtClean="0">
                <a:latin typeface="+mn-ea"/>
              </a:rPr>
              <a:t>码过程中自动添加上。</a:t>
            </a:r>
            <a:endParaRPr lang="en-US" altLang="zh-CN" sz="1600" dirty="0" smtClean="0">
              <a:latin typeface="+mn-ea"/>
            </a:endParaRPr>
          </a:p>
          <a:p>
            <a:pPr marL="342900" lvl="0" indent="-342900">
              <a:buFont typeface="Wingdings" pitchFamily="2" charset="2"/>
              <a:buChar char="Ø"/>
            </a:pPr>
            <a:r>
              <a:rPr lang="en-US" altLang="zh-CN" sz="2400" dirty="0" smtClean="0">
                <a:latin typeface="+mn-ea"/>
              </a:rPr>
              <a:t>Zookeeper</a:t>
            </a:r>
            <a:r>
              <a:rPr lang="zh-CN" altLang="en-US" sz="2400" dirty="0" smtClean="0">
                <a:latin typeface="+mn-ea"/>
              </a:rPr>
              <a:t>安装配置</a:t>
            </a:r>
            <a:endParaRPr lang="en-US" altLang="zh-CN" sz="2400" dirty="0">
              <a:latin typeface="+mn-ea"/>
            </a:endParaRPr>
          </a:p>
          <a:p>
            <a:pPr lvl="0"/>
            <a:r>
              <a:rPr lang="zh-CN" altLang="zh-CN" b="1" dirty="0" smtClean="0"/>
              <a:t>单机</a:t>
            </a:r>
            <a:r>
              <a:rPr lang="zh-CN" altLang="zh-CN" b="1" dirty="0"/>
              <a:t>模式</a:t>
            </a:r>
          </a:p>
          <a:p>
            <a:r>
              <a:rPr lang="zh-CN" altLang="zh-CN" dirty="0" smtClean="0"/>
              <a:t>将</a:t>
            </a:r>
            <a:r>
              <a:rPr lang="en-US" altLang="zh-CN" dirty="0"/>
              <a:t>ZK_HOME</a:t>
            </a:r>
            <a:r>
              <a:rPr lang="zh-CN" altLang="zh-CN" dirty="0"/>
              <a:t>下的</a:t>
            </a:r>
            <a:r>
              <a:rPr lang="en-US" altLang="zh-CN" dirty="0" err="1"/>
              <a:t>zoo_sample.cfg</a:t>
            </a:r>
            <a:r>
              <a:rPr lang="zh-CN" altLang="zh-CN" dirty="0"/>
              <a:t>文件重命名为</a:t>
            </a:r>
            <a:r>
              <a:rPr lang="en-US" altLang="zh-CN" dirty="0" err="1"/>
              <a:t>zoo.cfg</a:t>
            </a:r>
            <a:r>
              <a:rPr lang="en-US" altLang="zh-CN" dirty="0"/>
              <a:t>,</a:t>
            </a:r>
            <a:r>
              <a:rPr lang="zh-CN" altLang="zh-CN" dirty="0"/>
              <a:t>并进行以下配置</a:t>
            </a:r>
            <a:r>
              <a:rPr lang="en-US" altLang="zh-CN" dirty="0"/>
              <a:t>:</a:t>
            </a:r>
            <a:endParaRPr lang="zh-CN" altLang="zh-CN" dirty="0"/>
          </a:p>
          <a:p>
            <a:r>
              <a:rPr lang="en-US" altLang="zh-CN" dirty="0" smtClean="0"/>
              <a:t>#Zookeeper</a:t>
            </a:r>
            <a:r>
              <a:rPr lang="zh-CN" altLang="zh-CN" dirty="0"/>
              <a:t>最小时间单元，单位毫秒</a:t>
            </a:r>
            <a:r>
              <a:rPr lang="en-US" altLang="zh-CN" dirty="0"/>
              <a:t>(</a:t>
            </a:r>
            <a:r>
              <a:rPr lang="en-US" altLang="zh-CN" dirty="0" err="1"/>
              <a:t>ms</a:t>
            </a:r>
            <a:r>
              <a:rPr lang="en-US" altLang="zh-CN" dirty="0"/>
              <a:t>)</a:t>
            </a:r>
            <a:r>
              <a:rPr lang="zh-CN" altLang="zh-CN" dirty="0"/>
              <a:t>，默认值为</a:t>
            </a:r>
            <a:r>
              <a:rPr lang="en-US" altLang="zh-CN" dirty="0"/>
              <a:t>3000</a:t>
            </a:r>
            <a:endParaRPr lang="zh-CN" altLang="zh-CN" dirty="0"/>
          </a:p>
          <a:p>
            <a:r>
              <a:rPr lang="en-US" altLang="zh-CN" dirty="0" err="1"/>
              <a:t>tickTime</a:t>
            </a:r>
            <a:r>
              <a:rPr lang="en-US" altLang="zh-CN" dirty="0"/>
              <a:t>=2000    </a:t>
            </a:r>
            <a:endParaRPr lang="zh-CN" altLang="zh-CN" dirty="0"/>
          </a:p>
          <a:p>
            <a:r>
              <a:rPr lang="en-US" altLang="zh-CN" dirty="0" err="1" smtClean="0"/>
              <a:t>dataDir</a:t>
            </a:r>
            <a:r>
              <a:rPr lang="en-US" altLang="zh-CN" dirty="0" smtClean="0"/>
              <a:t>=D</a:t>
            </a:r>
            <a:r>
              <a:rPr lang="en-US" altLang="zh-CN" dirty="0"/>
              <a:t>:\\zookeeper\\</a:t>
            </a:r>
            <a:r>
              <a:rPr lang="en-US" altLang="zh-CN" dirty="0" smtClean="0"/>
              <a:t>zookeeper-3.4.8\\</a:t>
            </a:r>
            <a:r>
              <a:rPr lang="en-US" altLang="zh-CN" dirty="0"/>
              <a:t>data</a:t>
            </a:r>
            <a:endParaRPr lang="zh-CN" altLang="zh-CN" dirty="0"/>
          </a:p>
          <a:p>
            <a:r>
              <a:rPr lang="en-US" altLang="zh-CN" dirty="0" err="1" smtClean="0"/>
              <a:t>dataLogDir</a:t>
            </a:r>
            <a:r>
              <a:rPr lang="en-US" altLang="zh-CN" dirty="0"/>
              <a:t>= D:\\zookeeper\\</a:t>
            </a:r>
            <a:r>
              <a:rPr lang="en-US" altLang="zh-CN" dirty="0" smtClean="0"/>
              <a:t>zookeeper-3.4.8\\</a:t>
            </a:r>
            <a:r>
              <a:rPr lang="en-US" altLang="zh-CN" dirty="0"/>
              <a:t>log</a:t>
            </a:r>
            <a:endParaRPr lang="zh-CN" altLang="zh-CN" dirty="0"/>
          </a:p>
          <a:p>
            <a:r>
              <a:rPr lang="en-US" altLang="zh-CN" dirty="0" smtClean="0"/>
              <a:t>#</a:t>
            </a:r>
            <a:r>
              <a:rPr lang="zh-CN" altLang="zh-CN" dirty="0" smtClean="0"/>
              <a:t>服务器</a:t>
            </a:r>
            <a:r>
              <a:rPr lang="zh-CN" altLang="zh-CN" dirty="0"/>
              <a:t>对外服务端口，一般设置为</a:t>
            </a:r>
            <a:r>
              <a:rPr lang="en-US" altLang="zh-CN" dirty="0"/>
              <a:t>2181   </a:t>
            </a:r>
            <a:endParaRPr lang="zh-CN" altLang="zh-CN" dirty="0"/>
          </a:p>
          <a:p>
            <a:r>
              <a:rPr lang="en-US" altLang="zh-CN" dirty="0" err="1"/>
              <a:t>clientPort</a:t>
            </a:r>
            <a:r>
              <a:rPr lang="en-US" altLang="zh-CN" dirty="0"/>
              <a:t>=2181</a:t>
            </a:r>
            <a:endParaRPr lang="zh-CN" altLang="zh-CN" dirty="0"/>
          </a:p>
          <a:p>
            <a:r>
              <a:rPr lang="en-US" altLang="zh-CN" dirty="0" smtClean="0"/>
              <a:t>#Leader</a:t>
            </a:r>
            <a:r>
              <a:rPr lang="zh-CN" altLang="zh-CN" dirty="0"/>
              <a:t>服务器等待</a:t>
            </a:r>
            <a:r>
              <a:rPr lang="en-US" altLang="zh-CN" dirty="0"/>
              <a:t>Follower</a:t>
            </a:r>
            <a:r>
              <a:rPr lang="zh-CN" altLang="zh-CN" dirty="0"/>
              <a:t>启动并完成数据同步的时间，</a:t>
            </a:r>
          </a:p>
          <a:p>
            <a:r>
              <a:rPr lang="en-US" altLang="zh-CN" dirty="0" smtClean="0"/>
              <a:t>#</a:t>
            </a:r>
            <a:r>
              <a:rPr lang="zh-CN" altLang="zh-CN" dirty="0" smtClean="0"/>
              <a:t>默认</a:t>
            </a:r>
            <a:r>
              <a:rPr lang="zh-CN" altLang="zh-CN" dirty="0"/>
              <a:t>值</a:t>
            </a:r>
            <a:r>
              <a:rPr lang="en-US" altLang="zh-CN" dirty="0"/>
              <a:t>10</a:t>
            </a:r>
            <a:r>
              <a:rPr lang="zh-CN" altLang="zh-CN" dirty="0"/>
              <a:t>，表示</a:t>
            </a:r>
            <a:r>
              <a:rPr lang="en-US" altLang="zh-CN" dirty="0" err="1"/>
              <a:t>tickTime</a:t>
            </a:r>
            <a:r>
              <a:rPr lang="zh-CN" altLang="zh-CN" dirty="0"/>
              <a:t>的</a:t>
            </a:r>
            <a:r>
              <a:rPr lang="en-US" altLang="zh-CN" dirty="0"/>
              <a:t>10</a:t>
            </a:r>
            <a:r>
              <a:rPr lang="zh-CN" altLang="zh-CN" dirty="0"/>
              <a:t>倍</a:t>
            </a:r>
          </a:p>
          <a:p>
            <a:r>
              <a:rPr lang="en-US" altLang="zh-CN" dirty="0" err="1"/>
              <a:t>initLimit</a:t>
            </a:r>
            <a:r>
              <a:rPr lang="en-US" altLang="zh-CN" dirty="0"/>
              <a:t>=5    </a:t>
            </a:r>
            <a:endParaRPr lang="zh-CN" altLang="zh-CN" dirty="0"/>
          </a:p>
          <a:p>
            <a:r>
              <a:rPr lang="en-US" altLang="zh-CN" dirty="0" smtClean="0"/>
              <a:t>#Leader</a:t>
            </a:r>
            <a:r>
              <a:rPr lang="zh-CN" altLang="zh-CN" dirty="0"/>
              <a:t>服务器和</a:t>
            </a:r>
            <a:r>
              <a:rPr lang="en-US" altLang="zh-CN" dirty="0"/>
              <a:t>Follower</a:t>
            </a:r>
            <a:r>
              <a:rPr lang="zh-CN" altLang="zh-CN" dirty="0"/>
              <a:t>之间进行心跳检测的最大延时时间，</a:t>
            </a:r>
          </a:p>
          <a:p>
            <a:r>
              <a:rPr lang="en-US" altLang="zh-CN" dirty="0" smtClean="0"/>
              <a:t>#</a:t>
            </a:r>
            <a:r>
              <a:rPr lang="zh-CN" altLang="zh-CN" dirty="0" smtClean="0"/>
              <a:t>默认</a:t>
            </a:r>
            <a:r>
              <a:rPr lang="zh-CN" altLang="zh-CN" dirty="0"/>
              <a:t>值</a:t>
            </a:r>
            <a:r>
              <a:rPr lang="en-US" altLang="zh-CN" dirty="0"/>
              <a:t>5</a:t>
            </a:r>
            <a:r>
              <a:rPr lang="zh-CN" altLang="zh-CN" dirty="0"/>
              <a:t>，表示</a:t>
            </a:r>
            <a:r>
              <a:rPr lang="en-US" altLang="zh-CN" dirty="0" err="1"/>
              <a:t>tickTime</a:t>
            </a:r>
            <a:r>
              <a:rPr lang="zh-CN" altLang="zh-CN" dirty="0"/>
              <a:t>的</a:t>
            </a:r>
            <a:r>
              <a:rPr lang="en-US" altLang="zh-CN" dirty="0"/>
              <a:t>5</a:t>
            </a:r>
            <a:r>
              <a:rPr lang="zh-CN" altLang="zh-CN" dirty="0"/>
              <a:t>倍</a:t>
            </a:r>
          </a:p>
          <a:p>
            <a:r>
              <a:rPr lang="en-US" altLang="zh-CN" dirty="0" err="1"/>
              <a:t>syncLimit</a:t>
            </a:r>
            <a:r>
              <a:rPr lang="en-US" altLang="zh-CN" dirty="0"/>
              <a:t>=2 </a:t>
            </a:r>
            <a:endParaRPr lang="zh-CN" altLang="zh-CN" dirty="0"/>
          </a:p>
          <a:p>
            <a:pPr lvl="0"/>
            <a:endParaRPr lang="zh-CN" altLang="zh-CN" sz="2400" dirty="0">
              <a:latin typeface="+mn-ea"/>
            </a:endParaRPr>
          </a:p>
        </p:txBody>
      </p:sp>
    </p:spTree>
    <p:extLst>
      <p:ext uri="{BB962C8B-B14F-4D97-AF65-F5344CB8AC3E}">
        <p14:creationId xmlns:p14="http://schemas.microsoft.com/office/powerpoint/2010/main" val="3745828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标题 1"/>
          <p:cNvSpPr>
            <a:spLocks noGrp="1"/>
          </p:cNvSpPr>
          <p:nvPr>
            <p:ph type="title"/>
          </p:nvPr>
        </p:nvSpPr>
        <p:spPr>
          <a:xfrm>
            <a:off x="477838" y="214538"/>
            <a:ext cx="8207375" cy="631825"/>
          </a:xfrm>
        </p:spPr>
        <p:txBody>
          <a:bodyPr/>
          <a:lstStyle/>
          <a:p>
            <a:pPr lvl="0"/>
            <a:r>
              <a:rPr lang="zh-CN" altLang="en-US" sz="2800" dirty="0" smtClean="0"/>
              <a:t>快速安装部署</a:t>
            </a:r>
            <a:r>
              <a:rPr lang="en-US" altLang="zh-CN" sz="2800" dirty="0" smtClean="0"/>
              <a:t>——</a:t>
            </a:r>
            <a:r>
              <a:rPr lang="zh-CN" altLang="en-US" sz="2800" dirty="0" smtClean="0"/>
              <a:t>软件运行</a:t>
            </a:r>
            <a:endParaRPr lang="zh-CN" altLang="zh-CN" sz="2800" dirty="0"/>
          </a:p>
        </p:txBody>
      </p:sp>
      <p:sp>
        <p:nvSpPr>
          <p:cNvPr id="3" name="矩形 2"/>
          <p:cNvSpPr/>
          <p:nvPr/>
        </p:nvSpPr>
        <p:spPr>
          <a:xfrm>
            <a:off x="504905" y="1189152"/>
            <a:ext cx="8472115" cy="1569660"/>
          </a:xfrm>
          <a:prstGeom prst="rect">
            <a:avLst/>
          </a:prstGeom>
        </p:spPr>
        <p:txBody>
          <a:bodyPr wrap="square">
            <a:spAutoFit/>
          </a:bodyPr>
          <a:lstStyle/>
          <a:p>
            <a:pPr marL="342900" lvl="0" indent="-342900">
              <a:buFont typeface="Wingdings" pitchFamily="2" charset="2"/>
              <a:buChar char="Ø"/>
            </a:pPr>
            <a:r>
              <a:rPr lang="zh-CN" altLang="en-US" sz="2400" dirty="0" smtClean="0">
                <a:latin typeface="+mn-ea"/>
              </a:rPr>
              <a:t>启动</a:t>
            </a:r>
            <a:r>
              <a:rPr lang="en-US" altLang="zh-CN" sz="2400" dirty="0" smtClean="0">
                <a:latin typeface="+mn-ea"/>
              </a:rPr>
              <a:t>Zookeeper</a:t>
            </a:r>
            <a:r>
              <a:rPr lang="zh-CN" altLang="en-US" sz="2400" dirty="0" smtClean="0">
                <a:latin typeface="+mn-ea"/>
              </a:rPr>
              <a:t>服务器</a:t>
            </a:r>
            <a:endParaRPr lang="en-US" altLang="zh-CN" sz="2400" dirty="0" smtClean="0">
              <a:latin typeface="+mn-ea"/>
            </a:endParaRPr>
          </a:p>
          <a:p>
            <a:pPr lvl="0"/>
            <a:endParaRPr lang="en-US" altLang="zh-CN" sz="2400" dirty="0" smtClean="0">
              <a:latin typeface="+mn-ea"/>
            </a:endParaRPr>
          </a:p>
          <a:p>
            <a:pPr marL="342900" indent="-342900">
              <a:buFont typeface="Wingdings" pitchFamily="2" charset="2"/>
              <a:buChar char="Ø"/>
            </a:pPr>
            <a:r>
              <a:rPr lang="zh-CN" altLang="en-US" sz="2400" dirty="0" smtClean="0">
                <a:latin typeface="+mn-ea"/>
              </a:rPr>
              <a:t>启动</a:t>
            </a:r>
            <a:r>
              <a:rPr lang="en-US" altLang="zh-CN" sz="2400" dirty="0" smtClean="0"/>
              <a:t>Elastic-job-example</a:t>
            </a:r>
          </a:p>
          <a:p>
            <a:endParaRPr lang="en-US" altLang="zh-CN" sz="2400" dirty="0">
              <a:latin typeface="+mn-ea"/>
            </a:endParaRPr>
          </a:p>
        </p:txBody>
      </p:sp>
    </p:spTree>
    <p:extLst>
      <p:ext uri="{BB962C8B-B14F-4D97-AF65-F5344CB8AC3E}">
        <p14:creationId xmlns:p14="http://schemas.microsoft.com/office/powerpoint/2010/main" val="580861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1_ALU_template_innovation_yellow3">
  <a:themeElements>
    <a:clrScheme name="Custom 1">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lumMod val="20000"/>
            <a:lumOff val="80000"/>
          </a:schemeClr>
        </a:solidFill>
        <a:ln w="9525" cap="flat" cmpd="sng" algn="ctr">
          <a:solidFill>
            <a:schemeClr val="tx1"/>
          </a:solidFill>
          <a:prstDash val="solid"/>
          <a:round/>
          <a:headEnd type="none" w="med" len="med"/>
          <a:tailEnd type="none" w="med" len="med"/>
        </a:ln>
        <a:effectLst/>
      </a:spPr>
      <a:bodyPr vert="horz" wrap="none" lIns="0" tIns="0" rIns="0" bIns="0" numCol="1" rtlCol="0" anchor="ctr" anchorCtr="0" compatLnSpc="1">
        <a:prstTxWarp prst="textNoShape">
          <a:avLst/>
        </a:prstTxWarp>
        <a:no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sz="1600" b="0" i="0" u="none" strike="noStrike" cap="none" normalizeH="0" baseline="0" dirty="0" smtClean="0">
            <a:ln>
              <a:noFill/>
            </a:ln>
            <a:solidFill>
              <a:schemeClr val="tx1"/>
            </a:solidFill>
            <a:effectLst/>
            <a:latin typeface="微软雅黑" pitchFamily="34" charset="-122"/>
            <a:ea typeface="微软雅黑" pitchFamily="34" charset="-122"/>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Trebuchet MS" pitchFamily="34"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anchor="b" anchorCtr="0" compatLnSpc="1">
        <a:prstTxWarp prst="textNoShape">
          <a:avLst/>
        </a:prstTxWarp>
      </a:bodyPr>
      <a:lstStyle>
        <a:defPPr marL="0" marR="0" indent="0" algn="l" defTabSz="914400" rtl="0" eaLnBrk="0" fontAlgn="base" latinLnBrk="0" hangingPunct="0">
          <a:lnSpc>
            <a:spcPts val="2600"/>
          </a:lnSpc>
          <a:spcBef>
            <a:spcPct val="0"/>
          </a:spcBef>
          <a:spcAft>
            <a:spcPct val="0"/>
          </a:spcAft>
          <a:buClrTx/>
          <a:buSzTx/>
          <a:buFontTx/>
          <a:buNone/>
          <a:tabLst/>
          <a:defRPr kumimoji="0"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j-cs"/>
          </a:defRPr>
        </a:defPPr>
      </a:lstStyle>
    </a:txDef>
  </a:objectDefaults>
  <a:extraClrSchemeLst>
    <a:extraClrScheme>
      <a:clrScheme name="1_ALU_template_innovation_yellow3 1">
        <a:dk1>
          <a:srgbClr val="000000"/>
        </a:dk1>
        <a:lt1>
          <a:srgbClr val="FFFFFF"/>
        </a:lt1>
        <a:dk2>
          <a:srgbClr val="000000"/>
        </a:dk2>
        <a:lt2>
          <a:srgbClr val="B2B2B2"/>
        </a:lt2>
        <a:accent1>
          <a:srgbClr val="FFCC00"/>
        </a:accent1>
        <a:accent2>
          <a:srgbClr val="99CC00"/>
        </a:accent2>
        <a:accent3>
          <a:srgbClr val="FFFFFF"/>
        </a:accent3>
        <a:accent4>
          <a:srgbClr val="000000"/>
        </a:accent4>
        <a:accent5>
          <a:srgbClr val="FFE2AA"/>
        </a:accent5>
        <a:accent6>
          <a:srgbClr val="8AB900"/>
        </a:accent6>
        <a:hlink>
          <a:srgbClr val="0000FF"/>
        </a:hlink>
        <a:folHlink>
          <a:srgbClr val="CC003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ALU_template_innovation_yellow3">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ALU_template_innovation_yellow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2_ALU_template_innovation_yellow3 1">
        <a:dk1>
          <a:srgbClr val="000000"/>
        </a:dk1>
        <a:lt1>
          <a:srgbClr val="FFFFFF"/>
        </a:lt1>
        <a:dk2>
          <a:srgbClr val="000000"/>
        </a:dk2>
        <a:lt2>
          <a:srgbClr val="B2B2B2"/>
        </a:lt2>
        <a:accent1>
          <a:srgbClr val="FFCC00"/>
        </a:accent1>
        <a:accent2>
          <a:srgbClr val="99CC00"/>
        </a:accent2>
        <a:accent3>
          <a:srgbClr val="FFFFFF"/>
        </a:accent3>
        <a:accent4>
          <a:srgbClr val="000000"/>
        </a:accent4>
        <a:accent5>
          <a:srgbClr val="FFE2AA"/>
        </a:accent5>
        <a:accent6>
          <a:srgbClr val="8AB900"/>
        </a:accent6>
        <a:hlink>
          <a:srgbClr val="0000FF"/>
        </a:hlink>
        <a:folHlink>
          <a:srgbClr val="CC0033"/>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21377</TotalTime>
  <Words>2604</Words>
  <Application>Microsoft Office PowerPoint</Application>
  <PresentationFormat>全屏显示(4:3)</PresentationFormat>
  <Paragraphs>200</Paragraphs>
  <Slides>24</Slides>
  <Notes>23</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24</vt:i4>
      </vt:variant>
    </vt:vector>
  </HeadingPairs>
  <TitlesOfParts>
    <vt:vector size="37" baseType="lpstr">
      <vt:lpstr>Futura Md BT</vt:lpstr>
      <vt:lpstr>Helvetica Neue</vt:lpstr>
      <vt:lpstr>黑体</vt:lpstr>
      <vt:lpstr>宋体</vt:lpstr>
      <vt:lpstr>微软雅黑</vt:lpstr>
      <vt:lpstr>Arial</vt:lpstr>
      <vt:lpstr>Calibri</vt:lpstr>
      <vt:lpstr>Symbol</vt:lpstr>
      <vt:lpstr>Trebuchet MS</vt:lpstr>
      <vt:lpstr>Verdana</vt:lpstr>
      <vt:lpstr>Wingdings</vt:lpstr>
      <vt:lpstr>1_ALU_template_innovation_yellow3</vt:lpstr>
      <vt:lpstr>2_ALU_template_innovation_yellow3</vt:lpstr>
      <vt:lpstr>Eastic-job入门技术交流</vt:lpstr>
      <vt:lpstr>目录</vt:lpstr>
      <vt:lpstr>Elastic-job介绍——概述</vt:lpstr>
      <vt:lpstr>Elastic-job介绍——分布式作业调度</vt:lpstr>
      <vt:lpstr>Elastic-job介绍——主要功能</vt:lpstr>
      <vt:lpstr>Elastic-job介绍——其它功能</vt:lpstr>
      <vt:lpstr>快速安装部署——源码下载</vt:lpstr>
      <vt:lpstr>快速安装部署——环境配置</vt:lpstr>
      <vt:lpstr>快速安装部署——软件运行</vt:lpstr>
      <vt:lpstr>快速安装部署——软件运行</vt:lpstr>
      <vt:lpstr>基础配置信息介绍——Spring作业配置</vt:lpstr>
      <vt:lpstr>基础配置信息介绍——job配置</vt:lpstr>
      <vt:lpstr>基础配置信息介绍——reg配置</vt:lpstr>
      <vt:lpstr>具体模块的底层及如何实现</vt:lpstr>
      <vt:lpstr>具体模块的底层及如何实现</vt:lpstr>
      <vt:lpstr>基础配置信息介绍——作业分片策略</vt:lpstr>
      <vt:lpstr>基础配置信息介绍——作业类型</vt:lpstr>
      <vt:lpstr>基础配置信息介绍——作业批量处理</vt:lpstr>
      <vt:lpstr>基础配置信息介绍——作业任务监听</vt:lpstr>
      <vt:lpstr>Elastic-job实现原理——弹性分布实现</vt:lpstr>
      <vt:lpstr>Elastic-job实现原理——注册中心数据结构</vt:lpstr>
      <vt:lpstr>Elastic-job实现原理——作业启动</vt:lpstr>
      <vt:lpstr>Elastic-job实现原理——作业运行</vt:lpstr>
      <vt:lpstr>谢谢</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集团职能部室考核</dc:title>
  <dc:creator>Albert.Huang</dc:creator>
  <cp:lastModifiedBy>yangshihong</cp:lastModifiedBy>
  <cp:revision>1590</cp:revision>
  <cp:lastPrinted>2014-02-25T07:04:32Z</cp:lastPrinted>
  <dcterms:created xsi:type="dcterms:W3CDTF">2013-06-05T12:52:29Z</dcterms:created>
  <dcterms:modified xsi:type="dcterms:W3CDTF">2016-07-15T06:46:36Z</dcterms:modified>
</cp:coreProperties>
</file>