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1692A-7266-4652-8A6A-785EB2DD260F}" v="11" dt="2019-06-15T14:28:06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ssa Benítez" userId="031e4a4700f5e8bd" providerId="LiveId" clId="{21E1692A-7266-4652-8A6A-785EB2DD260F}"/>
    <pc:docChg chg="undo custSel modSld">
      <pc:chgData name="Melissa Benítez" userId="031e4a4700f5e8bd" providerId="LiveId" clId="{21E1692A-7266-4652-8A6A-785EB2DD260F}" dt="2019-06-15T14:31:20.567" v="276" actId="1582"/>
      <pc:docMkLst>
        <pc:docMk/>
      </pc:docMkLst>
      <pc:sldChg chg="addSp delSp modSp">
        <pc:chgData name="Melissa Benítez" userId="031e4a4700f5e8bd" providerId="LiveId" clId="{21E1692A-7266-4652-8A6A-785EB2DD260F}" dt="2019-06-15T14:31:20.567" v="276" actId="1582"/>
        <pc:sldMkLst>
          <pc:docMk/>
          <pc:sldMk cId="1803987964" sldId="256"/>
        </pc:sldMkLst>
        <pc:spChg chg="add del mod">
          <ac:chgData name="Melissa Benítez" userId="031e4a4700f5e8bd" providerId="LiveId" clId="{21E1692A-7266-4652-8A6A-785EB2DD260F}" dt="2019-06-15T14:31:00.287" v="274" actId="478"/>
          <ac:spMkLst>
            <pc:docMk/>
            <pc:sldMk cId="1803987964" sldId="256"/>
            <ac:spMk id="2" creationId="{C7E3C5A5-16F4-45A5-A959-67B910BC6EBA}"/>
          </ac:spMkLst>
        </pc:spChg>
        <pc:spChg chg="mod">
          <ac:chgData name="Melissa Benítez" userId="031e4a4700f5e8bd" providerId="LiveId" clId="{21E1692A-7266-4652-8A6A-785EB2DD260F}" dt="2019-06-15T13:40:09.848" v="173" actId="1076"/>
          <ac:spMkLst>
            <pc:docMk/>
            <pc:sldMk cId="1803987964" sldId="256"/>
            <ac:spMk id="4" creationId="{42EA900A-90C4-4705-88B0-E192BF5D46BC}"/>
          </ac:spMkLst>
        </pc:spChg>
        <pc:spChg chg="mod">
          <ac:chgData name="Melissa Benítez" userId="031e4a4700f5e8bd" providerId="LiveId" clId="{21E1692A-7266-4652-8A6A-785EB2DD260F}" dt="2019-06-15T14:31:09.207" v="275" actId="1582"/>
          <ac:spMkLst>
            <pc:docMk/>
            <pc:sldMk cId="1803987964" sldId="256"/>
            <ac:spMk id="9" creationId="{CD391712-36BA-44D6-9481-C4DE00A6A846}"/>
          </ac:spMkLst>
        </pc:spChg>
        <pc:spChg chg="mod">
          <ac:chgData name="Melissa Benítez" userId="031e4a4700f5e8bd" providerId="LiveId" clId="{21E1692A-7266-4652-8A6A-785EB2DD260F}" dt="2019-06-15T14:31:20.567" v="276" actId="1582"/>
          <ac:spMkLst>
            <pc:docMk/>
            <pc:sldMk cId="1803987964" sldId="256"/>
            <ac:spMk id="10" creationId="{7503468E-5E7B-4BB8-84C5-84F24A476FFD}"/>
          </ac:spMkLst>
        </pc:spChg>
        <pc:spChg chg="mod">
          <ac:chgData name="Melissa Benítez" userId="031e4a4700f5e8bd" providerId="LiveId" clId="{21E1692A-7266-4652-8A6A-785EB2DD260F}" dt="2019-06-15T14:31:20.567" v="276" actId="1582"/>
          <ac:spMkLst>
            <pc:docMk/>
            <pc:sldMk cId="1803987964" sldId="256"/>
            <ac:spMk id="11" creationId="{EE5C89FC-1792-4591-ADE3-EC6BD2354B92}"/>
          </ac:spMkLst>
        </pc:spChg>
        <pc:spChg chg="mod">
          <ac:chgData name="Melissa Benítez" userId="031e4a4700f5e8bd" providerId="LiveId" clId="{21E1692A-7266-4652-8A6A-785EB2DD260F}" dt="2019-06-15T14:31:20.567" v="276" actId="1582"/>
          <ac:spMkLst>
            <pc:docMk/>
            <pc:sldMk cId="1803987964" sldId="256"/>
            <ac:spMk id="12" creationId="{25BACA17-47C2-49E6-9A00-D1DBA75B3578}"/>
          </ac:spMkLst>
        </pc:spChg>
        <pc:spChg chg="mod">
          <ac:chgData name="Melissa Benítez" userId="031e4a4700f5e8bd" providerId="LiveId" clId="{21E1692A-7266-4652-8A6A-785EB2DD260F}" dt="2019-06-15T14:31:20.567" v="276" actId="1582"/>
          <ac:spMkLst>
            <pc:docMk/>
            <pc:sldMk cId="1803987964" sldId="256"/>
            <ac:spMk id="13" creationId="{D4AD2E08-2A68-427C-ACEA-8CF5E26FCA37}"/>
          </ac:spMkLst>
        </pc:spChg>
        <pc:spChg chg="del">
          <ac:chgData name="Melissa Benítez" userId="031e4a4700f5e8bd" providerId="LiveId" clId="{21E1692A-7266-4652-8A6A-785EB2DD260F}" dt="2019-06-15T13:34:08.789" v="63" actId="478"/>
          <ac:spMkLst>
            <pc:docMk/>
            <pc:sldMk cId="1803987964" sldId="256"/>
            <ac:spMk id="16" creationId="{DDC56E38-DF20-49D5-9E86-75AA8F1AC6B7}"/>
          </ac:spMkLst>
        </pc:spChg>
        <pc:spChg chg="del">
          <ac:chgData name="Melissa Benítez" userId="031e4a4700f5e8bd" providerId="LiveId" clId="{21E1692A-7266-4652-8A6A-785EB2DD260F}" dt="2019-06-15T13:34:07.243" v="62" actId="478"/>
          <ac:spMkLst>
            <pc:docMk/>
            <pc:sldMk cId="1803987964" sldId="256"/>
            <ac:spMk id="17" creationId="{A79B30E3-A2BD-4E80-BF19-F75FC97CA416}"/>
          </ac:spMkLst>
        </pc:spChg>
        <pc:spChg chg="del">
          <ac:chgData name="Melissa Benítez" userId="031e4a4700f5e8bd" providerId="LiveId" clId="{21E1692A-7266-4652-8A6A-785EB2DD260F}" dt="2019-06-15T13:34:15.539" v="64" actId="478"/>
          <ac:spMkLst>
            <pc:docMk/>
            <pc:sldMk cId="1803987964" sldId="256"/>
            <ac:spMk id="19" creationId="{9D946EFA-AF3B-4BAE-942F-CD39C73CFCB6}"/>
          </ac:spMkLst>
        </pc:spChg>
        <pc:spChg chg="del">
          <ac:chgData name="Melissa Benítez" userId="031e4a4700f5e8bd" providerId="LiveId" clId="{21E1692A-7266-4652-8A6A-785EB2DD260F}" dt="2019-06-15T13:34:17.274" v="65" actId="478"/>
          <ac:spMkLst>
            <pc:docMk/>
            <pc:sldMk cId="1803987964" sldId="256"/>
            <ac:spMk id="20" creationId="{D9875037-4F0F-4DA8-9124-8668FBAAF28D}"/>
          </ac:spMkLst>
        </pc:spChg>
        <pc:spChg chg="del">
          <ac:chgData name="Melissa Benítez" userId="031e4a4700f5e8bd" providerId="LiveId" clId="{21E1692A-7266-4652-8A6A-785EB2DD260F}" dt="2019-06-15T13:34:00.633" v="58" actId="478"/>
          <ac:spMkLst>
            <pc:docMk/>
            <pc:sldMk cId="1803987964" sldId="256"/>
            <ac:spMk id="21" creationId="{7C75A334-B0F8-4FDC-B63E-420AE927029F}"/>
          </ac:spMkLst>
        </pc:spChg>
        <pc:spChg chg="del">
          <ac:chgData name="Melissa Benítez" userId="031e4a4700f5e8bd" providerId="LiveId" clId="{21E1692A-7266-4652-8A6A-785EB2DD260F}" dt="2019-06-15T13:34:01.899" v="59" actId="478"/>
          <ac:spMkLst>
            <pc:docMk/>
            <pc:sldMk cId="1803987964" sldId="256"/>
            <ac:spMk id="22" creationId="{F568A6B5-B177-4E33-8DCC-B9676760951E}"/>
          </ac:spMkLst>
        </pc:spChg>
        <pc:spChg chg="del">
          <ac:chgData name="Melissa Benítez" userId="031e4a4700f5e8bd" providerId="LiveId" clId="{21E1692A-7266-4652-8A6A-785EB2DD260F}" dt="2019-06-15T13:34:05.368" v="61" actId="478"/>
          <ac:spMkLst>
            <pc:docMk/>
            <pc:sldMk cId="1803987964" sldId="256"/>
            <ac:spMk id="23" creationId="{96CF4309-C619-4616-BC27-CDD48933D709}"/>
          </ac:spMkLst>
        </pc:spChg>
        <pc:spChg chg="del">
          <ac:chgData name="Melissa Benítez" userId="031e4a4700f5e8bd" providerId="LiveId" clId="{21E1692A-7266-4652-8A6A-785EB2DD260F}" dt="2019-06-15T13:34:03.352" v="60" actId="478"/>
          <ac:spMkLst>
            <pc:docMk/>
            <pc:sldMk cId="1803987964" sldId="256"/>
            <ac:spMk id="24" creationId="{58487B27-8A75-40B5-B81A-F3B5FE0C80C1}"/>
          </ac:spMkLst>
        </pc:spChg>
        <pc:spChg chg="del">
          <ac:chgData name="Melissa Benítez" userId="031e4a4700f5e8bd" providerId="LiveId" clId="{21E1692A-7266-4652-8A6A-785EB2DD260F}" dt="2019-06-15T13:32:54.641" v="27" actId="478"/>
          <ac:spMkLst>
            <pc:docMk/>
            <pc:sldMk cId="1803987964" sldId="256"/>
            <ac:spMk id="25" creationId="{B0F55A5E-CC43-4DCE-B2CB-3713CD2C86A8}"/>
          </ac:spMkLst>
        </pc:spChg>
        <pc:spChg chg="del">
          <ac:chgData name="Melissa Benítez" userId="031e4a4700f5e8bd" providerId="LiveId" clId="{21E1692A-7266-4652-8A6A-785EB2DD260F}" dt="2019-06-15T13:31:18.371" v="6" actId="478"/>
          <ac:spMkLst>
            <pc:docMk/>
            <pc:sldMk cId="1803987964" sldId="256"/>
            <ac:spMk id="26" creationId="{30158306-2DED-48AE-B25A-0E9F5A15AC11}"/>
          </ac:spMkLst>
        </pc:spChg>
        <pc:spChg chg="del">
          <ac:chgData name="Melissa Benítez" userId="031e4a4700f5e8bd" providerId="LiveId" clId="{21E1692A-7266-4652-8A6A-785EB2DD260F}" dt="2019-06-15T13:31:19.917" v="7" actId="478"/>
          <ac:spMkLst>
            <pc:docMk/>
            <pc:sldMk cId="1803987964" sldId="256"/>
            <ac:spMk id="27" creationId="{BC4D3569-AB8B-417A-A0F5-2EF992BD6C25}"/>
          </ac:spMkLst>
        </pc:spChg>
        <pc:spChg chg="del">
          <ac:chgData name="Melissa Benítez" userId="031e4a4700f5e8bd" providerId="LiveId" clId="{21E1692A-7266-4652-8A6A-785EB2DD260F}" dt="2019-06-15T13:32:55.942" v="28" actId="478"/>
          <ac:spMkLst>
            <pc:docMk/>
            <pc:sldMk cId="1803987964" sldId="256"/>
            <ac:spMk id="28" creationId="{C8581DB4-DD98-46CC-B9A7-55CF024AC353}"/>
          </ac:spMkLst>
        </pc:spChg>
        <pc:spChg chg="del">
          <ac:chgData name="Melissa Benítez" userId="031e4a4700f5e8bd" providerId="LiveId" clId="{21E1692A-7266-4652-8A6A-785EB2DD260F}" dt="2019-06-15T13:33:49.039" v="52" actId="478"/>
          <ac:spMkLst>
            <pc:docMk/>
            <pc:sldMk cId="1803987964" sldId="256"/>
            <ac:spMk id="29" creationId="{82EFEAB5-E35A-4845-A9F6-10B2E948D6AF}"/>
          </ac:spMkLst>
        </pc:spChg>
        <pc:spChg chg="del">
          <ac:chgData name="Melissa Benítez" userId="031e4a4700f5e8bd" providerId="LiveId" clId="{21E1692A-7266-4652-8A6A-785EB2DD260F}" dt="2019-06-15T13:33:45.821" v="50" actId="478"/>
          <ac:spMkLst>
            <pc:docMk/>
            <pc:sldMk cId="1803987964" sldId="256"/>
            <ac:spMk id="30" creationId="{72A36757-423A-44B3-8CE8-2BAEB8C65BFC}"/>
          </ac:spMkLst>
        </pc:spChg>
        <pc:spChg chg="del">
          <ac:chgData name="Melissa Benítez" userId="031e4a4700f5e8bd" providerId="LiveId" clId="{21E1692A-7266-4652-8A6A-785EB2DD260F}" dt="2019-06-15T13:33:50.555" v="53" actId="478"/>
          <ac:spMkLst>
            <pc:docMk/>
            <pc:sldMk cId="1803987964" sldId="256"/>
            <ac:spMk id="32" creationId="{2E32509C-A27D-4354-B9A8-C30FA82F5E2F}"/>
          </ac:spMkLst>
        </pc:spChg>
        <pc:spChg chg="del">
          <ac:chgData name="Melissa Benítez" userId="031e4a4700f5e8bd" providerId="LiveId" clId="{21E1692A-7266-4652-8A6A-785EB2DD260F}" dt="2019-06-15T13:33:47.461" v="51" actId="478"/>
          <ac:spMkLst>
            <pc:docMk/>
            <pc:sldMk cId="1803987964" sldId="256"/>
            <ac:spMk id="33" creationId="{993AF1AF-213E-4021-A8DD-73340CF0F692}"/>
          </ac:spMkLst>
        </pc:spChg>
        <pc:spChg chg="del">
          <ac:chgData name="Melissa Benítez" userId="031e4a4700f5e8bd" providerId="LiveId" clId="{21E1692A-7266-4652-8A6A-785EB2DD260F}" dt="2019-06-15T13:33:54.008" v="54" actId="478"/>
          <ac:spMkLst>
            <pc:docMk/>
            <pc:sldMk cId="1803987964" sldId="256"/>
            <ac:spMk id="34" creationId="{121FAB6E-AAA2-4DDD-A5B5-F425935FA41C}"/>
          </ac:spMkLst>
        </pc:spChg>
        <pc:spChg chg="del">
          <ac:chgData name="Melissa Benítez" userId="031e4a4700f5e8bd" providerId="LiveId" clId="{21E1692A-7266-4652-8A6A-785EB2DD260F}" dt="2019-06-15T13:33:57.008" v="56" actId="478"/>
          <ac:spMkLst>
            <pc:docMk/>
            <pc:sldMk cId="1803987964" sldId="256"/>
            <ac:spMk id="35" creationId="{D98D8169-C2FF-4D2C-80C1-5F242C06D033}"/>
          </ac:spMkLst>
        </pc:spChg>
        <pc:spChg chg="del">
          <ac:chgData name="Melissa Benítez" userId="031e4a4700f5e8bd" providerId="LiveId" clId="{21E1692A-7266-4652-8A6A-785EB2DD260F}" dt="2019-06-15T13:33:58.899" v="57" actId="478"/>
          <ac:spMkLst>
            <pc:docMk/>
            <pc:sldMk cId="1803987964" sldId="256"/>
            <ac:spMk id="36" creationId="{7A91F15F-C120-4421-BB78-B356888B4FAB}"/>
          </ac:spMkLst>
        </pc:spChg>
        <pc:spChg chg="del">
          <ac:chgData name="Melissa Benítez" userId="031e4a4700f5e8bd" providerId="LiveId" clId="{21E1692A-7266-4652-8A6A-785EB2DD260F}" dt="2019-06-15T13:33:55.446" v="55" actId="478"/>
          <ac:spMkLst>
            <pc:docMk/>
            <pc:sldMk cId="1803987964" sldId="256"/>
            <ac:spMk id="37" creationId="{E22E6ACA-568D-4CB2-B2CD-E2392021AEF4}"/>
          </ac:spMkLst>
        </pc:spChg>
        <pc:spChg chg="mod">
          <ac:chgData name="Melissa Benítez" userId="031e4a4700f5e8bd" providerId="LiveId" clId="{21E1692A-7266-4652-8A6A-785EB2DD260F}" dt="2019-06-15T13:39:18.692" v="161" actId="688"/>
          <ac:spMkLst>
            <pc:docMk/>
            <pc:sldMk cId="1803987964" sldId="256"/>
            <ac:spMk id="38" creationId="{24147A93-2B7E-41E3-B0F4-89B5BDEBC5F6}"/>
          </ac:spMkLst>
        </pc:spChg>
        <pc:spChg chg="add del mod">
          <ac:chgData name="Melissa Benítez" userId="031e4a4700f5e8bd" providerId="LiveId" clId="{21E1692A-7266-4652-8A6A-785EB2DD260F}" dt="2019-06-15T14:30:55.428" v="272" actId="1076"/>
          <ac:spMkLst>
            <pc:docMk/>
            <pc:sldMk cId="1803987964" sldId="256"/>
            <ac:spMk id="39" creationId="{07BC2AA0-DC66-4602-941E-69EA21F503F5}"/>
          </ac:spMkLst>
        </pc:spChg>
        <pc:spChg chg="mod">
          <ac:chgData name="Melissa Benítez" userId="031e4a4700f5e8bd" providerId="LiveId" clId="{21E1692A-7266-4652-8A6A-785EB2DD260F}" dt="2019-06-15T13:39:39.301" v="164" actId="1076"/>
          <ac:spMkLst>
            <pc:docMk/>
            <pc:sldMk cId="1803987964" sldId="256"/>
            <ac:spMk id="40" creationId="{A8902765-1124-4422-8AB1-A4C8BD669BF2}"/>
          </ac:spMkLst>
        </pc:spChg>
        <pc:spChg chg="mod">
          <ac:chgData name="Melissa Benítez" userId="031e4a4700f5e8bd" providerId="LiveId" clId="{21E1692A-7266-4652-8A6A-785EB2DD260F}" dt="2019-06-15T13:39:33.519" v="163" actId="1076"/>
          <ac:spMkLst>
            <pc:docMk/>
            <pc:sldMk cId="1803987964" sldId="256"/>
            <ac:spMk id="41" creationId="{F33C6E06-4F36-45A1-88B1-5183486EC66C}"/>
          </ac:spMkLst>
        </pc:spChg>
        <pc:spChg chg="mod">
          <ac:chgData name="Melissa Benítez" userId="031e4a4700f5e8bd" providerId="LiveId" clId="{21E1692A-7266-4652-8A6A-785EB2DD260F}" dt="2019-06-15T13:40:55.662" v="190" actId="1076"/>
          <ac:spMkLst>
            <pc:docMk/>
            <pc:sldMk cId="1803987964" sldId="256"/>
            <ac:spMk id="42" creationId="{2D347426-C631-4B33-9044-2B7690F759AD}"/>
          </ac:spMkLst>
        </pc:spChg>
        <pc:spChg chg="mod">
          <ac:chgData name="Melissa Benítez" userId="031e4a4700f5e8bd" providerId="LiveId" clId="{21E1692A-7266-4652-8A6A-785EB2DD260F}" dt="2019-06-15T13:41:33.478" v="199" actId="1076"/>
          <ac:spMkLst>
            <pc:docMk/>
            <pc:sldMk cId="1803987964" sldId="256"/>
            <ac:spMk id="43" creationId="{A19CD050-F461-4737-AF42-28178B30BDAB}"/>
          </ac:spMkLst>
        </pc:spChg>
        <pc:spChg chg="mod">
          <ac:chgData name="Melissa Benítez" userId="031e4a4700f5e8bd" providerId="LiveId" clId="{21E1692A-7266-4652-8A6A-785EB2DD260F}" dt="2019-06-15T13:36:10.808" v="107" actId="1076"/>
          <ac:spMkLst>
            <pc:docMk/>
            <pc:sldMk cId="1803987964" sldId="256"/>
            <ac:spMk id="44" creationId="{6F9AD2A2-F6E3-491D-9040-4F2AFE8AA2C9}"/>
          </ac:spMkLst>
        </pc:spChg>
        <pc:spChg chg="mod">
          <ac:chgData name="Melissa Benítez" userId="031e4a4700f5e8bd" providerId="LiveId" clId="{21E1692A-7266-4652-8A6A-785EB2DD260F}" dt="2019-06-15T13:35:29.379" v="105" actId="1076"/>
          <ac:spMkLst>
            <pc:docMk/>
            <pc:sldMk cId="1803987964" sldId="256"/>
            <ac:spMk id="45" creationId="{058B356E-8FBA-4BE5-A3F2-DB84B65F82F8}"/>
          </ac:spMkLst>
        </pc:spChg>
        <pc:spChg chg="mod">
          <ac:chgData name="Melissa Benítez" userId="031e4a4700f5e8bd" providerId="LiveId" clId="{21E1692A-7266-4652-8A6A-785EB2DD260F}" dt="2019-06-15T13:33:37.899" v="49" actId="1076"/>
          <ac:spMkLst>
            <pc:docMk/>
            <pc:sldMk cId="1803987964" sldId="256"/>
            <ac:spMk id="46" creationId="{9E69AA31-0BF6-4E32-8604-7868D99CD021}"/>
          </ac:spMkLst>
        </pc:spChg>
        <pc:spChg chg="mod">
          <ac:chgData name="Melissa Benítez" userId="031e4a4700f5e8bd" providerId="LiveId" clId="{21E1692A-7266-4652-8A6A-785EB2DD260F}" dt="2019-06-15T13:32:50.062" v="24" actId="1076"/>
          <ac:spMkLst>
            <pc:docMk/>
            <pc:sldMk cId="1803987964" sldId="256"/>
            <ac:spMk id="47" creationId="{25AC6D63-2F6C-4BF5-BBF3-5FAD1B48210F}"/>
          </ac:spMkLst>
        </pc:spChg>
        <pc:picChg chg="add del mod">
          <ac:chgData name="Melissa Benítez" userId="031e4a4700f5e8bd" providerId="LiveId" clId="{21E1692A-7266-4652-8A6A-785EB2DD260F}" dt="2019-06-15T13:31:28.106" v="10" actId="478"/>
          <ac:picMkLst>
            <pc:docMk/>
            <pc:sldMk cId="1803987964" sldId="256"/>
            <ac:picMk id="3" creationId="{E6E59671-65FB-40CD-BD3F-B103773B7C57}"/>
          </ac:picMkLst>
        </pc:picChg>
        <pc:picChg chg="add del mod ord">
          <ac:chgData name="Melissa Benítez" userId="031e4a4700f5e8bd" providerId="LiveId" clId="{21E1692A-7266-4652-8A6A-785EB2DD260F}" dt="2019-06-15T13:33:31.021" v="46" actId="171"/>
          <ac:picMkLst>
            <pc:docMk/>
            <pc:sldMk cId="1803987964" sldId="256"/>
            <ac:picMk id="7" creationId="{E542D007-20A5-4C23-B024-C32A1AAD0DE6}"/>
          </ac:picMkLst>
        </pc:picChg>
        <pc:picChg chg="add del mod">
          <ac:chgData name="Melissa Benítez" userId="031e4a4700f5e8bd" providerId="LiveId" clId="{21E1692A-7266-4652-8A6A-785EB2DD260F}" dt="2019-06-15T13:33:00.067" v="31" actId="478"/>
          <ac:picMkLst>
            <pc:docMk/>
            <pc:sldMk cId="1803987964" sldId="256"/>
            <ac:picMk id="14" creationId="{F85CE1C5-A1A4-4FC1-8053-A082A47C855D}"/>
          </ac:picMkLst>
        </pc:picChg>
        <pc:picChg chg="add mod ord">
          <ac:chgData name="Melissa Benítez" userId="031e4a4700f5e8bd" providerId="LiveId" clId="{21E1692A-7266-4652-8A6A-785EB2DD260F}" dt="2019-06-15T13:33:22.881" v="40" actId="171"/>
          <ac:picMkLst>
            <pc:docMk/>
            <pc:sldMk cId="1803987964" sldId="256"/>
            <ac:picMk id="48" creationId="{1886F9E9-E16E-4CDD-B11A-4FFFCBA8C6A6}"/>
          </ac:picMkLst>
        </pc:picChg>
        <pc:picChg chg="add mod ord">
          <ac:chgData name="Melissa Benítez" userId="031e4a4700f5e8bd" providerId="LiveId" clId="{21E1692A-7266-4652-8A6A-785EB2DD260F}" dt="2019-06-15T13:40:02.864" v="170" actId="1076"/>
          <ac:picMkLst>
            <pc:docMk/>
            <pc:sldMk cId="1803987964" sldId="256"/>
            <ac:picMk id="49" creationId="{2DB6813F-D8C1-441B-8E74-43DC5246F4E8}"/>
          </ac:picMkLst>
        </pc:picChg>
        <pc:picChg chg="add mod ord">
          <ac:chgData name="Melissa Benítez" userId="031e4a4700f5e8bd" providerId="LiveId" clId="{21E1692A-7266-4652-8A6A-785EB2DD260F}" dt="2019-06-15T13:36:51.092" v="118" actId="1076"/>
          <ac:picMkLst>
            <pc:docMk/>
            <pc:sldMk cId="1803987964" sldId="256"/>
            <ac:picMk id="50" creationId="{EB710236-B4A4-4338-A26C-88E991EA97F5}"/>
          </ac:picMkLst>
        </pc:picChg>
        <pc:picChg chg="add mod ord">
          <ac:chgData name="Melissa Benítez" userId="031e4a4700f5e8bd" providerId="LiveId" clId="{21E1692A-7266-4652-8A6A-785EB2DD260F}" dt="2019-06-15T13:37:21.412" v="138" actId="167"/>
          <ac:picMkLst>
            <pc:docMk/>
            <pc:sldMk cId="1803987964" sldId="256"/>
            <ac:picMk id="51" creationId="{8AF1E327-4B7C-42FC-B05D-3C677F0A57AA}"/>
          </ac:picMkLst>
        </pc:picChg>
        <pc:picChg chg="add mod ord">
          <ac:chgData name="Melissa Benítez" userId="031e4a4700f5e8bd" providerId="LiveId" clId="{21E1692A-7266-4652-8A6A-785EB2DD260F}" dt="2019-06-15T13:37:08.988" v="131" actId="167"/>
          <ac:picMkLst>
            <pc:docMk/>
            <pc:sldMk cId="1803987964" sldId="256"/>
            <ac:picMk id="52" creationId="{58E9AB42-F16A-4513-AC4A-A67EB013CEFB}"/>
          </ac:picMkLst>
        </pc:picChg>
        <pc:picChg chg="add mod ord">
          <ac:chgData name="Melissa Benítez" userId="031e4a4700f5e8bd" providerId="LiveId" clId="{21E1692A-7266-4652-8A6A-785EB2DD260F}" dt="2019-06-15T13:38:54.692" v="152" actId="167"/>
          <ac:picMkLst>
            <pc:docMk/>
            <pc:sldMk cId="1803987964" sldId="256"/>
            <ac:picMk id="53" creationId="{8C3B6CA0-4573-4E11-BC0E-1B18AE1841F1}"/>
          </ac:picMkLst>
        </pc:picChg>
        <pc:picChg chg="add mod ord">
          <ac:chgData name="Melissa Benítez" userId="031e4a4700f5e8bd" providerId="LiveId" clId="{21E1692A-7266-4652-8A6A-785EB2DD260F}" dt="2019-06-15T14:29:55.163" v="250" actId="1076"/>
          <ac:picMkLst>
            <pc:docMk/>
            <pc:sldMk cId="1803987964" sldId="256"/>
            <ac:picMk id="54" creationId="{39357A89-3F18-4128-9BD5-0ABA26582BC4}"/>
          </ac:picMkLst>
        </pc:picChg>
        <pc:picChg chg="add mod ord">
          <ac:chgData name="Melissa Benítez" userId="031e4a4700f5e8bd" providerId="LiveId" clId="{21E1692A-7266-4652-8A6A-785EB2DD260F}" dt="2019-06-15T13:41:07.781" v="193" actId="167"/>
          <ac:picMkLst>
            <pc:docMk/>
            <pc:sldMk cId="1803987964" sldId="256"/>
            <ac:picMk id="55" creationId="{56ADF888-95DD-4C4F-B9D6-0BDA59957C30}"/>
          </ac:picMkLst>
        </pc:picChg>
        <pc:picChg chg="add mod ord">
          <ac:chgData name="Melissa Benítez" userId="031e4a4700f5e8bd" providerId="LiveId" clId="{21E1692A-7266-4652-8A6A-785EB2DD260F}" dt="2019-06-15T13:41:28.946" v="198" actId="167"/>
          <ac:picMkLst>
            <pc:docMk/>
            <pc:sldMk cId="1803987964" sldId="256"/>
            <ac:picMk id="56" creationId="{9DC66C7B-3844-43AA-9F41-D60B4F792315}"/>
          </ac:picMkLst>
        </pc:picChg>
        <pc:cxnChg chg="mod">
          <ac:chgData name="Melissa Benítez" userId="031e4a4700f5e8bd" providerId="LiveId" clId="{21E1692A-7266-4652-8A6A-785EB2DD260F}" dt="2019-06-15T13:40:12.020" v="174" actId="1076"/>
          <ac:cxnSpMkLst>
            <pc:docMk/>
            <pc:sldMk cId="1803987964" sldId="256"/>
            <ac:cxnSpMk id="6" creationId="{169FBBD1-CB04-47DE-B310-B0704583E58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48EA8-7ECB-4EE1-9E99-FA4DFF80C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C717F3-1053-458B-AC76-671960299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5A81E5-4AB5-41C5-A131-482BEB18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E0F3-85FB-415E-968F-388577F45138}" type="datetimeFigureOut">
              <a:rPr lang="es-MX" smtClean="0"/>
              <a:t>15/06/2019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93D8FD-4E94-4B6D-8E93-73592CB9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361A39-1939-4385-892A-DCB788C1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F9C-4B0E-4F20-89C3-7FDFDAEE27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360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1D44B-D85C-43FA-9018-D684F3AA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93EB52-7BC2-4BB1-B967-8E0936997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B8B3E5-9BFC-482C-A5A9-8F89AD7F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E0F3-85FB-415E-968F-388577F45138}" type="datetimeFigureOut">
              <a:rPr lang="es-MX" smtClean="0"/>
              <a:t>15/06/2019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C35E2F-71DA-42A2-96E1-98BD4EF4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368F6-D42C-4EF4-B2BF-C3AA1562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F9C-4B0E-4F20-89C3-7FDFDAEE27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27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FB73A5-86D1-4B6E-B168-09528B630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437006-8C1E-448A-8A89-47FEC12C2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BE8945-E319-4CF1-9D02-055E933D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E0F3-85FB-415E-968F-388577F45138}" type="datetimeFigureOut">
              <a:rPr lang="es-MX" smtClean="0"/>
              <a:t>15/06/2019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7A38A6-AD3B-4CC8-9A44-A00FF03C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21344C-66D6-4512-B22B-3A52883A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F9C-4B0E-4F20-89C3-7FDFDAEE27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69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15889-F595-4CCA-B074-0E7B5DB4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43D4E8-DAA6-4E95-91D8-DF4F7447D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9FFB80-E3AA-4F2C-A7EA-8A978A74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E0F3-85FB-415E-968F-388577F45138}" type="datetimeFigureOut">
              <a:rPr lang="es-MX" smtClean="0"/>
              <a:t>15/06/2019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C3C3EF-CEAE-47F8-AC52-AA956EB2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FCF93E-1271-4FC5-82B0-E1B051FB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F9C-4B0E-4F20-89C3-7FDFDAEE27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982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4E339-7BBE-48DD-8A41-B120A60B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DC139-B921-473E-932C-7547F6521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FB8BDE-6A16-4619-91FC-FFD5C5AC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E0F3-85FB-415E-968F-388577F45138}" type="datetimeFigureOut">
              <a:rPr lang="es-MX" smtClean="0"/>
              <a:t>15/06/2019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32682-80D8-423D-B433-E8E915F2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5892B6-194E-4BF0-A09C-053A0C9F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F9C-4B0E-4F20-89C3-7FDFDAEE27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67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8DDC1-B719-42C1-80A5-FCE2467F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F75867-1D39-430B-BC45-A1D755F29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B3CDFB-3909-4AAA-A112-4589D6638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122F30-28C3-419E-BC10-050021CA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E0F3-85FB-415E-968F-388577F45138}" type="datetimeFigureOut">
              <a:rPr lang="es-MX" smtClean="0"/>
              <a:t>15/06/2019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12AAC6-D724-46AD-BEF1-920F2CDA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0F3096-98D7-455B-A374-3731B94B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F9C-4B0E-4F20-89C3-7FDFDAEE27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13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A3D3-9354-415E-B4CF-92A7E3ED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9D620A-4D47-46C1-AD17-3F46BEB1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74E81F-D5B0-46C1-95D2-2771C0DFB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358CF9-2FFD-4725-A4E9-B68D78FF1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DBBD7F-B49F-4DF7-B108-B2F319B43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7983A6-D258-4860-9112-40DBAA81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E0F3-85FB-415E-968F-388577F45138}" type="datetimeFigureOut">
              <a:rPr lang="es-MX" smtClean="0"/>
              <a:t>15/06/2019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A36D84-112B-46BF-8C5E-930D05C8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F54AA5-CAE3-44D5-991B-B466DB75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F9C-4B0E-4F20-89C3-7FDFDAEE27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23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0C02E-BBF5-4CD3-BA81-DA319E7F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3305EF-A527-407C-A13F-046A4799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E0F3-85FB-415E-968F-388577F45138}" type="datetimeFigureOut">
              <a:rPr lang="es-MX" smtClean="0"/>
              <a:t>15/06/2019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59C0C2-3DDD-47E0-90E0-D42A33E6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742CFE-3DEC-4484-B403-BE06BF23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F9C-4B0E-4F20-89C3-7FDFDAEE27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03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164C2A-F816-4CE4-97A8-B49C149F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E0F3-85FB-415E-968F-388577F45138}" type="datetimeFigureOut">
              <a:rPr lang="es-MX" smtClean="0"/>
              <a:t>15/06/2019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1B4229-B1DA-456E-8B90-FCA8C263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C984CA-68D2-470A-B1E2-14812B74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F9C-4B0E-4F20-89C3-7FDFDAEE27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7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BDF6D-5D44-469F-9E2A-1FF520FD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64257-DF54-4A98-93AB-0E652645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3EBCDA-D82A-40BD-A5A1-8EA86062F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FB29A7-2AEC-4F50-81DB-A53B8FE5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E0F3-85FB-415E-968F-388577F45138}" type="datetimeFigureOut">
              <a:rPr lang="es-MX" smtClean="0"/>
              <a:t>15/06/2019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C4043D-2B82-4957-BB08-3ACD7C8B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4E27DF-4D8E-471F-91EA-EA4E4421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F9C-4B0E-4F20-89C3-7FDFDAEE27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23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E809A-2EA7-4017-B8A1-8B88F4EA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DF7452-DC6A-46B3-84AB-FFD71D504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6E984D-C1CA-44F9-B495-BCFA1C268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43A5CE-9BDB-4DAB-A01E-1FD35563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E0F3-85FB-415E-968F-388577F45138}" type="datetimeFigureOut">
              <a:rPr lang="es-MX" smtClean="0"/>
              <a:t>15/06/2019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603839-0A6A-4DFD-8DE1-AD3EF80F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61ACF2-C337-4ECD-B6F6-759F8E7F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F9C-4B0E-4F20-89C3-7FDFDAEE27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01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040A73-B8FC-4D0D-B170-14ACB03B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28F9BA-1973-4654-A69A-82DF001D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A27367-9D6D-4D36-9AF5-C3E19E862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E0F3-85FB-415E-968F-388577F45138}" type="datetimeFigureOut">
              <a:rPr lang="es-MX" smtClean="0"/>
              <a:t>15/06/2019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399921-3A55-4962-8194-D81645B71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D557BE-9D3D-4D0D-8F49-E2BB814AB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AF9C-4B0E-4F20-89C3-7FDFDAEE27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86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n 55">
            <a:extLst>
              <a:ext uri="{FF2B5EF4-FFF2-40B4-BE49-F238E27FC236}">
                <a16:creationId xmlns:a16="http://schemas.microsoft.com/office/drawing/2014/main" id="{9DC66C7B-3844-43AA-9F41-D60B4F792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3445">
            <a:off x="5173693" y="4237912"/>
            <a:ext cx="1930588" cy="1930588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56ADF888-95DD-4C4F-B9D6-0BDA59957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5152">
            <a:off x="4861797" y="3953132"/>
            <a:ext cx="1930588" cy="1930588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8C3B6CA0-4573-4E11-BC0E-1B18AE184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42246">
            <a:off x="2063182" y="446277"/>
            <a:ext cx="2894476" cy="2894476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39357A89-3F18-4128-9BD5-0ABA26582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41703">
            <a:off x="2557324" y="346825"/>
            <a:ext cx="2894476" cy="2894476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8AF1E327-4B7C-42FC-B05D-3C677F0A5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476">
            <a:off x="2471983" y="2608771"/>
            <a:ext cx="2894476" cy="2894476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58E9AB42-F16A-4513-AC4A-A67EB013C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08467">
            <a:off x="2095904" y="3063409"/>
            <a:ext cx="2894476" cy="2894476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2EA900A-90C4-4705-88B0-E192BF5D46BC}"/>
              </a:ext>
            </a:extLst>
          </p:cNvPr>
          <p:cNvSpPr/>
          <p:nvPr/>
        </p:nvSpPr>
        <p:spPr>
          <a:xfrm>
            <a:off x="5381680" y="2365909"/>
            <a:ext cx="1378226" cy="131196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Sistema de eventos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69FBBD1-CB04-47DE-B310-B0704583E586}"/>
              </a:ext>
            </a:extLst>
          </p:cNvPr>
          <p:cNvCxnSpPr>
            <a:cxnSpLocks/>
          </p:cNvCxnSpPr>
          <p:nvPr/>
        </p:nvCxnSpPr>
        <p:spPr>
          <a:xfrm>
            <a:off x="5381680" y="2692883"/>
            <a:ext cx="13782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CD391712-36BA-44D6-9481-C4DE00A6A846}"/>
              </a:ext>
            </a:extLst>
          </p:cNvPr>
          <p:cNvSpPr/>
          <p:nvPr/>
        </p:nvSpPr>
        <p:spPr>
          <a:xfrm>
            <a:off x="959267" y="525771"/>
            <a:ext cx="1192695" cy="609600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503468E-5E7B-4BB8-84C5-84F24A476FFD}"/>
              </a:ext>
            </a:extLst>
          </p:cNvPr>
          <p:cNvSpPr/>
          <p:nvPr/>
        </p:nvSpPr>
        <p:spPr>
          <a:xfrm>
            <a:off x="10080453" y="518165"/>
            <a:ext cx="1192695" cy="609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Finanzas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E5C89FC-1792-4591-ADE3-EC6BD2354B92}"/>
              </a:ext>
            </a:extLst>
          </p:cNvPr>
          <p:cNvSpPr/>
          <p:nvPr/>
        </p:nvSpPr>
        <p:spPr>
          <a:xfrm>
            <a:off x="10018855" y="5089505"/>
            <a:ext cx="1192695" cy="609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Catálogo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5BACA17-47C2-49E6-9A00-D1DBA75B3578}"/>
              </a:ext>
            </a:extLst>
          </p:cNvPr>
          <p:cNvSpPr/>
          <p:nvPr/>
        </p:nvSpPr>
        <p:spPr>
          <a:xfrm>
            <a:off x="5318391" y="6233986"/>
            <a:ext cx="1192695" cy="609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Banco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4AD2E08-2A68-427C-ACEA-8CF5E26FCA37}"/>
              </a:ext>
            </a:extLst>
          </p:cNvPr>
          <p:cNvSpPr/>
          <p:nvPr/>
        </p:nvSpPr>
        <p:spPr>
          <a:xfrm>
            <a:off x="849650" y="4917022"/>
            <a:ext cx="1192695" cy="609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Proveedor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4147A93-2B7E-41E3-B0F4-89B5BDEBC5F6}"/>
              </a:ext>
            </a:extLst>
          </p:cNvPr>
          <p:cNvSpPr/>
          <p:nvPr/>
        </p:nvSpPr>
        <p:spPr>
          <a:xfrm rot="1244733">
            <a:off x="1824184" y="2327162"/>
            <a:ext cx="2985296" cy="307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Solicita información del servicio</a:t>
            </a: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EB710236-B4A4-4338-A26C-88E991EA9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42246">
            <a:off x="6852781" y="2971859"/>
            <a:ext cx="2894476" cy="2894476"/>
          </a:xfrm>
          <a:prstGeom prst="rect">
            <a:avLst/>
          </a:prstGeom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07BC2AA0-DC66-4602-941E-69EA21F503F5}"/>
              </a:ext>
            </a:extLst>
          </p:cNvPr>
          <p:cNvSpPr/>
          <p:nvPr/>
        </p:nvSpPr>
        <p:spPr>
          <a:xfrm rot="1149164">
            <a:off x="2801977" y="959736"/>
            <a:ext cx="2985296" cy="307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Confirmación de evento/servicio (contrato)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8902765-1124-4422-8AB1-A4C8BD669BF2}"/>
              </a:ext>
            </a:extLst>
          </p:cNvPr>
          <p:cNvSpPr/>
          <p:nvPr/>
        </p:nvSpPr>
        <p:spPr>
          <a:xfrm rot="19133560">
            <a:off x="1758097" y="3575296"/>
            <a:ext cx="2985296" cy="307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Confirmación del servicio</a:t>
            </a: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2DB6813F-D8C1-441B-8E74-43DC5246F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41703">
            <a:off x="7346923" y="2872407"/>
            <a:ext cx="2894476" cy="2894476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F33C6E06-4F36-45A1-88B1-5183486EC66C}"/>
              </a:ext>
            </a:extLst>
          </p:cNvPr>
          <p:cNvSpPr/>
          <p:nvPr/>
        </p:nvSpPr>
        <p:spPr>
          <a:xfrm rot="19509070">
            <a:off x="2520815" y="4796000"/>
            <a:ext cx="2985296" cy="307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Solicitud de servicio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D347426-C631-4B33-9044-2B7690F759AD}"/>
              </a:ext>
            </a:extLst>
          </p:cNvPr>
          <p:cNvSpPr/>
          <p:nvPr/>
        </p:nvSpPr>
        <p:spPr>
          <a:xfrm rot="5400000">
            <a:off x="4346833" y="4949499"/>
            <a:ext cx="1973058" cy="174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Confirmación de validación de pago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19CD050-F461-4737-AF42-28178B30BDAB}"/>
              </a:ext>
            </a:extLst>
          </p:cNvPr>
          <p:cNvSpPr/>
          <p:nvPr/>
        </p:nvSpPr>
        <p:spPr>
          <a:xfrm rot="16200000">
            <a:off x="5771590" y="4855429"/>
            <a:ext cx="2060162" cy="362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Solicitud de validación de pago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42D007-20A5-4C23-B024-C32A1AAD0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188">
            <a:off x="7140915" y="120331"/>
            <a:ext cx="2894476" cy="2894476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1886F9E9-E16E-4CDD-B11A-4FFFCBA8C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77179">
            <a:off x="6815970" y="574969"/>
            <a:ext cx="2894476" cy="2894476"/>
          </a:xfrm>
          <a:prstGeom prst="rect">
            <a:avLst/>
          </a:prstGeom>
        </p:spPr>
      </p:pic>
      <p:sp>
        <p:nvSpPr>
          <p:cNvPr id="44" name="Rectángulo 43">
            <a:extLst>
              <a:ext uri="{FF2B5EF4-FFF2-40B4-BE49-F238E27FC236}">
                <a16:creationId xmlns:a16="http://schemas.microsoft.com/office/drawing/2014/main" id="{6F9AD2A2-F6E3-491D-9040-4F2AFE8AA2C9}"/>
              </a:ext>
            </a:extLst>
          </p:cNvPr>
          <p:cNvSpPr/>
          <p:nvPr/>
        </p:nvSpPr>
        <p:spPr>
          <a:xfrm rot="1250168">
            <a:off x="6698802" y="4884129"/>
            <a:ext cx="2985296" cy="307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Solicita información del proveedor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58B356E-8FBA-4BE5-A3F2-DB84B65F82F8}"/>
              </a:ext>
            </a:extLst>
          </p:cNvPr>
          <p:cNvSpPr/>
          <p:nvPr/>
        </p:nvSpPr>
        <p:spPr>
          <a:xfrm rot="1266854">
            <a:off x="7285847" y="3484328"/>
            <a:ext cx="2985296" cy="307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Confirmación de disponibilidad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9E69AA31-0BF6-4E32-8604-7868D99CD021}"/>
              </a:ext>
            </a:extLst>
          </p:cNvPr>
          <p:cNvSpPr/>
          <p:nvPr/>
        </p:nvSpPr>
        <p:spPr>
          <a:xfrm rot="19700699">
            <a:off x="7239858" y="2309037"/>
            <a:ext cx="2985296" cy="307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Solicitar factura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AC6D63-2F6C-4BF5-BBF3-5FAD1B48210F}"/>
              </a:ext>
            </a:extLst>
          </p:cNvPr>
          <p:cNvSpPr/>
          <p:nvPr/>
        </p:nvSpPr>
        <p:spPr>
          <a:xfrm rot="19676797">
            <a:off x="6595819" y="981391"/>
            <a:ext cx="2985296" cy="307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Mandar factura</a:t>
            </a:r>
          </a:p>
        </p:txBody>
      </p:sp>
    </p:spTree>
    <p:extLst>
      <p:ext uri="{BB962C8B-B14F-4D97-AF65-F5344CB8AC3E}">
        <p14:creationId xmlns:p14="http://schemas.microsoft.com/office/powerpoint/2010/main" val="1803987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47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Melissa Benítez</dc:creator>
  <cp:lastModifiedBy>Melissa Benítez</cp:lastModifiedBy>
  <cp:revision>4</cp:revision>
  <dcterms:created xsi:type="dcterms:W3CDTF">2019-06-14T04:49:49Z</dcterms:created>
  <dcterms:modified xsi:type="dcterms:W3CDTF">2019-06-15T14:31:31Z</dcterms:modified>
</cp:coreProperties>
</file>