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8ABBB-B406-4CD9-AC01-4D9F32E63D32}" v="21" dt="2019-06-15T13:20:34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sa Benítez" userId="031e4a4700f5e8bd" providerId="LiveId" clId="{0B48ABBB-B406-4CD9-AC01-4D9F32E63D32}"/>
    <pc:docChg chg="undo custSel modSld">
      <pc:chgData name="Melissa Benítez" userId="031e4a4700f5e8bd" providerId="LiveId" clId="{0B48ABBB-B406-4CD9-AC01-4D9F32E63D32}" dt="2019-06-15T13:28:48.772" v="153" actId="1582"/>
      <pc:docMkLst>
        <pc:docMk/>
      </pc:docMkLst>
      <pc:sldChg chg="addSp delSp modSp">
        <pc:chgData name="Melissa Benítez" userId="031e4a4700f5e8bd" providerId="LiveId" clId="{0B48ABBB-B406-4CD9-AC01-4D9F32E63D32}" dt="2019-06-15T13:28:48.772" v="153" actId="1582"/>
        <pc:sldMkLst>
          <pc:docMk/>
          <pc:sldMk cId="3494152019" sldId="256"/>
        </pc:sldMkLst>
        <pc:spChg chg="add mod">
          <ac:chgData name="Melissa Benítez" userId="031e4a4700f5e8bd" providerId="LiveId" clId="{0B48ABBB-B406-4CD9-AC01-4D9F32E63D32}" dt="2019-06-15T13:16:18.207" v="31" actId="1076"/>
          <ac:spMkLst>
            <pc:docMk/>
            <pc:sldMk cId="3494152019" sldId="256"/>
            <ac:spMk id="17" creationId="{88DDDD4B-7799-443B-8F7D-936CDD4797BD}"/>
          </ac:spMkLst>
        </pc:spChg>
        <pc:spChg chg="add mod">
          <ac:chgData name="Melissa Benítez" userId="031e4a4700f5e8bd" providerId="LiveId" clId="{0B48ABBB-B406-4CD9-AC01-4D9F32E63D32}" dt="2019-06-15T13:19:05.431" v="130" actId="1076"/>
          <ac:spMkLst>
            <pc:docMk/>
            <pc:sldMk cId="3494152019" sldId="256"/>
            <ac:spMk id="18" creationId="{DED3DB64-CFF3-4AA5-94CA-465E3F289F51}"/>
          </ac:spMkLst>
        </pc:spChg>
        <pc:spChg chg="add mod">
          <ac:chgData name="Melissa Benítez" userId="031e4a4700f5e8bd" providerId="LiveId" clId="{0B48ABBB-B406-4CD9-AC01-4D9F32E63D32}" dt="2019-06-15T13:19:01.728" v="129" actId="1076"/>
          <ac:spMkLst>
            <pc:docMk/>
            <pc:sldMk cId="3494152019" sldId="256"/>
            <ac:spMk id="19" creationId="{8329BBC3-F965-4C06-8565-B5858465096B}"/>
          </ac:spMkLst>
        </pc:spChg>
        <pc:spChg chg="add mod">
          <ac:chgData name="Melissa Benítez" userId="031e4a4700f5e8bd" providerId="LiveId" clId="{0B48ABBB-B406-4CD9-AC01-4D9F32E63D32}" dt="2019-06-15T13:18:55.384" v="127" actId="1076"/>
          <ac:spMkLst>
            <pc:docMk/>
            <pc:sldMk cId="3494152019" sldId="256"/>
            <ac:spMk id="20" creationId="{DDE3066B-C306-4DAF-8A18-66C080B9391D}"/>
          </ac:spMkLst>
        </pc:spChg>
        <pc:spChg chg="add mod">
          <ac:chgData name="Melissa Benítez" userId="031e4a4700f5e8bd" providerId="LiveId" clId="{0B48ABBB-B406-4CD9-AC01-4D9F32E63D32}" dt="2019-06-15T13:18:53.087" v="126" actId="1076"/>
          <ac:spMkLst>
            <pc:docMk/>
            <pc:sldMk cId="3494152019" sldId="256"/>
            <ac:spMk id="21" creationId="{8A03F41C-7A74-4330-BBCA-467350F967C6}"/>
          </ac:spMkLst>
        </pc:spChg>
        <pc:cxnChg chg="add mod">
          <ac:chgData name="Melissa Benítez" userId="031e4a4700f5e8bd" providerId="LiveId" clId="{0B48ABBB-B406-4CD9-AC01-4D9F32E63D32}" dt="2019-06-15T13:28:48.772" v="153" actId="1582"/>
          <ac:cxnSpMkLst>
            <pc:docMk/>
            <pc:sldMk cId="3494152019" sldId="256"/>
            <ac:cxnSpMk id="23" creationId="{4C73FEE9-DD8C-4860-9022-A64990A7AB99}"/>
          </ac:cxnSpMkLst>
        </pc:cxnChg>
        <pc:cxnChg chg="add mod">
          <ac:chgData name="Melissa Benítez" userId="031e4a4700f5e8bd" providerId="LiveId" clId="{0B48ABBB-B406-4CD9-AC01-4D9F32E63D32}" dt="2019-06-15T13:28:48.772" v="153" actId="1582"/>
          <ac:cxnSpMkLst>
            <pc:docMk/>
            <pc:sldMk cId="3494152019" sldId="256"/>
            <ac:cxnSpMk id="25" creationId="{824EFF53-8B0C-4180-9D6F-00437D15365E}"/>
          </ac:cxnSpMkLst>
        </pc:cxnChg>
        <pc:cxnChg chg="add mod">
          <ac:chgData name="Melissa Benítez" userId="031e4a4700f5e8bd" providerId="LiveId" clId="{0B48ABBB-B406-4CD9-AC01-4D9F32E63D32}" dt="2019-06-15T13:28:48.772" v="153" actId="1582"/>
          <ac:cxnSpMkLst>
            <pc:docMk/>
            <pc:sldMk cId="3494152019" sldId="256"/>
            <ac:cxnSpMk id="27" creationId="{C5C4772C-E96C-4DDA-947C-B0E521E4E398}"/>
          </ac:cxnSpMkLst>
        </pc:cxnChg>
        <pc:cxnChg chg="add del mod">
          <ac:chgData name="Melissa Benítez" userId="031e4a4700f5e8bd" providerId="LiveId" clId="{0B48ABBB-B406-4CD9-AC01-4D9F32E63D32}" dt="2019-06-15T13:19:38.973" v="137" actId="478"/>
          <ac:cxnSpMkLst>
            <pc:docMk/>
            <pc:sldMk cId="3494152019" sldId="256"/>
            <ac:cxnSpMk id="29" creationId="{D8EE0F7A-C563-4135-8407-2CCA74F694AF}"/>
          </ac:cxnSpMkLst>
        </pc:cxnChg>
        <pc:cxnChg chg="add mod">
          <ac:chgData name="Melissa Benítez" userId="031e4a4700f5e8bd" providerId="LiveId" clId="{0B48ABBB-B406-4CD9-AC01-4D9F32E63D32}" dt="2019-06-15T13:20:56.163" v="149" actId="13822"/>
          <ac:cxnSpMkLst>
            <pc:docMk/>
            <pc:sldMk cId="3494152019" sldId="256"/>
            <ac:cxnSpMk id="32" creationId="{C24D3680-F7AF-43F8-A991-DC7F4BD579CF}"/>
          </ac:cxnSpMkLst>
        </pc:cxnChg>
        <pc:cxnChg chg="add mod">
          <ac:chgData name="Melissa Benítez" userId="031e4a4700f5e8bd" providerId="LiveId" clId="{0B48ABBB-B406-4CD9-AC01-4D9F32E63D32}" dt="2019-06-15T13:20:56.163" v="149" actId="13822"/>
          <ac:cxnSpMkLst>
            <pc:docMk/>
            <pc:sldMk cId="3494152019" sldId="256"/>
            <ac:cxnSpMk id="34" creationId="{83A320F0-1B65-4128-85F3-0C4E1BD4A51C}"/>
          </ac:cxnSpMkLst>
        </pc:cxnChg>
        <pc:cxnChg chg="add mod">
          <ac:chgData name="Melissa Benítez" userId="031e4a4700f5e8bd" providerId="LiveId" clId="{0B48ABBB-B406-4CD9-AC01-4D9F32E63D32}" dt="2019-06-15T13:28:48.772" v="153" actId="1582"/>
          <ac:cxnSpMkLst>
            <pc:docMk/>
            <pc:sldMk cId="3494152019" sldId="256"/>
            <ac:cxnSpMk id="36" creationId="{D2A46AFA-EC4E-41B3-B691-C0DF76A14C1E}"/>
          </ac:cxnSpMkLst>
        </pc:cxnChg>
        <pc:cxnChg chg="add mod">
          <ac:chgData name="Melissa Benítez" userId="031e4a4700f5e8bd" providerId="LiveId" clId="{0B48ABBB-B406-4CD9-AC01-4D9F32E63D32}" dt="2019-06-15T13:28:48.772" v="153" actId="1582"/>
          <ac:cxnSpMkLst>
            <pc:docMk/>
            <pc:sldMk cId="3494152019" sldId="256"/>
            <ac:cxnSpMk id="38" creationId="{D526A15C-09EF-491C-9E6C-F9AF0A304F16}"/>
          </ac:cxnSpMkLst>
        </pc:cxnChg>
        <pc:cxnChg chg="add mod">
          <ac:chgData name="Melissa Benítez" userId="031e4a4700f5e8bd" providerId="LiveId" clId="{0B48ABBB-B406-4CD9-AC01-4D9F32E63D32}" dt="2019-06-15T13:20:47.179" v="148" actId="208"/>
          <ac:cxnSpMkLst>
            <pc:docMk/>
            <pc:sldMk cId="3494152019" sldId="256"/>
            <ac:cxnSpMk id="40" creationId="{A0646F6A-E2BA-47CF-A3E2-6AB9D103D126}"/>
          </ac:cxnSpMkLst>
        </pc:cxnChg>
        <pc:cxnChg chg="add mod">
          <ac:chgData name="Melissa Benítez" userId="031e4a4700f5e8bd" providerId="LiveId" clId="{0B48ABBB-B406-4CD9-AC01-4D9F32E63D32}" dt="2019-06-15T13:28:48.772" v="153" actId="1582"/>
          <ac:cxnSpMkLst>
            <pc:docMk/>
            <pc:sldMk cId="3494152019" sldId="256"/>
            <ac:cxnSpMk id="42" creationId="{123D6CD8-3F8D-4EAB-8F0F-1203D528588C}"/>
          </ac:cxnSpMkLst>
        </pc:cxnChg>
        <pc:cxnChg chg="add mod">
          <ac:chgData name="Melissa Benítez" userId="031e4a4700f5e8bd" providerId="LiveId" clId="{0B48ABBB-B406-4CD9-AC01-4D9F32E63D32}" dt="2019-06-15T13:28:48.772" v="153" actId="1582"/>
          <ac:cxnSpMkLst>
            <pc:docMk/>
            <pc:sldMk cId="3494152019" sldId="256"/>
            <ac:cxnSpMk id="44" creationId="{A48F7218-EEC8-4AA8-87C7-9E30ACBFDB09}"/>
          </ac:cxnSpMkLst>
        </pc:cxnChg>
        <pc:cxnChg chg="add mod">
          <ac:chgData name="Melissa Benítez" userId="031e4a4700f5e8bd" providerId="LiveId" clId="{0B48ABBB-B406-4CD9-AC01-4D9F32E63D32}" dt="2019-06-15T13:28:48.772" v="153" actId="1582"/>
          <ac:cxnSpMkLst>
            <pc:docMk/>
            <pc:sldMk cId="3494152019" sldId="256"/>
            <ac:cxnSpMk id="46" creationId="{FB2A2795-3653-43F8-8B1B-F587E6634B75}"/>
          </ac:cxnSpMkLst>
        </pc:cxnChg>
        <pc:cxnChg chg="add mod">
          <ac:chgData name="Melissa Benítez" userId="031e4a4700f5e8bd" providerId="LiveId" clId="{0B48ABBB-B406-4CD9-AC01-4D9F32E63D32}" dt="2019-06-15T13:28:48.772" v="153" actId="1582"/>
          <ac:cxnSpMkLst>
            <pc:docMk/>
            <pc:sldMk cId="3494152019" sldId="256"/>
            <ac:cxnSpMk id="48" creationId="{EE52F483-0931-4F6B-A435-3924913D658C}"/>
          </ac:cxnSpMkLst>
        </pc:cxnChg>
        <pc:cxnChg chg="add mod">
          <ac:chgData name="Melissa Benítez" userId="031e4a4700f5e8bd" providerId="LiveId" clId="{0B48ABBB-B406-4CD9-AC01-4D9F32E63D32}" dt="2019-06-15T13:28:48.772" v="153" actId="1582"/>
          <ac:cxnSpMkLst>
            <pc:docMk/>
            <pc:sldMk cId="3494152019" sldId="256"/>
            <ac:cxnSpMk id="50" creationId="{C6537DEB-2C3F-463D-BAF8-E0B17F2174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B7210-6791-4841-9F59-7E660548F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838806-F7DE-45B7-8F5E-96C8649C4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5D3F42-46CD-4875-B839-6BFFE5A4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2E6E-65AE-41B2-B30F-A81F1A771837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9C1B22-76B4-42E7-A282-F12E92C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04E63-F732-4FFB-92DD-ED7F1EBF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E1F6-B2F5-4A46-960A-1455F280C3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11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08F7B-51CA-4028-977F-6CBDA7DD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2F3A94-7DEC-4665-9B7F-A104254D6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F7D5B-34E8-4BAC-8A73-D7B806C3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2E6E-65AE-41B2-B30F-A81F1A771837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831003-DD7E-4883-971C-FFEDBCFF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3D3BE-57D3-4224-AE33-4D363B4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E1F6-B2F5-4A46-960A-1455F280C3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84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DD9535-562F-49F9-9994-78B237547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1A420A-7964-4901-A4B5-5CA16C7D2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A444E-C62F-4E24-B8C8-38D16A1E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2E6E-65AE-41B2-B30F-A81F1A771837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1B6D1-7BFA-4B8B-9601-3B370D0E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B20811-010C-4CE4-90E4-B08BE871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E1F6-B2F5-4A46-960A-1455F280C3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751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36128-C8BE-4FB3-8F7B-3190DA22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1E6B7-2648-4894-85B7-BE8B4812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A4FD1-7047-410E-95CB-52B983C4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2E6E-65AE-41B2-B30F-A81F1A771837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177D2-7A21-4F95-95DE-F119E264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7158E-6990-489F-892B-AEEC5311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E1F6-B2F5-4A46-960A-1455F280C3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42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20EBA-8AC3-4284-8D88-B248AB0A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5D9F66-B12D-4AA2-A99C-9E4DE9B68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2ED2DA-70E4-4AA4-87D6-3CC02112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2E6E-65AE-41B2-B30F-A81F1A771837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39C0AC-E6E5-4427-A76F-7997C539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161D4-AE2F-47A5-8328-9C732AA8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E1F6-B2F5-4A46-960A-1455F280C3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74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AA4AD-00F9-493F-BACF-749AC209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ED27A-80C6-43D0-9546-71B5671AD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1303EC-1E4F-42D9-9C41-3EF11CA3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A351E4-953A-4889-B6E4-CD7A6767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2E6E-65AE-41B2-B30F-A81F1A771837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EC4899-593D-4083-BBE3-F63752A1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8375A9-30A1-441E-9EB5-4C8A9A2E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E1F6-B2F5-4A46-960A-1455F280C3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250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15632-3FEA-4D1B-96F1-4A1C5FFD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615A50-44A1-44FE-A803-4A131FAE8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6478A3-67ED-4C1F-B41D-84AD2D4E1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0D8FFB-7564-4229-960A-8EE4D946F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D0E541-1D73-4152-A644-995A0C5E3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96064F-6B55-4F77-B55F-E58766DE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2E6E-65AE-41B2-B30F-A81F1A771837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C357C-32BE-4D08-8A08-5856B19A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EEB47C-6B18-4D9A-99E4-94B4B570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E1F6-B2F5-4A46-960A-1455F280C3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48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9D4A9-9537-4ED3-A78A-2D415A6F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DA7217-E99F-4025-A476-E6C3E236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2E6E-65AE-41B2-B30F-A81F1A771837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807473-BBDE-4EE4-9A07-D6839DF4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61EF5E-CDEA-43EA-A9BB-6CECD71A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E1F6-B2F5-4A46-960A-1455F280C3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97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9D8262-CC4D-4DAB-A4D6-D54AD8EB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2E6E-65AE-41B2-B30F-A81F1A771837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99764F-E8B1-49FD-99C4-CEF1AE82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34FF05-9440-4AC3-B8A0-E67B574B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E1F6-B2F5-4A46-960A-1455F280C3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07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43F8-0922-4C23-9ACA-32F78F33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3AD02-33A0-4D84-8B9F-D90E4083B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5F1BA4-0D4E-4CBB-9A6B-E48CF24E1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7A0209-F1FC-44E5-B180-DCC03EEF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2E6E-65AE-41B2-B30F-A81F1A771837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328D8E-2F4E-4E5F-80A2-A08A40AA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89E62D-D69B-4CB3-A094-F4E8B082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E1F6-B2F5-4A46-960A-1455F280C3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77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507DA-920B-4B1B-9FD9-9CF2E4DB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765E70-E731-4D4C-B5C5-76F442ADB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555FA8-B0E3-4762-B0FA-5C3D47F89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FDF0D2-4D3C-4D4E-977A-3B2053AA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2E6E-65AE-41B2-B30F-A81F1A771837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0CE428-5644-4020-8762-6ED66CB5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99B453-C6B2-4CC3-BE33-FD92FFBF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E1F6-B2F5-4A46-960A-1455F280C3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77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CEFFE4-E7A7-4918-9EB3-080BA176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B9F9CA-BB04-49D4-96D3-AC70D2B3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9271E4-4B02-4575-B433-5BBED205F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2E6E-65AE-41B2-B30F-A81F1A771837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D941E-9C9C-40ED-9084-6E85AD3AF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2D74D5-A107-4E4B-98AE-BF8DE386C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E1F6-B2F5-4A46-960A-1455F280C3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29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95D009C-9B82-4D51-8436-7805A3E1C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32" r="31472"/>
          <a:stretch/>
        </p:blipFill>
        <p:spPr>
          <a:xfrm>
            <a:off x="1414128" y="563565"/>
            <a:ext cx="659219" cy="18486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05AF960-4193-4C90-B72F-A3E9C136B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32" r="31472"/>
          <a:stretch/>
        </p:blipFill>
        <p:spPr>
          <a:xfrm>
            <a:off x="1414128" y="2554160"/>
            <a:ext cx="659219" cy="18486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C92CAE-11FC-4AC5-A4FF-CEAC1ED36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32" r="31472"/>
          <a:stretch/>
        </p:blipFill>
        <p:spPr>
          <a:xfrm>
            <a:off x="1414127" y="4544755"/>
            <a:ext cx="659219" cy="18486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702082C-49C0-439D-899C-B0302B9B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32" r="31472"/>
          <a:stretch/>
        </p:blipFill>
        <p:spPr>
          <a:xfrm>
            <a:off x="9943980" y="1541407"/>
            <a:ext cx="659219" cy="18486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C13C99-C233-436D-BE0D-4C944AB28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32" r="31472"/>
          <a:stretch/>
        </p:blipFill>
        <p:spPr>
          <a:xfrm>
            <a:off x="9943980" y="3429000"/>
            <a:ext cx="659219" cy="184867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33E8879-6901-406A-890A-B1FB8B687502}"/>
              </a:ext>
            </a:extLst>
          </p:cNvPr>
          <p:cNvSpPr/>
          <p:nvPr/>
        </p:nvSpPr>
        <p:spPr>
          <a:xfrm>
            <a:off x="3537044" y="532263"/>
            <a:ext cx="5117911" cy="614149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E73236-6D2C-44EB-B215-9777A965F24D}"/>
              </a:ext>
            </a:extLst>
          </p:cNvPr>
          <p:cNvSpPr/>
          <p:nvPr/>
        </p:nvSpPr>
        <p:spPr>
          <a:xfrm>
            <a:off x="4137545" y="27296"/>
            <a:ext cx="3916908" cy="53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/>
              <a:t>Sistema de eventos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D477F0C-51EE-44FE-B8DD-27626F68E447}"/>
              </a:ext>
            </a:extLst>
          </p:cNvPr>
          <p:cNvSpPr/>
          <p:nvPr/>
        </p:nvSpPr>
        <p:spPr>
          <a:xfrm>
            <a:off x="-214718" y="2146111"/>
            <a:ext cx="3916908" cy="53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A9E5C1-0FD0-4238-BE89-CDE6F2A4F255}"/>
              </a:ext>
            </a:extLst>
          </p:cNvPr>
          <p:cNvSpPr/>
          <p:nvPr/>
        </p:nvSpPr>
        <p:spPr>
          <a:xfrm>
            <a:off x="-214718" y="4227344"/>
            <a:ext cx="3916908" cy="53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Proveedor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7003763-DEDC-4E00-9D36-1D60E1ED7387}"/>
              </a:ext>
            </a:extLst>
          </p:cNvPr>
          <p:cNvSpPr/>
          <p:nvPr/>
        </p:nvSpPr>
        <p:spPr>
          <a:xfrm>
            <a:off x="-214718" y="6212450"/>
            <a:ext cx="3916908" cy="53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Banco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18681C-CA24-444C-BDA8-E3976D2F4620}"/>
              </a:ext>
            </a:extLst>
          </p:cNvPr>
          <p:cNvSpPr/>
          <p:nvPr/>
        </p:nvSpPr>
        <p:spPr>
          <a:xfrm>
            <a:off x="8315135" y="3091910"/>
            <a:ext cx="3916908" cy="53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Catálogo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254CE2A-D2CD-4A68-820A-94D2BC7F8B1B}"/>
              </a:ext>
            </a:extLst>
          </p:cNvPr>
          <p:cNvSpPr/>
          <p:nvPr/>
        </p:nvSpPr>
        <p:spPr>
          <a:xfrm>
            <a:off x="8315135" y="5047026"/>
            <a:ext cx="3916908" cy="53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Finanzas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8DDDD4B-7799-443B-8F7D-936CDD4797BD}"/>
              </a:ext>
            </a:extLst>
          </p:cNvPr>
          <p:cNvSpPr/>
          <p:nvPr/>
        </p:nvSpPr>
        <p:spPr>
          <a:xfrm>
            <a:off x="4472539" y="660556"/>
            <a:ext cx="3246922" cy="9171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Confirmación del servicio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ED3DB64-CFF3-4AA5-94CA-465E3F289F51}"/>
              </a:ext>
            </a:extLst>
          </p:cNvPr>
          <p:cNvSpPr/>
          <p:nvPr/>
        </p:nvSpPr>
        <p:spPr>
          <a:xfrm>
            <a:off x="4954446" y="1922915"/>
            <a:ext cx="2283103" cy="724692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Factura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329BBC3-F965-4C06-8565-B5858465096B}"/>
              </a:ext>
            </a:extLst>
          </p:cNvPr>
          <p:cNvSpPr/>
          <p:nvPr/>
        </p:nvSpPr>
        <p:spPr>
          <a:xfrm>
            <a:off x="4472537" y="2992847"/>
            <a:ext cx="3246922" cy="9171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Validación de pago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DE3066B-C306-4DAF-8A18-66C080B9391D}"/>
              </a:ext>
            </a:extLst>
          </p:cNvPr>
          <p:cNvSpPr/>
          <p:nvPr/>
        </p:nvSpPr>
        <p:spPr>
          <a:xfrm>
            <a:off x="4459150" y="4262209"/>
            <a:ext cx="3246922" cy="9171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Solicitud de servicio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A03F41C-7A74-4330-BBCA-467350F967C6}"/>
              </a:ext>
            </a:extLst>
          </p:cNvPr>
          <p:cNvSpPr/>
          <p:nvPr/>
        </p:nvSpPr>
        <p:spPr>
          <a:xfrm>
            <a:off x="4472537" y="5531571"/>
            <a:ext cx="3246922" cy="9171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Información del proveedor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C73FEE9-DD8C-4860-9022-A64990A7AB99}"/>
              </a:ext>
            </a:extLst>
          </p:cNvPr>
          <p:cNvCxnSpPr>
            <a:stCxn id="5" idx="3"/>
            <a:endCxn id="17" idx="2"/>
          </p:cNvCxnSpPr>
          <p:nvPr/>
        </p:nvCxnSpPr>
        <p:spPr>
          <a:xfrm flipV="1">
            <a:off x="2073347" y="1119116"/>
            <a:ext cx="2399192" cy="3687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24EFF53-8B0C-4180-9D6F-00437D15365E}"/>
              </a:ext>
            </a:extLst>
          </p:cNvPr>
          <p:cNvCxnSpPr>
            <a:stCxn id="5" idx="3"/>
            <a:endCxn id="18" idx="2"/>
          </p:cNvCxnSpPr>
          <p:nvPr/>
        </p:nvCxnSpPr>
        <p:spPr>
          <a:xfrm>
            <a:off x="2073347" y="1487904"/>
            <a:ext cx="2881099" cy="7973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5C4772C-E96C-4DDA-947C-B0E521E4E398}"/>
              </a:ext>
            </a:extLst>
          </p:cNvPr>
          <p:cNvCxnSpPr>
            <a:stCxn id="5" idx="3"/>
            <a:endCxn id="20" idx="2"/>
          </p:cNvCxnSpPr>
          <p:nvPr/>
        </p:nvCxnSpPr>
        <p:spPr>
          <a:xfrm>
            <a:off x="2073347" y="1487904"/>
            <a:ext cx="2385803" cy="323286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24D3680-F7AF-43F8-A991-DC7F4BD579CF}"/>
              </a:ext>
            </a:extLst>
          </p:cNvPr>
          <p:cNvCxnSpPr>
            <a:stCxn id="6" idx="3"/>
            <a:endCxn id="17" idx="2"/>
          </p:cNvCxnSpPr>
          <p:nvPr/>
        </p:nvCxnSpPr>
        <p:spPr>
          <a:xfrm flipV="1">
            <a:off x="2073347" y="1119116"/>
            <a:ext cx="2399192" cy="23593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3A320F0-1B65-4128-85F3-0C4E1BD4A51C}"/>
              </a:ext>
            </a:extLst>
          </p:cNvPr>
          <p:cNvCxnSpPr>
            <a:stCxn id="6" idx="3"/>
            <a:endCxn id="20" idx="2"/>
          </p:cNvCxnSpPr>
          <p:nvPr/>
        </p:nvCxnSpPr>
        <p:spPr>
          <a:xfrm>
            <a:off x="2073347" y="3478499"/>
            <a:ext cx="2385803" cy="12422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2A46AFA-EC4E-41B3-B691-C0DF76A14C1E}"/>
              </a:ext>
            </a:extLst>
          </p:cNvPr>
          <p:cNvCxnSpPr>
            <a:stCxn id="6" idx="3"/>
            <a:endCxn id="21" idx="2"/>
          </p:cNvCxnSpPr>
          <p:nvPr/>
        </p:nvCxnSpPr>
        <p:spPr>
          <a:xfrm>
            <a:off x="2073347" y="3478499"/>
            <a:ext cx="2399190" cy="251163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526A15C-09EF-491C-9E6C-F9AF0A304F16}"/>
              </a:ext>
            </a:extLst>
          </p:cNvPr>
          <p:cNvCxnSpPr>
            <a:stCxn id="7" idx="3"/>
            <a:endCxn id="19" idx="2"/>
          </p:cNvCxnSpPr>
          <p:nvPr/>
        </p:nvCxnSpPr>
        <p:spPr>
          <a:xfrm flipV="1">
            <a:off x="2073346" y="3451407"/>
            <a:ext cx="2399191" cy="201768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0646F6A-E2BA-47CF-A3E2-6AB9D103D126}"/>
              </a:ext>
            </a:extLst>
          </p:cNvPr>
          <p:cNvCxnSpPr>
            <a:stCxn id="5" idx="3"/>
            <a:endCxn id="19" idx="2"/>
          </p:cNvCxnSpPr>
          <p:nvPr/>
        </p:nvCxnSpPr>
        <p:spPr>
          <a:xfrm>
            <a:off x="2073347" y="1487904"/>
            <a:ext cx="2399190" cy="19635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23D6CD8-3F8D-4EAB-8F0F-1203D528588C}"/>
              </a:ext>
            </a:extLst>
          </p:cNvPr>
          <p:cNvCxnSpPr>
            <a:stCxn id="9" idx="1"/>
            <a:endCxn id="18" idx="6"/>
          </p:cNvCxnSpPr>
          <p:nvPr/>
        </p:nvCxnSpPr>
        <p:spPr>
          <a:xfrm flipH="1" flipV="1">
            <a:off x="7237549" y="2285261"/>
            <a:ext cx="2706431" cy="206807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48F7218-EEC8-4AA8-87C7-9E30ACBFDB09}"/>
              </a:ext>
            </a:extLst>
          </p:cNvPr>
          <p:cNvCxnSpPr>
            <a:stCxn id="9" idx="1"/>
            <a:endCxn id="19" idx="6"/>
          </p:cNvCxnSpPr>
          <p:nvPr/>
        </p:nvCxnSpPr>
        <p:spPr>
          <a:xfrm flipH="1" flipV="1">
            <a:off x="7719459" y="3451407"/>
            <a:ext cx="2224521" cy="9019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B2A2795-3653-43F8-8B1B-F587E6634B75}"/>
              </a:ext>
            </a:extLst>
          </p:cNvPr>
          <p:cNvCxnSpPr>
            <a:stCxn id="8" idx="1"/>
            <a:endCxn id="21" idx="6"/>
          </p:cNvCxnSpPr>
          <p:nvPr/>
        </p:nvCxnSpPr>
        <p:spPr>
          <a:xfrm flipH="1">
            <a:off x="7719459" y="2465746"/>
            <a:ext cx="2224521" cy="352438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E52F483-0931-4F6B-A435-3924913D658C}"/>
              </a:ext>
            </a:extLst>
          </p:cNvPr>
          <p:cNvCxnSpPr>
            <a:stCxn id="8" idx="1"/>
            <a:endCxn id="17" idx="6"/>
          </p:cNvCxnSpPr>
          <p:nvPr/>
        </p:nvCxnSpPr>
        <p:spPr>
          <a:xfrm flipH="1" flipV="1">
            <a:off x="7719461" y="1119116"/>
            <a:ext cx="2224519" cy="13466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6537DEB-2C3F-463D-BAF8-E0B17F217421}"/>
              </a:ext>
            </a:extLst>
          </p:cNvPr>
          <p:cNvCxnSpPr>
            <a:stCxn id="8" idx="1"/>
            <a:endCxn id="20" idx="6"/>
          </p:cNvCxnSpPr>
          <p:nvPr/>
        </p:nvCxnSpPr>
        <p:spPr>
          <a:xfrm flipH="1">
            <a:off x="7706072" y="2465746"/>
            <a:ext cx="2237908" cy="225502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52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21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Melissa Benítez</dc:creator>
  <cp:lastModifiedBy>Melissa Benítez</cp:lastModifiedBy>
  <cp:revision>2</cp:revision>
  <dcterms:created xsi:type="dcterms:W3CDTF">2019-06-14T21:34:34Z</dcterms:created>
  <dcterms:modified xsi:type="dcterms:W3CDTF">2019-06-15T13:29:00Z</dcterms:modified>
</cp:coreProperties>
</file>