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7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6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4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7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8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7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75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53C3-4888-4781-B565-5F425048D9A0}" type="datetimeFigureOut">
              <a:rPr lang="es-ES" smtClean="0"/>
              <a:t>27/07/2019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342C-A1CB-406C-9587-8E39635A57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1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3973" y="214529"/>
            <a:ext cx="11964473" cy="652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endParaRPr lang="es-E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82959" y="230692"/>
            <a:ext cx="0" cy="65211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722389" y="230692"/>
            <a:ext cx="2388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Cliente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449056" y="230692"/>
            <a:ext cx="3168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Proveedor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229541" y="2017739"/>
            <a:ext cx="394084" cy="33520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2233238" y="1632222"/>
            <a:ext cx="1367162" cy="1151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Solicita el servicio</a:t>
            </a:r>
            <a:endParaRPr lang="es-ES" sz="1200" dirty="0"/>
          </a:p>
        </p:txBody>
      </p:sp>
      <p:cxnSp>
        <p:nvCxnSpPr>
          <p:cNvPr id="15" name="Conector recto 14"/>
          <p:cNvCxnSpPr>
            <a:stCxn id="12" idx="6"/>
            <a:endCxn id="13" idx="2"/>
          </p:cNvCxnSpPr>
          <p:nvPr/>
        </p:nvCxnSpPr>
        <p:spPr>
          <a:xfrm>
            <a:off x="623625" y="2185341"/>
            <a:ext cx="1609613" cy="226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mbo 18"/>
          <p:cNvSpPr/>
          <p:nvPr/>
        </p:nvSpPr>
        <p:spPr>
          <a:xfrm>
            <a:off x="6573305" y="1465253"/>
            <a:ext cx="2118372" cy="16157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Consulta disponibilidad</a:t>
            </a:r>
            <a:endParaRPr lang="es-ES" sz="1200" dirty="0"/>
          </a:p>
        </p:txBody>
      </p:sp>
      <p:sp>
        <p:nvSpPr>
          <p:cNvPr id="27" name="Elipse 26"/>
          <p:cNvSpPr/>
          <p:nvPr/>
        </p:nvSpPr>
        <p:spPr>
          <a:xfrm>
            <a:off x="9965440" y="1540682"/>
            <a:ext cx="1366628" cy="130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Confirma el servicio</a:t>
            </a:r>
            <a:endParaRPr lang="es-ES" sz="1200" dirty="0"/>
          </a:p>
        </p:txBody>
      </p:sp>
      <p:cxnSp>
        <p:nvCxnSpPr>
          <p:cNvPr id="28" name="Conector recto 27"/>
          <p:cNvCxnSpPr>
            <a:endCxn id="19" idx="1"/>
          </p:cNvCxnSpPr>
          <p:nvPr/>
        </p:nvCxnSpPr>
        <p:spPr>
          <a:xfrm>
            <a:off x="3616310" y="2265386"/>
            <a:ext cx="2956995" cy="7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7" idx="6"/>
          </p:cNvCxnSpPr>
          <p:nvPr/>
        </p:nvCxnSpPr>
        <p:spPr>
          <a:xfrm flipV="1">
            <a:off x="11332068" y="2195524"/>
            <a:ext cx="3132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8691677" y="2265386"/>
            <a:ext cx="1273763" cy="175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6871361" y="3405597"/>
            <a:ext cx="1486965" cy="1014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deberá cambiar el día</a:t>
            </a:r>
            <a:endParaRPr lang="es-ES" sz="1200" dirty="0"/>
          </a:p>
        </p:txBody>
      </p:sp>
      <p:sp>
        <p:nvSpPr>
          <p:cNvPr id="47" name="Rombo 46"/>
          <p:cNvSpPr/>
          <p:nvPr/>
        </p:nvSpPr>
        <p:spPr>
          <a:xfrm>
            <a:off x="6934165" y="4744878"/>
            <a:ext cx="1393973" cy="1346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Cambio de día</a:t>
            </a:r>
            <a:endParaRPr lang="es-ES" sz="1200" dirty="0"/>
          </a:p>
        </p:txBody>
      </p:sp>
      <p:cxnSp>
        <p:nvCxnSpPr>
          <p:cNvPr id="53" name="Conector recto 52"/>
          <p:cNvCxnSpPr/>
          <p:nvPr/>
        </p:nvCxnSpPr>
        <p:spPr>
          <a:xfrm flipH="1">
            <a:off x="7631151" y="4420246"/>
            <a:ext cx="1" cy="324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7623018" y="3096482"/>
            <a:ext cx="0" cy="265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2956408" y="5434885"/>
            <a:ext cx="3977757" cy="6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919415" y="2821249"/>
            <a:ext cx="36993" cy="2576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9200103" y="1917539"/>
            <a:ext cx="3497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cap="none" spc="0" dirty="0" smtClean="0">
                <a:ln/>
                <a:solidFill>
                  <a:schemeClr val="accent4"/>
                </a:solidFill>
                <a:effectLst/>
              </a:rPr>
              <a:t>Si</a:t>
            </a:r>
            <a:endParaRPr lang="es-E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343113" y="5023950"/>
            <a:ext cx="4603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b="1" dirty="0" smtClean="0">
                <a:ln/>
                <a:solidFill>
                  <a:schemeClr val="accent4"/>
                </a:solidFill>
              </a:rPr>
              <a:t>No</a:t>
            </a:r>
            <a:endParaRPr lang="es-E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8242246" y="5023950"/>
            <a:ext cx="3497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cap="none" spc="0" dirty="0" smtClean="0">
                <a:ln/>
                <a:solidFill>
                  <a:schemeClr val="accent4"/>
                </a:solidFill>
                <a:effectLst/>
              </a:rPr>
              <a:t>Si</a:t>
            </a:r>
            <a:endParaRPr lang="es-E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7705824" y="2992840"/>
            <a:ext cx="4603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b="1" dirty="0" smtClean="0">
                <a:ln/>
                <a:solidFill>
                  <a:schemeClr val="accent4"/>
                </a:solidFill>
              </a:rPr>
              <a:t>No</a:t>
            </a:r>
            <a:endParaRPr lang="es-E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02" name="Conector recto 101"/>
          <p:cNvCxnSpPr/>
          <p:nvPr/>
        </p:nvCxnSpPr>
        <p:spPr>
          <a:xfrm>
            <a:off x="8325544" y="5418338"/>
            <a:ext cx="2445514" cy="16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10743262" y="2850367"/>
            <a:ext cx="27796" cy="2581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Conector 119"/>
          <p:cNvSpPr/>
          <p:nvPr/>
        </p:nvSpPr>
        <p:spPr>
          <a:xfrm>
            <a:off x="11645287" y="2017739"/>
            <a:ext cx="334678" cy="33520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Conector 120"/>
          <p:cNvSpPr/>
          <p:nvPr/>
        </p:nvSpPr>
        <p:spPr>
          <a:xfrm>
            <a:off x="11747630" y="2105508"/>
            <a:ext cx="166074" cy="167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69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Miranda</dc:creator>
  <cp:lastModifiedBy>Leonardo Miranda</cp:lastModifiedBy>
  <cp:revision>14</cp:revision>
  <dcterms:created xsi:type="dcterms:W3CDTF">2019-07-27T16:47:35Z</dcterms:created>
  <dcterms:modified xsi:type="dcterms:W3CDTF">2019-07-27T21:56:22Z</dcterms:modified>
</cp:coreProperties>
</file>