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E92D9-25DF-4A2F-A329-5A5D5A0DA5ED}" type="datetimeFigureOut">
              <a:rPr lang="es-ES" smtClean="0"/>
              <a:t>28/07/2019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EB7BD-B278-4BCE-8D61-CE7B5026A80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1768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E92D9-25DF-4A2F-A329-5A5D5A0DA5ED}" type="datetimeFigureOut">
              <a:rPr lang="es-ES" smtClean="0"/>
              <a:t>28/07/2019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EB7BD-B278-4BCE-8D61-CE7B5026A80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56772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E92D9-25DF-4A2F-A329-5A5D5A0DA5ED}" type="datetimeFigureOut">
              <a:rPr lang="es-ES" smtClean="0"/>
              <a:t>28/07/2019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EB7BD-B278-4BCE-8D61-CE7B5026A80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39141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E92D9-25DF-4A2F-A329-5A5D5A0DA5ED}" type="datetimeFigureOut">
              <a:rPr lang="es-ES" smtClean="0"/>
              <a:t>28/07/2019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EB7BD-B278-4BCE-8D61-CE7B5026A80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91266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E92D9-25DF-4A2F-A329-5A5D5A0DA5ED}" type="datetimeFigureOut">
              <a:rPr lang="es-ES" smtClean="0"/>
              <a:t>28/07/2019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EB7BD-B278-4BCE-8D61-CE7B5026A80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67425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E92D9-25DF-4A2F-A329-5A5D5A0DA5ED}" type="datetimeFigureOut">
              <a:rPr lang="es-ES" smtClean="0"/>
              <a:t>28/07/2019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EB7BD-B278-4BCE-8D61-CE7B5026A80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92885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E92D9-25DF-4A2F-A329-5A5D5A0DA5ED}" type="datetimeFigureOut">
              <a:rPr lang="es-ES" smtClean="0"/>
              <a:t>28/07/2019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EB7BD-B278-4BCE-8D61-CE7B5026A80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99491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E92D9-25DF-4A2F-A329-5A5D5A0DA5ED}" type="datetimeFigureOut">
              <a:rPr lang="es-ES" smtClean="0"/>
              <a:t>28/07/2019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EB7BD-B278-4BCE-8D61-CE7B5026A80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19445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E92D9-25DF-4A2F-A329-5A5D5A0DA5ED}" type="datetimeFigureOut">
              <a:rPr lang="es-ES" smtClean="0"/>
              <a:t>28/07/2019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EB7BD-B278-4BCE-8D61-CE7B5026A80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86102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E92D9-25DF-4A2F-A329-5A5D5A0DA5ED}" type="datetimeFigureOut">
              <a:rPr lang="es-ES" smtClean="0"/>
              <a:t>28/07/2019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EB7BD-B278-4BCE-8D61-CE7B5026A80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55010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E92D9-25DF-4A2F-A329-5A5D5A0DA5ED}" type="datetimeFigureOut">
              <a:rPr lang="es-ES" smtClean="0"/>
              <a:t>28/07/2019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EB7BD-B278-4BCE-8D61-CE7B5026A80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35193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6E92D9-25DF-4A2F-A329-5A5D5A0DA5ED}" type="datetimeFigureOut">
              <a:rPr lang="es-ES" smtClean="0"/>
              <a:t>28/07/2019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EB7BD-B278-4BCE-8D61-CE7B5026A80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22884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ángulo 42"/>
          <p:cNvSpPr/>
          <p:nvPr/>
        </p:nvSpPr>
        <p:spPr>
          <a:xfrm>
            <a:off x="4496694" y="127647"/>
            <a:ext cx="26329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s-MX" b="1" dirty="0" smtClean="0"/>
              <a:t>Disponibilidad de servicio</a:t>
            </a:r>
            <a:endParaRPr lang="es-MX" b="1" dirty="0">
              <a:solidFill>
                <a:schemeClr val="tx1"/>
              </a:solidFill>
            </a:endParaRPr>
          </a:p>
        </p:txBody>
      </p:sp>
      <p:cxnSp>
        <p:nvCxnSpPr>
          <p:cNvPr id="44" name="Conector recto 43"/>
          <p:cNvCxnSpPr/>
          <p:nvPr/>
        </p:nvCxnSpPr>
        <p:spPr>
          <a:xfrm>
            <a:off x="1070264" y="883227"/>
            <a:ext cx="2" cy="3221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ángulo 44"/>
          <p:cNvSpPr/>
          <p:nvPr/>
        </p:nvSpPr>
        <p:spPr>
          <a:xfrm>
            <a:off x="561109" y="457200"/>
            <a:ext cx="1091046" cy="31172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Cliente</a:t>
            </a:r>
            <a:endParaRPr lang="es-MX" dirty="0"/>
          </a:p>
        </p:txBody>
      </p:sp>
      <p:sp>
        <p:nvSpPr>
          <p:cNvPr id="46" name="Rectángulo 45"/>
          <p:cNvSpPr/>
          <p:nvPr/>
        </p:nvSpPr>
        <p:spPr>
          <a:xfrm>
            <a:off x="5618514" y="457198"/>
            <a:ext cx="1160808" cy="31172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Proveedor</a:t>
            </a:r>
            <a:endParaRPr lang="es-MX" dirty="0"/>
          </a:p>
        </p:txBody>
      </p:sp>
      <p:cxnSp>
        <p:nvCxnSpPr>
          <p:cNvPr id="48" name="Conector recto 47"/>
          <p:cNvCxnSpPr/>
          <p:nvPr/>
        </p:nvCxnSpPr>
        <p:spPr>
          <a:xfrm>
            <a:off x="2843489" y="883227"/>
            <a:ext cx="2" cy="3221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49"/>
          <p:cNvCxnSpPr/>
          <p:nvPr/>
        </p:nvCxnSpPr>
        <p:spPr>
          <a:xfrm>
            <a:off x="1070262" y="1409700"/>
            <a:ext cx="2" cy="3221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cto 50"/>
          <p:cNvCxnSpPr/>
          <p:nvPr/>
        </p:nvCxnSpPr>
        <p:spPr>
          <a:xfrm>
            <a:off x="1056406" y="2036618"/>
            <a:ext cx="2" cy="3221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cto 51"/>
          <p:cNvCxnSpPr/>
          <p:nvPr/>
        </p:nvCxnSpPr>
        <p:spPr>
          <a:xfrm>
            <a:off x="2843487" y="1409700"/>
            <a:ext cx="2" cy="3221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cto 53"/>
          <p:cNvCxnSpPr/>
          <p:nvPr/>
        </p:nvCxnSpPr>
        <p:spPr>
          <a:xfrm>
            <a:off x="2843485" y="2036618"/>
            <a:ext cx="2" cy="3221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cto 54"/>
          <p:cNvCxnSpPr/>
          <p:nvPr/>
        </p:nvCxnSpPr>
        <p:spPr>
          <a:xfrm>
            <a:off x="1052942" y="2611582"/>
            <a:ext cx="2" cy="3221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cto 55"/>
          <p:cNvCxnSpPr/>
          <p:nvPr/>
        </p:nvCxnSpPr>
        <p:spPr>
          <a:xfrm>
            <a:off x="1052942" y="3200401"/>
            <a:ext cx="2" cy="3221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cto 56"/>
          <p:cNvCxnSpPr/>
          <p:nvPr/>
        </p:nvCxnSpPr>
        <p:spPr>
          <a:xfrm>
            <a:off x="2843485" y="2611582"/>
            <a:ext cx="2" cy="3221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cto 57"/>
          <p:cNvCxnSpPr/>
          <p:nvPr/>
        </p:nvCxnSpPr>
        <p:spPr>
          <a:xfrm>
            <a:off x="2845216" y="3200401"/>
            <a:ext cx="2" cy="3221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ángulo 58"/>
          <p:cNvSpPr/>
          <p:nvPr/>
        </p:nvSpPr>
        <p:spPr>
          <a:xfrm>
            <a:off x="1056400" y="957347"/>
            <a:ext cx="1316170" cy="259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900" b="1" dirty="0" smtClean="0">
                <a:solidFill>
                  <a:schemeClr val="tx1"/>
                </a:solidFill>
              </a:rPr>
              <a:t>Solicita el servicio</a:t>
            </a:r>
            <a:endParaRPr lang="es-MX" sz="900" b="1" dirty="0">
              <a:solidFill>
                <a:schemeClr val="tx1"/>
              </a:solidFill>
            </a:endParaRPr>
          </a:p>
        </p:txBody>
      </p:sp>
      <p:sp>
        <p:nvSpPr>
          <p:cNvPr id="60" name="Rectángulo 59"/>
          <p:cNvSpPr/>
          <p:nvPr/>
        </p:nvSpPr>
        <p:spPr>
          <a:xfrm>
            <a:off x="4302344" y="2096953"/>
            <a:ext cx="1316170" cy="4710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900" b="1" dirty="0" smtClean="0">
                <a:solidFill>
                  <a:schemeClr val="tx1"/>
                </a:solidFill>
              </a:rPr>
              <a:t>Consulta disponibilidad y si hay inconveniente sugiere otro día</a:t>
            </a:r>
            <a:endParaRPr lang="es-MX" sz="900" b="1" dirty="0">
              <a:solidFill>
                <a:schemeClr val="tx1"/>
              </a:solidFill>
            </a:endParaRPr>
          </a:p>
        </p:txBody>
      </p:sp>
      <p:sp>
        <p:nvSpPr>
          <p:cNvPr id="62" name="Rectángulo 61"/>
          <p:cNvSpPr/>
          <p:nvPr/>
        </p:nvSpPr>
        <p:spPr>
          <a:xfrm>
            <a:off x="5855595" y="1709074"/>
            <a:ext cx="195758" cy="29613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64" name="Conector recto 63"/>
          <p:cNvCxnSpPr/>
          <p:nvPr/>
        </p:nvCxnSpPr>
        <p:spPr>
          <a:xfrm>
            <a:off x="6231456" y="1032162"/>
            <a:ext cx="2" cy="3221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cto 64"/>
          <p:cNvCxnSpPr/>
          <p:nvPr/>
        </p:nvCxnSpPr>
        <p:spPr>
          <a:xfrm>
            <a:off x="6231454" y="1558635"/>
            <a:ext cx="2" cy="3221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cto de flecha 65"/>
          <p:cNvCxnSpPr/>
          <p:nvPr/>
        </p:nvCxnSpPr>
        <p:spPr>
          <a:xfrm flipV="1">
            <a:off x="1181278" y="916753"/>
            <a:ext cx="5696040" cy="3249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cto de flecha 67"/>
          <p:cNvCxnSpPr/>
          <p:nvPr/>
        </p:nvCxnSpPr>
        <p:spPr>
          <a:xfrm flipH="1" flipV="1">
            <a:off x="3108960" y="2002847"/>
            <a:ext cx="2513268" cy="2366"/>
          </a:xfrm>
          <a:prstGeom prst="straightConnector1">
            <a:avLst/>
          </a:prstGeom>
          <a:ln>
            <a:solidFill>
              <a:srgbClr val="FFC000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ángulo 68"/>
          <p:cNvSpPr/>
          <p:nvPr/>
        </p:nvSpPr>
        <p:spPr>
          <a:xfrm>
            <a:off x="805419" y="886692"/>
            <a:ext cx="195758" cy="29613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0" name="Rectángulo 69"/>
          <p:cNvSpPr/>
          <p:nvPr/>
        </p:nvSpPr>
        <p:spPr>
          <a:xfrm>
            <a:off x="2565505" y="1957144"/>
            <a:ext cx="195758" cy="29613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1" name="Rectángulo 70"/>
          <p:cNvSpPr/>
          <p:nvPr/>
        </p:nvSpPr>
        <p:spPr>
          <a:xfrm>
            <a:off x="1242346" y="2707872"/>
            <a:ext cx="1316170" cy="4710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b="1" dirty="0" smtClean="0">
                <a:solidFill>
                  <a:schemeClr val="tx1"/>
                </a:solidFill>
              </a:rPr>
              <a:t>Confirma servicio para evento</a:t>
            </a:r>
            <a:endParaRPr lang="es-MX" sz="900" b="1" dirty="0">
              <a:solidFill>
                <a:schemeClr val="tx1"/>
              </a:solidFill>
            </a:endParaRPr>
          </a:p>
        </p:txBody>
      </p:sp>
      <p:sp>
        <p:nvSpPr>
          <p:cNvPr id="72" name="Rectángulo 71"/>
          <p:cNvSpPr/>
          <p:nvPr/>
        </p:nvSpPr>
        <p:spPr>
          <a:xfrm>
            <a:off x="778426" y="2641888"/>
            <a:ext cx="195758" cy="29613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3" name="Rectángulo 72"/>
          <p:cNvSpPr/>
          <p:nvPr/>
        </p:nvSpPr>
        <p:spPr>
          <a:xfrm>
            <a:off x="2297956" y="450234"/>
            <a:ext cx="1091046" cy="31172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sistema</a:t>
            </a:r>
            <a:endParaRPr lang="es-MX" dirty="0"/>
          </a:p>
        </p:txBody>
      </p:sp>
      <p:cxnSp>
        <p:nvCxnSpPr>
          <p:cNvPr id="74" name="Conector recto de flecha 73"/>
          <p:cNvCxnSpPr/>
          <p:nvPr/>
        </p:nvCxnSpPr>
        <p:spPr>
          <a:xfrm>
            <a:off x="1081881" y="2775234"/>
            <a:ext cx="1290689" cy="2601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ángulo 74"/>
          <p:cNvSpPr/>
          <p:nvPr/>
        </p:nvSpPr>
        <p:spPr>
          <a:xfrm>
            <a:off x="2908896" y="3522519"/>
            <a:ext cx="1316170" cy="4710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b="1" dirty="0" smtClean="0">
                <a:solidFill>
                  <a:schemeClr val="tx1"/>
                </a:solidFill>
              </a:rPr>
              <a:t>Agenda y manda contrato a usuario </a:t>
            </a:r>
            <a:endParaRPr lang="es-MX" sz="900" b="1" dirty="0">
              <a:solidFill>
                <a:schemeClr val="tx1"/>
              </a:solidFill>
            </a:endParaRPr>
          </a:p>
        </p:txBody>
      </p:sp>
      <p:sp>
        <p:nvSpPr>
          <p:cNvPr id="76" name="Rectángulo 75"/>
          <p:cNvSpPr/>
          <p:nvPr/>
        </p:nvSpPr>
        <p:spPr>
          <a:xfrm>
            <a:off x="2565505" y="3523384"/>
            <a:ext cx="195758" cy="29613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77" name="Conector recto de flecha 76"/>
          <p:cNvCxnSpPr/>
          <p:nvPr/>
        </p:nvCxnSpPr>
        <p:spPr>
          <a:xfrm flipH="1">
            <a:off x="1276165" y="3640832"/>
            <a:ext cx="1096405" cy="0"/>
          </a:xfrm>
          <a:prstGeom prst="straightConnector1">
            <a:avLst/>
          </a:prstGeom>
          <a:ln>
            <a:solidFill>
              <a:srgbClr val="FFC000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ángulo 77"/>
          <p:cNvSpPr/>
          <p:nvPr/>
        </p:nvSpPr>
        <p:spPr>
          <a:xfrm>
            <a:off x="779743" y="3523384"/>
            <a:ext cx="195758" cy="29613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9" name="Multiplicar 78"/>
          <p:cNvSpPr/>
          <p:nvPr/>
        </p:nvSpPr>
        <p:spPr>
          <a:xfrm>
            <a:off x="795942" y="3809801"/>
            <a:ext cx="548640" cy="588819"/>
          </a:xfrm>
          <a:prstGeom prst="mathMultiply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1" name="Multiplicar 80"/>
          <p:cNvSpPr/>
          <p:nvPr/>
        </p:nvSpPr>
        <p:spPr>
          <a:xfrm>
            <a:off x="6007199" y="1810803"/>
            <a:ext cx="548640" cy="588819"/>
          </a:xfrm>
          <a:prstGeom prst="mathMultiply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2" name="Multiplicar 81"/>
          <p:cNvSpPr/>
          <p:nvPr/>
        </p:nvSpPr>
        <p:spPr>
          <a:xfrm>
            <a:off x="2601870" y="3790949"/>
            <a:ext cx="548640" cy="588819"/>
          </a:xfrm>
          <a:prstGeom prst="mathMultiply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6194578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28</Words>
  <Application>Microsoft Office PowerPoint</Application>
  <PresentationFormat>Panorámica</PresentationFormat>
  <Paragraphs>8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Leonardo Miranda</dc:creator>
  <cp:lastModifiedBy>Leonardo Miranda</cp:lastModifiedBy>
  <cp:revision>3</cp:revision>
  <dcterms:created xsi:type="dcterms:W3CDTF">2019-07-28T15:42:49Z</dcterms:created>
  <dcterms:modified xsi:type="dcterms:W3CDTF">2019-07-28T17:42:16Z</dcterms:modified>
</cp:coreProperties>
</file>