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45" d="100"/>
          <a:sy n="45" d="100"/>
        </p:scale>
        <p:origin x="11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Problem &amp; 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6026687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7002474"/>
            <a:ext cx="84547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Cs 224n default final project: Building 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system (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iid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squad track). http://web.stanford.edu/class/cs224n/project/default-final-project-handout-squad-track.pdf.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arXiv:1804.09541,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[4] Ashish Vaswani, Noam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Shazeer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Niki Parmar, Jakob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Uszkoreit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Llion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Jones, Aidan Gomez, Lukas Kaiser,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Illia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Polosukhin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"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attnetion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is all you need".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In Association for Computational Linguistics (ACL), </a:t>
            </a:r>
            <a:r>
              <a:rPr lang="en-US" sz="1900" b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[5]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C</a:t>
            </a:r>
            <a:r>
              <a:rPr lang="en-US" altLang="zh-CN" sz="4000" dirty="0">
                <a:latin typeface="Georgia" panose="02040502050405020303" pitchFamily="18" charset="0"/>
              </a:rPr>
              <a:t>onclusions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1200" y="1303655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100" y="10822519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100" y="4490156"/>
            <a:ext cx="8487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Problem: 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239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20</cp:revision>
  <dcterms:created xsi:type="dcterms:W3CDTF">2022-03-11T23:50:39Z</dcterms:created>
  <dcterms:modified xsi:type="dcterms:W3CDTF">2022-03-12T02:51:00Z</dcterms:modified>
</cp:coreProperties>
</file>