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A68"/>
    <a:srgbClr val="94AEDC"/>
    <a:srgbClr val="A06A46"/>
    <a:srgbClr val="754E33"/>
    <a:srgbClr val="DD9D4F"/>
    <a:srgbClr val="435571"/>
    <a:srgbClr val="4C73B2"/>
    <a:srgbClr val="E6B77D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30" d="100"/>
          <a:sy n="30" d="100"/>
        </p:scale>
        <p:origin x="266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635415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7329937"/>
            <a:ext cx="848783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[1Cs 224n default final project: Building 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system (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iid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squad track). http://web.stanford.edu/class/cs224n/project/default-final-project-handout-squad-track.pdf.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[4] Ashish Vaswani, Noam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Shazeer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Niki Parmar, Jakob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Uszkoreit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Llion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Jones, Aidan Gomez, Lukas Kaiser,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Illia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Polosukhin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"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attnetion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is all you need".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In Association for Computational Linguistics (ACL), </a:t>
            </a:r>
            <a:r>
              <a:rPr lang="en-US" sz="1900" b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[5]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1200" y="1303655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51001"/>
              </p:ext>
            </p:extLst>
          </p:nvPr>
        </p:nvGraphicFramePr>
        <p:xfrm>
          <a:off x="16468725" y="14049055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324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Batch size: 32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Dropout prob: 0.1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	Learning rate: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528451" cy="8195026"/>
            <a:chOff x="452158" y="13460590"/>
            <a:chExt cx="8528451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248465" y="17084077"/>
              <a:ext cx="173214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 7 times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2021055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1200" y="13949716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29441"/>
              </p:ext>
            </p:extLst>
          </p:nvPr>
        </p:nvGraphicFramePr>
        <p:xfrm>
          <a:off x="9644546" y="16907559"/>
          <a:ext cx="13716000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5060" y="15435911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603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67</cp:revision>
  <dcterms:created xsi:type="dcterms:W3CDTF">2022-03-11T23:50:39Z</dcterms:created>
  <dcterms:modified xsi:type="dcterms:W3CDTF">2022-03-12T08:28:25Z</dcterms:modified>
</cp:coreProperties>
</file>