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9910" y="278765"/>
            <a:ext cx="10021570" cy="7410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>
                <a:effectLst/>
              </a:rPr>
              <a:t>Code Version Control - Why?</a:t>
            </a:r>
            <a:endParaRPr lang="en-US" altLang="zh-CN" sz="4000" dirty="0">
              <a:effectLst/>
            </a:endParaRPr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3796030" y="2745105"/>
            <a:ext cx="3736975" cy="8324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effectLst/>
              </a:rPr>
              <a:t>Open discussion</a:t>
            </a:r>
            <a:endParaRPr lang="en-US" altLang="zh-CN" sz="40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9910" y="278765"/>
            <a:ext cx="10021570" cy="7410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>
                <a:effectLst/>
              </a:rPr>
              <a:t>Version Control with CI tool and git tags</a:t>
            </a:r>
            <a:endParaRPr lang="en-US" altLang="zh-CN" sz="4000" dirty="0">
              <a:effectLst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76910" y="1966595"/>
            <a:ext cx="1949450" cy="1302385"/>
          </a:xfrm>
          <a:prstGeom prst="rect">
            <a:avLst/>
          </a:prstGeom>
          <a:ln w="28575"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/>
              <a:t>Git Repo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780915" y="1966595"/>
            <a:ext cx="1949450" cy="1300480"/>
          </a:xfrm>
          <a:prstGeom prst="rect">
            <a:avLst/>
          </a:prstGeom>
          <a:ln w="28575"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Circle CI</a:t>
            </a:r>
            <a:endParaRPr lang="en-US"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94080" y="2505075"/>
            <a:ext cx="1364615" cy="644525"/>
          </a:xfrm>
          <a:prstGeom prst="rect">
            <a:avLst/>
          </a:prstGeom>
          <a:ln w="28575" cap="flat" cmpd="sng" algn="ctr">
            <a:solidFill>
              <a:prstClr val="blac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10000"/>
              </a:lnSpc>
            </a:pPr>
            <a:r>
              <a:rPr lang="en-US" sz="1400" i="1">
                <a:solidFill>
                  <a:schemeClr val="tx1"/>
                </a:solidFill>
              </a:rPr>
              <a:t>app.py</a:t>
            </a:r>
            <a:endParaRPr lang="en-US" sz="1400" i="1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1400" i="1">
                <a:solidFill>
                  <a:schemeClr val="tx1"/>
                </a:solidFill>
              </a:rPr>
              <a:t>Dockerfile</a:t>
            </a:r>
            <a:endParaRPr lang="en-US" sz="1400" i="1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780915" y="3377565"/>
            <a:ext cx="1949450" cy="190309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US" sz="1600" i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885555" y="1968500"/>
            <a:ext cx="1949450" cy="1300480"/>
          </a:xfrm>
          <a:prstGeom prst="rect">
            <a:avLst/>
          </a:prstGeom>
          <a:ln w="28575"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Docker Hub</a:t>
            </a:r>
            <a:endParaRPr lang="en-US"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216525" y="2450465"/>
            <a:ext cx="1078230" cy="644525"/>
          </a:xfrm>
          <a:prstGeom prst="rect">
            <a:avLst/>
          </a:prstGeom>
          <a:ln w="28575" cap="flat" cmpd="sng" algn="ctr">
            <a:solidFill>
              <a:prstClr val="blac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 i="1">
                <a:solidFill>
                  <a:schemeClr val="tx1"/>
                </a:solidFill>
                <a:sym typeface="+mn-ea"/>
              </a:rPr>
              <a:t>Gitlab CI</a:t>
            </a:r>
            <a:endParaRPr lang="en-US" sz="1400" i="1">
              <a:solidFill>
                <a:schemeClr val="tx1"/>
              </a:solidFill>
              <a:sym typeface="+mn-ea"/>
            </a:endParaRP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 i="1">
                <a:solidFill>
                  <a:schemeClr val="tx1"/>
                </a:solidFill>
                <a:sym typeface="+mn-ea"/>
              </a:rPr>
              <a:t>Jenkins</a:t>
            </a:r>
            <a:endParaRPr lang="en-US" sz="14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086215" y="2505075"/>
            <a:ext cx="1548130" cy="424180"/>
          </a:xfrm>
          <a:prstGeom prst="rect">
            <a:avLst/>
          </a:prstGeom>
          <a:ln w="28575" cap="flat" cmpd="sng" algn="ctr">
            <a:solidFill>
              <a:prstClr val="black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 i="1">
                <a:solidFill>
                  <a:schemeClr val="tx1"/>
                </a:solidFill>
                <a:sym typeface="+mn-ea"/>
              </a:rPr>
              <a:t>JF</a:t>
            </a:r>
            <a:r>
              <a:rPr lang="en-US" sz="1400" i="1">
                <a:solidFill>
                  <a:schemeClr val="tx1"/>
                </a:solidFill>
                <a:sym typeface="+mn-ea"/>
              </a:rPr>
              <a:t>rog </a:t>
            </a:r>
            <a:r>
              <a:rPr lang="en-US" sz="1400" i="1">
                <a:solidFill>
                  <a:schemeClr val="tx1"/>
                </a:solidFill>
                <a:sym typeface="+mn-ea"/>
              </a:rPr>
              <a:t>A</a:t>
            </a:r>
            <a:r>
              <a:rPr lang="en-US" sz="1400" i="1">
                <a:solidFill>
                  <a:schemeClr val="tx1"/>
                </a:solidFill>
                <a:sym typeface="+mn-ea"/>
              </a:rPr>
              <a:t>rtifactory</a:t>
            </a:r>
            <a:endParaRPr lang="en-US" sz="14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676910" y="4437380"/>
            <a:ext cx="1949450" cy="105791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Git tag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9910" y="6146800"/>
            <a:ext cx="5657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i="1"/>
              <a:t>* https://circleci.com/docs/pipeline-variables/</a:t>
            </a:r>
            <a:endParaRPr lang="en-US" sz="1200" i="1"/>
          </a:p>
        </p:txBody>
      </p:sp>
      <p:sp>
        <p:nvSpPr>
          <p:cNvPr id="14" name="Rectangles 13"/>
          <p:cNvSpPr/>
          <p:nvPr/>
        </p:nvSpPr>
        <p:spPr>
          <a:xfrm>
            <a:off x="894080" y="4767580"/>
            <a:ext cx="1364615" cy="644525"/>
          </a:xfrm>
          <a:prstGeom prst="rect">
            <a:avLst/>
          </a:prstGeom>
          <a:ln w="12700" cap="flat" cmpd="sng" algn="ctr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10000"/>
              </a:lnSpc>
            </a:pP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R1.0.1</a:t>
            </a:r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v1.0.1, v1.0.2</a:t>
            </a:r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76910" y="3379470"/>
            <a:ext cx="1949450" cy="105791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Git Branch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894080" y="3709670"/>
            <a:ext cx="1364615" cy="644525"/>
          </a:xfrm>
          <a:prstGeom prst="rect">
            <a:avLst/>
          </a:prstGeom>
          <a:ln w="12700" cap="flat" cmpd="sng" algn="ctr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t" anchorCtr="0"/>
          <a:p>
            <a:pPr algn="l">
              <a:lnSpc>
                <a:spcPct val="110000"/>
              </a:lnSpc>
            </a:pP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master</a:t>
            </a:r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dev, int, uat...</a:t>
            </a:r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011035" y="2450465"/>
            <a:ext cx="1593850" cy="332740"/>
          </a:xfrm>
          <a:prstGeom prst="rightArrow">
            <a:avLst/>
          </a:prstGeom>
          <a:ln w="28575"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906395" y="2450465"/>
            <a:ext cx="1593850" cy="332740"/>
          </a:xfrm>
          <a:prstGeom prst="rightArrow">
            <a:avLst/>
          </a:prstGeom>
          <a:ln w="28575"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5073015" y="3586480"/>
            <a:ext cx="1364615" cy="1058545"/>
          </a:xfrm>
          <a:prstGeom prst="rect">
            <a:avLst/>
          </a:prstGeom>
          <a:ln w="12700" cap="flat" cmpd="sng" algn="ctr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t" anchorCtr="0"/>
          <a:p>
            <a:pPr lvl="0" algn="l">
              <a:buClrTx/>
              <a:buSzTx/>
              <a:buFontTx/>
            </a:pP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auto build</a:t>
            </a:r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* auto tag</a:t>
            </a:r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auto push</a:t>
            </a:r>
            <a:endParaRPr lang="en-US" sz="14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76910" y="1196975"/>
            <a:ext cx="8081645" cy="56642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dirty="0">
                <a:effectLst/>
              </a:rPr>
              <a:t>An example of tagging docker images</a:t>
            </a:r>
            <a:endParaRPr lang="en-US" altLang="zh-CN" sz="1800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Spreadsheets</Application>
  <PresentationFormat>宽屏</PresentationFormat>
  <Paragraphs>38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宋体-简</vt:lpstr>
      <vt:lpstr>微软雅黑</vt:lpstr>
      <vt:lpstr>汉仪旗黑</vt:lpstr>
      <vt:lpstr>宋体</vt:lpstr>
      <vt:lpstr>Arial Unicode MS</vt:lpstr>
      <vt:lpstr>WPS</vt:lpstr>
      <vt:lpstr>Code Version Control - Why?</vt:lpstr>
      <vt:lpstr>Version Control with CI tool and git tags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alex</cp:lastModifiedBy>
  <cp:revision>17</cp:revision>
  <dcterms:created xsi:type="dcterms:W3CDTF">2023-11-19T17:12:46Z</dcterms:created>
  <dcterms:modified xsi:type="dcterms:W3CDTF">2023-11-19T17:12:46Z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1033-6.2.2.8394</vt:lpwstr>
  </property>
  <property fmtid="{D5CDD505-2E9C-101B-9397-08002B2CF9AE}" pid="3" name="ICV">
    <vt:lpwstr>614E0244B074CE0756245A65DE76DA6F_41</vt:lpwstr>
  </property>
</Properties>
</file>