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5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0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3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1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8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E297D4-43CC-4982-A488-272FEE1834B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2C78E0-B756-4F9A-98AF-2DEAA349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000-46DC-D94D-8C2C-2A64877B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time tracking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A183-2410-E956-F949-41BD991D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79101"/>
            <a:ext cx="9601196" cy="2118763"/>
          </a:xfrm>
        </p:spPr>
        <p:txBody>
          <a:bodyPr/>
          <a:lstStyle/>
          <a:p>
            <a:r>
              <a:rPr lang="en-US" b="1" dirty="0"/>
              <a:t>Server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created using Java Spring framework</a:t>
            </a:r>
          </a:p>
          <a:p>
            <a:r>
              <a:rPr lang="en-US" b="1" dirty="0"/>
              <a:t>Database </a:t>
            </a:r>
            <a:r>
              <a:rPr lang="en-US" dirty="0"/>
              <a:t>– MySQL Workbench and ODBC connectors</a:t>
            </a:r>
          </a:p>
          <a:p>
            <a:r>
              <a:rPr lang="en-US" b="1" dirty="0"/>
              <a:t>User interface for employees </a:t>
            </a:r>
            <a:r>
              <a:rPr lang="en-US" dirty="0"/>
              <a:t>– created using C# and Windows Forms</a:t>
            </a:r>
          </a:p>
          <a:p>
            <a:r>
              <a:rPr lang="en-US" b="1" dirty="0"/>
              <a:t>User interface for admin </a:t>
            </a:r>
            <a:r>
              <a:rPr lang="en-US" dirty="0"/>
              <a:t>– created using </a:t>
            </a:r>
            <a:r>
              <a:rPr lang="en-US" dirty="0" err="1"/>
              <a:t>javascript</a:t>
            </a:r>
            <a:r>
              <a:rPr lang="en-US" dirty="0"/>
              <a:t>, html and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9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2767-029A-30CD-259B-4E6EE6C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53956-041C-68DE-097F-72D48E0C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642" y="2913064"/>
            <a:ext cx="4113998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89586-2A49-3715-4A83-DBB69151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62" y="3651475"/>
            <a:ext cx="5482261" cy="1667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17FD86-984D-30F1-6E18-F8CD8F907925}"/>
              </a:ext>
            </a:extLst>
          </p:cNvPr>
          <p:cNvSpPr txBox="1">
            <a:spLocks/>
          </p:cNvSpPr>
          <p:nvPr/>
        </p:nvSpPr>
        <p:spPr>
          <a:xfrm>
            <a:off x="2322922" y="2434565"/>
            <a:ext cx="1664615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app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869045-6350-0FCC-CD4F-970B0ECB0302}"/>
              </a:ext>
            </a:extLst>
          </p:cNvPr>
          <p:cNvSpPr txBox="1">
            <a:spLocks/>
          </p:cNvSpPr>
          <p:nvPr/>
        </p:nvSpPr>
        <p:spPr>
          <a:xfrm>
            <a:off x="7271994" y="3172976"/>
            <a:ext cx="1664615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78780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EFCF-8C66-901E-5E99-F3F79245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FA1D-06DD-1A31-05C7-9C5432C9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664615" cy="478499"/>
          </a:xfrm>
        </p:spPr>
        <p:txBody>
          <a:bodyPr/>
          <a:lstStyle/>
          <a:p>
            <a:r>
              <a:rPr lang="en-US" dirty="0"/>
              <a:t>Employee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2DAB36-36FE-0A8E-3133-A1892BE09B66}"/>
              </a:ext>
            </a:extLst>
          </p:cNvPr>
          <p:cNvSpPr txBox="1">
            <a:spLocks/>
          </p:cNvSpPr>
          <p:nvPr/>
        </p:nvSpPr>
        <p:spPr>
          <a:xfrm>
            <a:off x="6509994" y="4047059"/>
            <a:ext cx="1850794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EmpCheck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B4C87-E8A1-F732-0180-4B9AD76D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14675"/>
            <a:ext cx="4067175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9F990-3608-A70C-ACB9-96EDFE1D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07" y="4572001"/>
            <a:ext cx="746864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0D45-A07C-20DF-CC86-4EF6B6B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A8B4-B3C4-4963-A459-30F72C0F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91" y="3292222"/>
            <a:ext cx="9601196" cy="3318936"/>
          </a:xfrm>
        </p:spPr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hourlyRate</a:t>
            </a:r>
            <a:endParaRPr lang="en-US" dirty="0"/>
          </a:p>
          <a:p>
            <a:r>
              <a:rPr lang="en-US" dirty="0" err="1"/>
              <a:t>empChecks</a:t>
            </a:r>
            <a:endParaRPr lang="en-US" dirty="0"/>
          </a:p>
          <a:p>
            <a:r>
              <a:rPr lang="en-US" dirty="0" err="1"/>
              <a:t>enrollDate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C1EEA-82BB-9DFA-264A-8E554E2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52" y="3292223"/>
            <a:ext cx="4026064" cy="25571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B80C22-699A-F743-551C-8DE0B8BBAA51}"/>
              </a:ext>
            </a:extLst>
          </p:cNvPr>
          <p:cNvSpPr txBox="1">
            <a:spLocks/>
          </p:cNvSpPr>
          <p:nvPr/>
        </p:nvSpPr>
        <p:spPr>
          <a:xfrm>
            <a:off x="2930992" y="2602397"/>
            <a:ext cx="4026063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 with functionalities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080F9-0DAD-2CBB-D3E9-B0BB447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96" y="3292222"/>
            <a:ext cx="4459538" cy="25571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2A780D-1904-52AD-2249-FD8BECF7514B}"/>
              </a:ext>
            </a:extLst>
          </p:cNvPr>
          <p:cNvSpPr txBox="1">
            <a:spLocks/>
          </p:cNvSpPr>
          <p:nvPr/>
        </p:nvSpPr>
        <p:spPr>
          <a:xfrm>
            <a:off x="6971196" y="2625785"/>
            <a:ext cx="4026063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Endpoints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1F1A05-4A71-BE20-0AB6-9977C786ADF4}"/>
              </a:ext>
            </a:extLst>
          </p:cNvPr>
          <p:cNvSpPr txBox="1">
            <a:spLocks/>
          </p:cNvSpPr>
          <p:nvPr/>
        </p:nvSpPr>
        <p:spPr>
          <a:xfrm>
            <a:off x="974891" y="2597862"/>
            <a:ext cx="1617480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B6E2-3D72-908D-D8DD-4608ADEB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EmpCheck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1B7C-B520-DB06-787F-600DE877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182" y="3297024"/>
            <a:ext cx="1890859" cy="3318936"/>
          </a:xfrm>
        </p:spPr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employee</a:t>
            </a:r>
          </a:p>
          <a:p>
            <a:r>
              <a:rPr lang="en-US" dirty="0" err="1"/>
              <a:t>check_in</a:t>
            </a:r>
            <a:endParaRPr lang="en-US" dirty="0"/>
          </a:p>
          <a:p>
            <a:r>
              <a:rPr lang="en-US" dirty="0" err="1"/>
              <a:t>check_out</a:t>
            </a:r>
            <a:endParaRPr lang="en-US" dirty="0"/>
          </a:p>
          <a:p>
            <a:r>
              <a:rPr lang="en-US" dirty="0" err="1"/>
              <a:t>timeCheck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97CC61-7DD9-5079-D1B4-64E674BF75CD}"/>
              </a:ext>
            </a:extLst>
          </p:cNvPr>
          <p:cNvSpPr txBox="1">
            <a:spLocks/>
          </p:cNvSpPr>
          <p:nvPr/>
        </p:nvSpPr>
        <p:spPr>
          <a:xfrm>
            <a:off x="1010182" y="2618250"/>
            <a:ext cx="1617480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Atributes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33E14-1659-B379-86E9-65A9078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01" y="2985940"/>
            <a:ext cx="3849644" cy="299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24CB8-DBD0-4EAB-692E-0CF5B8D9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55" y="3149991"/>
            <a:ext cx="4260852" cy="2649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3C5D89-B8CF-FA59-37DB-140A7C1A0E82}"/>
              </a:ext>
            </a:extLst>
          </p:cNvPr>
          <p:cNvSpPr txBox="1">
            <a:spLocks/>
          </p:cNvSpPr>
          <p:nvPr/>
        </p:nvSpPr>
        <p:spPr>
          <a:xfrm>
            <a:off x="3129692" y="2507441"/>
            <a:ext cx="4026063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Service with functionalities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C37048-0C7B-3AF4-7540-76AD72EBEE91}"/>
              </a:ext>
            </a:extLst>
          </p:cNvPr>
          <p:cNvSpPr txBox="1">
            <a:spLocks/>
          </p:cNvSpPr>
          <p:nvPr/>
        </p:nvSpPr>
        <p:spPr>
          <a:xfrm>
            <a:off x="7155755" y="2507441"/>
            <a:ext cx="4026063" cy="478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341233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CC6E-0DDD-51B6-4250-0A812E14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DC9D-CC1D-D2E9-D9ED-1FB73984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0B42B-C441-544F-6823-73849B60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0" r="19595" b="10664"/>
          <a:stretch/>
        </p:blipFill>
        <p:spPr>
          <a:xfrm>
            <a:off x="920084" y="2556932"/>
            <a:ext cx="2941163" cy="2550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C1364-B897-124C-7277-8A1BB5A4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87" y="2556932"/>
            <a:ext cx="3293993" cy="2550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2EDEF-37BE-59E8-50E2-B18EF116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920" y="2556932"/>
            <a:ext cx="3328732" cy="25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98CE-150E-6F60-1D52-F5B67314A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4E94A-0949-D803-C07F-1E04BFD24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F0119-26D9-FAAA-5FE2-EBBD1B1C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325"/>
            <a:ext cx="12192000" cy="57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68</TotalTime>
  <Words>79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Employee time tracking app</vt:lpstr>
      <vt:lpstr>Server</vt:lpstr>
      <vt:lpstr>Database</vt:lpstr>
      <vt:lpstr>Employee class</vt:lpstr>
      <vt:lpstr>EmpCheck class</vt:lpstr>
      <vt:lpstr>User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Zigler</dc:creator>
  <cp:lastModifiedBy>Alexandru Zigler</cp:lastModifiedBy>
  <cp:revision>3</cp:revision>
  <dcterms:created xsi:type="dcterms:W3CDTF">2023-07-07T07:56:14Z</dcterms:created>
  <dcterms:modified xsi:type="dcterms:W3CDTF">2023-07-07T09:29:14Z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2023-07-07T07:56:30Z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375f9ed2-99ea-4028-ba19-a59ca0683b1e</vt:lpwstr>
  </property>
  <property fmtid="{D5CDD505-2E9C-101B-9397-08002B2CF9AE}" pid="8" name="MSIP_Label_5b58b62f-6f94-46bd-8089-18e64b0a9abb_ContentBits">
    <vt:lpwstr>0</vt:lpwstr>
  </property>
</Properties>
</file>