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7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8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3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31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08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771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45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85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2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5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5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3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9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5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3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2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62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4AC3-307E-05F1-0620-45012F34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33" y="2917794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Java multithreading app</a:t>
            </a:r>
            <a:br>
              <a:rPr lang="en-US" dirty="0"/>
            </a:br>
            <a:r>
              <a:rPr lang="en-US" dirty="0"/>
              <a:t>Downtown Cab</a:t>
            </a:r>
          </a:p>
        </p:txBody>
      </p:sp>
    </p:spTree>
    <p:extLst>
      <p:ext uri="{BB962C8B-B14F-4D97-AF65-F5344CB8AC3E}">
        <p14:creationId xmlns:p14="http://schemas.microsoft.com/office/powerpoint/2010/main" val="88484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0ADE-9D68-78B9-3CA8-8D56F314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ideas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ADAA-81A4-2C42-4A65-C077E277B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 city modeled as a matrix of places</a:t>
            </a:r>
          </a:p>
          <a:p>
            <a:r>
              <a:rPr lang="en-US" dirty="0">
                <a:solidFill>
                  <a:schemeClr val="accent1"/>
                </a:solidFill>
              </a:rPr>
              <a:t>one of the places is the HQ of a cab company</a:t>
            </a:r>
          </a:p>
          <a:p>
            <a:r>
              <a:rPr lang="en-US" dirty="0">
                <a:solidFill>
                  <a:schemeClr val="accent1"/>
                </a:solidFill>
              </a:rPr>
              <a:t>the company has drivers that can roam the city</a:t>
            </a:r>
          </a:p>
          <a:p>
            <a:r>
              <a:rPr lang="en-US" dirty="0">
                <a:solidFill>
                  <a:schemeClr val="accent1"/>
                </a:solidFill>
              </a:rPr>
              <a:t>drivers can be available or not</a:t>
            </a:r>
          </a:p>
          <a:p>
            <a:pPr algn="l"/>
            <a:r>
              <a:rPr lang="en-US" dirty="0">
                <a:solidFill>
                  <a:schemeClr val="accent1"/>
                </a:solidFill>
              </a:rPr>
              <a:t>when a client appears, the closest available driver is found by use of the Dijkstra's algorithm and the route towards the client’s destination is also found</a:t>
            </a:r>
          </a:p>
          <a:p>
            <a:pPr algn="l"/>
            <a:r>
              <a:rPr lang="en-US" dirty="0">
                <a:solidFill>
                  <a:schemeClr val="accent1"/>
                </a:solidFill>
              </a:rPr>
              <a:t>whenever a driver reaches a place, it is being recorded in a logging file</a:t>
            </a:r>
          </a:p>
          <a:p>
            <a:pPr algn="l"/>
            <a:r>
              <a:rPr lang="en-US" dirty="0">
                <a:solidFill>
                  <a:schemeClr val="accent1"/>
                </a:solidFill>
              </a:rPr>
              <a:t>clients can review drivers and their ratings can be checked</a:t>
            </a:r>
          </a:p>
        </p:txBody>
      </p:sp>
    </p:spTree>
    <p:extLst>
      <p:ext uri="{BB962C8B-B14F-4D97-AF65-F5344CB8AC3E}">
        <p14:creationId xmlns:p14="http://schemas.microsoft.com/office/powerpoint/2010/main" val="159061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A9A6-5BBF-CE67-2E46-6D8D486D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ideas (2)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B59D5E-1EBF-5857-09D6-521A0C411F75}"/>
              </a:ext>
            </a:extLst>
          </p:cNvPr>
          <p:cNvGrpSpPr/>
          <p:nvPr/>
        </p:nvGrpSpPr>
        <p:grpSpPr>
          <a:xfrm>
            <a:off x="-67014" y="1538172"/>
            <a:ext cx="10085363" cy="5553964"/>
            <a:chOff x="-871757" y="1547050"/>
            <a:chExt cx="10085363" cy="5553964"/>
          </a:xfrm>
        </p:grpSpPr>
        <p:pic>
          <p:nvPicPr>
            <p:cNvPr id="1026" name="Picture 2" descr="The image shows a square array of dots. How many squares that is/are half  the area of the largest square can be drawn by connecting the dots on the  array?">
              <a:extLst>
                <a:ext uri="{FF2B5EF4-FFF2-40B4-BE49-F238E27FC236}">
                  <a16:creationId xmlns:a16="http://schemas.microsoft.com/office/drawing/2014/main" id="{C54823EE-6F1E-1C64-2C47-599DCCCD4C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71757" y="1547050"/>
              <a:ext cx="9873714" cy="5553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5E84EE-31FD-49CC-FF1F-BB10A8ABEBBF}"/>
                </a:ext>
              </a:extLst>
            </p:cNvPr>
            <p:cNvSpPr txBox="1"/>
            <p:nvPr/>
          </p:nvSpPr>
          <p:spPr>
            <a:xfrm>
              <a:off x="230819" y="2201662"/>
              <a:ext cx="110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Place 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6E7A01-738C-52BD-098F-21046E526C57}"/>
                </a:ext>
              </a:extLst>
            </p:cNvPr>
            <p:cNvSpPr txBox="1"/>
            <p:nvPr/>
          </p:nvSpPr>
          <p:spPr>
            <a:xfrm>
              <a:off x="230818" y="3147056"/>
              <a:ext cx="110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Place 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44CDAD-59D7-EA28-ADF2-8B08C9924F59}"/>
                </a:ext>
              </a:extLst>
            </p:cNvPr>
            <p:cNvSpPr txBox="1"/>
            <p:nvPr/>
          </p:nvSpPr>
          <p:spPr>
            <a:xfrm>
              <a:off x="230817" y="4171000"/>
              <a:ext cx="110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Place 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0AE96B-0EB1-B820-0F60-307347A0EDF5}"/>
                </a:ext>
              </a:extLst>
            </p:cNvPr>
            <p:cNvSpPr txBox="1"/>
            <p:nvPr/>
          </p:nvSpPr>
          <p:spPr>
            <a:xfrm>
              <a:off x="230816" y="5124035"/>
              <a:ext cx="110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Place 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58822-54FD-7AA8-679D-5DF345235008}"/>
                </a:ext>
              </a:extLst>
            </p:cNvPr>
            <p:cNvSpPr txBox="1"/>
            <p:nvPr/>
          </p:nvSpPr>
          <p:spPr>
            <a:xfrm>
              <a:off x="230815" y="6083050"/>
              <a:ext cx="110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Place 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B264A8-78C3-8434-4445-59B198625660}"/>
                </a:ext>
              </a:extLst>
            </p:cNvPr>
            <p:cNvSpPr txBox="1"/>
            <p:nvPr/>
          </p:nvSpPr>
          <p:spPr>
            <a:xfrm>
              <a:off x="1546194" y="1745734"/>
              <a:ext cx="110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Place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218988-5B12-F4FC-52EE-AA398D5ADAC5}"/>
                </a:ext>
              </a:extLst>
            </p:cNvPr>
            <p:cNvSpPr txBox="1"/>
            <p:nvPr/>
          </p:nvSpPr>
          <p:spPr>
            <a:xfrm>
              <a:off x="2549370" y="1745734"/>
              <a:ext cx="110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Place 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087D7B-23F8-C4B9-D703-896D7AE16BCA}"/>
                </a:ext>
              </a:extLst>
            </p:cNvPr>
            <p:cNvSpPr txBox="1"/>
            <p:nvPr/>
          </p:nvSpPr>
          <p:spPr>
            <a:xfrm>
              <a:off x="3552546" y="1745734"/>
              <a:ext cx="110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Place 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4A6352-8186-85CA-886D-E62B9C26831E}"/>
                </a:ext>
              </a:extLst>
            </p:cNvPr>
            <p:cNvSpPr txBox="1"/>
            <p:nvPr/>
          </p:nvSpPr>
          <p:spPr>
            <a:xfrm>
              <a:off x="4555722" y="1747213"/>
              <a:ext cx="110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Place 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73E109-1E53-2D89-6E9B-8A81F5DB6969}"/>
                </a:ext>
              </a:extLst>
            </p:cNvPr>
            <p:cNvSpPr txBox="1"/>
            <p:nvPr/>
          </p:nvSpPr>
          <p:spPr>
            <a:xfrm>
              <a:off x="5656491" y="1745734"/>
              <a:ext cx="110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Place 5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4E9371D-F8E7-BDFF-CA65-608D3B1E56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6412" y="3009530"/>
              <a:ext cx="738594" cy="239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B620CA-1883-2977-C0A0-F8387D6EFF0E}"/>
                </a:ext>
              </a:extLst>
            </p:cNvPr>
            <p:cNvSpPr txBox="1"/>
            <p:nvPr/>
          </p:nvSpPr>
          <p:spPr>
            <a:xfrm>
              <a:off x="7095006" y="2787562"/>
              <a:ext cx="2118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Time required to reach Place 5 starting in Place 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D286D95-8C2C-AE1F-1ACF-6258B6C90028}"/>
              </a:ext>
            </a:extLst>
          </p:cNvPr>
          <p:cNvSpPr txBox="1"/>
          <p:nvPr/>
        </p:nvSpPr>
        <p:spPr>
          <a:xfrm>
            <a:off x="7570943" y="4630586"/>
            <a:ext cx="211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symmetric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matrix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8EA715-542E-5AFC-7B36-3C84C2978EA6}"/>
              </a:ext>
            </a:extLst>
          </p:cNvPr>
          <p:cNvSpPr txBox="1"/>
          <p:nvPr/>
        </p:nvSpPr>
        <p:spPr>
          <a:xfrm>
            <a:off x="7336961" y="5602069"/>
            <a:ext cx="2046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zeros on principal diagonal</a:t>
            </a:r>
          </a:p>
        </p:txBody>
      </p:sp>
    </p:spTree>
    <p:extLst>
      <p:ext uri="{BB962C8B-B14F-4D97-AF65-F5344CB8AC3E}">
        <p14:creationId xmlns:p14="http://schemas.microsoft.com/office/powerpoint/2010/main" val="163850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33F3-5F23-8281-9165-DE115F2E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files and logger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B822C-85D7-EAA5-0556-BCA1C9F4F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 files:  </a:t>
            </a:r>
            <a:r>
              <a:rPr lang="en-US" i="1" dirty="0">
                <a:solidFill>
                  <a:schemeClr val="accent1"/>
                </a:solidFill>
              </a:rPr>
              <a:t>addresses.txt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i="1" dirty="0">
                <a:solidFill>
                  <a:schemeClr val="accent1"/>
                </a:solidFill>
              </a:rPr>
              <a:t>cars.csv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i="1" dirty="0">
                <a:solidFill>
                  <a:schemeClr val="accent1"/>
                </a:solidFill>
              </a:rPr>
              <a:t>employees.csv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MyLogger</a:t>
            </a:r>
            <a:r>
              <a:rPr lang="en-US" dirty="0">
                <a:solidFill>
                  <a:schemeClr val="accent1"/>
                </a:solidFill>
              </a:rPr>
              <a:t> class -&gt; Thread safe Singleton -&gt; </a:t>
            </a:r>
            <a:r>
              <a:rPr lang="en-US" i="1" dirty="0">
                <a:solidFill>
                  <a:schemeClr val="accent1"/>
                </a:solidFill>
              </a:rPr>
              <a:t>History.txt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A06A0-CDF7-0683-BE79-723151401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267199"/>
            <a:ext cx="8673483" cy="222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4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77CA-8E1E-CA6E-10E5-D9CF9021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08E73-C5CF-C827-42B8-9F62410FC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Car (id, model, price, owned)</a:t>
            </a:r>
          </a:p>
          <a:p>
            <a:r>
              <a:rPr lang="en-US" dirty="0">
                <a:solidFill>
                  <a:schemeClr val="accent1"/>
                </a:solidFill>
              </a:rPr>
              <a:t>City (places, </a:t>
            </a:r>
            <a:r>
              <a:rPr lang="en-US" dirty="0" err="1">
                <a:solidFill>
                  <a:schemeClr val="accent1"/>
                </a:solidFill>
              </a:rPr>
              <a:t>numberOfPlaces</a:t>
            </a:r>
            <a:r>
              <a:rPr lang="en-US" dirty="0">
                <a:solidFill>
                  <a:schemeClr val="accent1"/>
                </a:solidFill>
              </a:rPr>
              <a:t>, map)</a:t>
            </a:r>
          </a:p>
          <a:p>
            <a:r>
              <a:rPr lang="en-US" dirty="0">
                <a:solidFill>
                  <a:schemeClr val="accent1"/>
                </a:solidFill>
              </a:rPr>
              <a:t>Client (</a:t>
            </a:r>
            <a:r>
              <a:rPr lang="en-US" dirty="0" err="1">
                <a:solidFill>
                  <a:schemeClr val="accent1"/>
                </a:solidFill>
              </a:rPr>
              <a:t>firstName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lastName</a:t>
            </a:r>
            <a:r>
              <a:rPr lang="en-US" dirty="0">
                <a:solidFill>
                  <a:schemeClr val="accent1"/>
                </a:solidFill>
              </a:rPr>
              <a:t>, location, destination)</a:t>
            </a:r>
          </a:p>
          <a:p>
            <a:r>
              <a:rPr lang="en-US" dirty="0">
                <a:solidFill>
                  <a:schemeClr val="accent1"/>
                </a:solidFill>
              </a:rPr>
              <a:t>Driver (location, </a:t>
            </a:r>
            <a:r>
              <a:rPr lang="en-US" dirty="0" err="1">
                <a:solidFill>
                  <a:schemeClr val="accent1"/>
                </a:solidFill>
              </a:rPr>
              <a:t>currentReview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numberOfReviews</a:t>
            </a:r>
            <a:r>
              <a:rPr lang="en-US" dirty="0">
                <a:solidFill>
                  <a:schemeClr val="accent1"/>
                </a:solidFill>
              </a:rPr>
              <a:t>, available)</a:t>
            </a:r>
          </a:p>
          <a:p>
            <a:r>
              <a:rPr lang="en-US" dirty="0">
                <a:solidFill>
                  <a:schemeClr val="accent1"/>
                </a:solidFill>
              </a:rPr>
              <a:t>Employee (id, </a:t>
            </a:r>
            <a:r>
              <a:rPr lang="en-US" dirty="0" err="1">
                <a:solidFill>
                  <a:schemeClr val="accent1"/>
                </a:solidFill>
              </a:rPr>
              <a:t>firstName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lastName</a:t>
            </a:r>
            <a:r>
              <a:rPr lang="en-US" dirty="0">
                <a:solidFill>
                  <a:schemeClr val="accent1"/>
                </a:solidFill>
              </a:rPr>
              <a:t>, status, salary)</a:t>
            </a:r>
          </a:p>
          <a:p>
            <a:r>
              <a:rPr lang="en-US" dirty="0">
                <a:solidFill>
                  <a:schemeClr val="accent1"/>
                </a:solidFill>
              </a:rPr>
              <a:t>Place (id, address, driver)</a:t>
            </a:r>
          </a:p>
          <a:p>
            <a:r>
              <a:rPr lang="en-US" dirty="0">
                <a:solidFill>
                  <a:schemeClr val="accent1"/>
                </a:solidFill>
              </a:rPr>
              <a:t>SRL (name, cars, employees, location, budget)</a:t>
            </a:r>
          </a:p>
        </p:txBody>
      </p:sp>
    </p:spTree>
    <p:extLst>
      <p:ext uri="{BB962C8B-B14F-4D97-AF65-F5344CB8AC3E}">
        <p14:creationId xmlns:p14="http://schemas.microsoft.com/office/powerpoint/2010/main" val="304971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0CBB-F173-05A3-2D0A-990417D2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2ECBA-3AA4-4D89-B2C0-EF16CC13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Dijkstra – utility class that implements Dijkstra's algorithm </a:t>
            </a:r>
          </a:p>
          <a:p>
            <a:r>
              <a:rPr lang="en-US" dirty="0">
                <a:solidFill>
                  <a:schemeClr val="accent1"/>
                </a:solidFill>
              </a:rPr>
              <a:t>Move – extends Thread and simulates a driver going to a specific place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MoveForClient</a:t>
            </a:r>
            <a:r>
              <a:rPr lang="en-US" dirty="0">
                <a:solidFill>
                  <a:schemeClr val="accent1"/>
                </a:solidFill>
              </a:rPr>
              <a:t> – extends Thread and simulates the whole process of finding the closest driver and getting the client to his destination</a:t>
            </a:r>
          </a:p>
          <a:p>
            <a:r>
              <a:rPr lang="en-US" dirty="0">
                <a:solidFill>
                  <a:schemeClr val="accent1"/>
                </a:solidFill>
              </a:rPr>
              <a:t>Sim – sends the drivers randomly into the city from the HQ (SRL) and simulates a client randomly in the city every 1 minute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282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306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Java multithreading app Downtown Cab</vt:lpstr>
      <vt:lpstr>Main ideas (1)</vt:lpstr>
      <vt:lpstr>Main ideas (2)</vt:lpstr>
      <vt:lpstr>Data files and logger</vt:lpstr>
      <vt:lpstr>Models</vt:lpstr>
      <vt:lpstr>Simulator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multithreading app Downtown Cab</dc:title>
  <dc:creator>Alexandru Zigler</dc:creator>
  <cp:lastModifiedBy>Alexandru Zigler</cp:lastModifiedBy>
  <cp:revision>2</cp:revision>
  <dcterms:created xsi:type="dcterms:W3CDTF">2023-07-06T20:31:15Z</dcterms:created>
  <dcterms:modified xsi:type="dcterms:W3CDTF">2023-07-06T21:42:23Z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2023-07-06T21:04:13Z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062afb16-e8fb-4a4b-bcd2-2229ded2fa91</vt:lpwstr>
  </property>
  <property fmtid="{D5CDD505-2E9C-101B-9397-08002B2CF9AE}" pid="8" name="MSIP_Label_5b58b62f-6f94-46bd-8089-18e64b0a9abb_ContentBits">
    <vt:lpwstr>0</vt:lpwstr>
  </property>
</Properties>
</file>