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70" r:id="rId14"/>
    <p:sldId id="271" r:id="rId15"/>
    <p:sldId id="272" r:id="rId16"/>
    <p:sldId id="26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1"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A7707-2CFB-44F1-A7A0-52499FB75BD2}" type="datetimeFigureOut">
              <a:rPr lang="en-US" smtClean="0"/>
              <a:t>7/20/2023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2A4EBD-1A10-47A6-A772-0CBA2C32547D}" type="slidenum">
              <a:rPr lang="en-US" smtClean="0"/>
              <a:t>‹#›</a:t>
            </a:fld>
            <a:endParaRPr lang="en-US"/>
          </a:p>
        </p:txBody>
      </p:sp>
    </p:spTree>
    <p:extLst>
      <p:ext uri="{BB962C8B-B14F-4D97-AF65-F5344CB8AC3E}">
        <p14:creationId xmlns:p14="http://schemas.microsoft.com/office/powerpoint/2010/main" val="19827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40400" y="1487100"/>
            <a:ext cx="9911200" cy="1800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64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rPr lang="en-US"/>
              <a:t>Click to edit Master title style</a:t>
            </a:r>
            <a:endParaRPr/>
          </a:p>
        </p:txBody>
      </p:sp>
      <p:grpSp>
        <p:nvGrpSpPr>
          <p:cNvPr id="11" name="Google Shape;11;p2"/>
          <p:cNvGrpSpPr/>
          <p:nvPr/>
        </p:nvGrpSpPr>
        <p:grpSpPr>
          <a:xfrm>
            <a:off x="0" y="3195965"/>
            <a:ext cx="12192000" cy="3284484"/>
            <a:chOff x="0" y="1786473"/>
            <a:chExt cx="9144000" cy="2463363"/>
          </a:xfrm>
        </p:grpSpPr>
        <p:sp>
          <p:nvSpPr>
            <p:cNvPr id="12" name="Google Shape;12;p2"/>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2"/>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9" name="Google Shape;19;p2"/>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21;p2"/>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 name="Google Shape;22;p2"/>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 name="Google Shape;23;p2"/>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2"/>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2"/>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2"/>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 name="Google Shape;27;p2"/>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 name="Google Shape;28;p2"/>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 name="Google Shape;29;p2"/>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 name="Google Shape;30;p2"/>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 name="Google Shape;31;p2"/>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 name="Google Shape;32;p2"/>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 name="Google Shape;33;p2"/>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 name="Google Shape;34;p2"/>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35" name="Google Shape;35;p2"/>
          <p:cNvGrpSpPr/>
          <p:nvPr/>
        </p:nvGrpSpPr>
        <p:grpSpPr>
          <a:xfrm>
            <a:off x="181087" y="3771307"/>
            <a:ext cx="11826047" cy="2764460"/>
            <a:chOff x="135815" y="2828480"/>
            <a:chExt cx="8869535" cy="2073345"/>
          </a:xfrm>
        </p:grpSpPr>
        <p:sp>
          <p:nvSpPr>
            <p:cNvPr id="36" name="Google Shape;36;p2"/>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2320790" y="408647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2102225" y="4326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268650" y="440162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1669290" y="465637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085040" y="46563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6570650" y="44979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3225425" y="32537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5755090" y="4451427"/>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3005325" y="3474830"/>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109815" y="442067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8909050" y="463732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8733490" y="42806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280975" y="282848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446290" y="307295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5363775" y="34748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8526265" y="47336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135815" y="39755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509690" y="3508127"/>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73460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2"/>
        <p:cNvGrpSpPr/>
        <p:nvPr/>
      </p:nvGrpSpPr>
      <p:grpSpPr>
        <a:xfrm>
          <a:off x="0" y="0"/>
          <a:ext cx="0" cy="0"/>
          <a:chOff x="0" y="0"/>
          <a:chExt cx="0" cy="0"/>
        </a:xfrm>
      </p:grpSpPr>
      <p:sp>
        <p:nvSpPr>
          <p:cNvPr id="653" name="Google Shape;653;p11"/>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65E6604-F4CC-4927-B768-ABCBBBE03ED2}" type="slidenum">
              <a:rPr lang="en-US" smtClean="0"/>
              <a:t>‹#›</a:t>
            </a:fld>
            <a:endParaRPr lang="en-US"/>
          </a:p>
        </p:txBody>
      </p:sp>
    </p:spTree>
    <p:extLst>
      <p:ext uri="{BB962C8B-B14F-4D97-AF65-F5344CB8AC3E}">
        <p14:creationId xmlns:p14="http://schemas.microsoft.com/office/powerpoint/2010/main" val="3012164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0EF7-7FD3-D797-206D-CC0F9E1A5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8C0AD7-12B5-E7EB-E632-7EA94530C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3B4500-B4A8-C6B2-4A24-3E25815D75A9}"/>
              </a:ext>
            </a:extLst>
          </p:cNvPr>
          <p:cNvSpPr>
            <a:spLocks noGrp="1"/>
          </p:cNvSpPr>
          <p:nvPr>
            <p:ph type="dt" sz="half" idx="10"/>
          </p:nvPr>
        </p:nvSpPr>
        <p:spPr/>
        <p:txBody>
          <a:bodyPr/>
          <a:lstStyle/>
          <a:p>
            <a:fld id="{58A0CDCF-9800-44BF-88AA-0DD68CE5F362}" type="datetimeyyyy">
              <a:rPr lang="en-US" smtClean="0"/>
              <a:t>2023</a:t>
            </a:fld>
            <a:endParaRPr lang="en-US"/>
          </a:p>
        </p:txBody>
      </p:sp>
      <p:sp>
        <p:nvSpPr>
          <p:cNvPr id="5" name="Footer Placeholder 4">
            <a:extLst>
              <a:ext uri="{FF2B5EF4-FFF2-40B4-BE49-F238E27FC236}">
                <a16:creationId xmlns:a16="http://schemas.microsoft.com/office/drawing/2014/main" id="{C4CC1C97-9E5A-A47B-3E6A-C2E429131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7A7FE8-8F26-FE4F-38BC-112B453ADE88}"/>
              </a:ext>
            </a:extLst>
          </p:cNvPr>
          <p:cNvSpPr>
            <a:spLocks noGrp="1"/>
          </p:cNvSpPr>
          <p:nvPr>
            <p:ph type="sldNum" sz="quarter" idx="12"/>
          </p:nvPr>
        </p:nvSpPr>
        <p:spPr/>
        <p:txBody>
          <a:bodyPr/>
          <a:lstStyle/>
          <a:p>
            <a:fld id="{D65E6604-F4CC-4927-B768-ABCBBBE03ED2}" type="slidenum">
              <a:rPr lang="en-US" smtClean="0"/>
              <a:t>‹#›</a:t>
            </a:fld>
            <a:endParaRPr lang="en-US"/>
          </a:p>
        </p:txBody>
      </p:sp>
    </p:spTree>
    <p:extLst>
      <p:ext uri="{BB962C8B-B14F-4D97-AF65-F5344CB8AC3E}">
        <p14:creationId xmlns:p14="http://schemas.microsoft.com/office/powerpoint/2010/main" val="399025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dk1"/>
            </a:gs>
            <a:gs pos="49000">
              <a:schemeClr val="dk2"/>
            </a:gs>
            <a:gs pos="100000">
              <a:schemeClr val="dk2"/>
            </a:gs>
          </a:gsLst>
          <a:lin ang="5400012" scaled="0"/>
        </a:gradFill>
        <a:effectLst/>
      </p:bgPr>
    </p:bg>
    <p:spTree>
      <p:nvGrpSpPr>
        <p:cNvPr id="1" name="Shape 63"/>
        <p:cNvGrpSpPr/>
        <p:nvPr/>
      </p:nvGrpSpPr>
      <p:grpSpPr>
        <a:xfrm>
          <a:off x="0" y="0"/>
          <a:ext cx="0" cy="0"/>
          <a:chOff x="0" y="0"/>
          <a:chExt cx="0" cy="0"/>
        </a:xfrm>
      </p:grpSpPr>
      <p:grpSp>
        <p:nvGrpSpPr>
          <p:cNvPr id="64" name="Google Shape;64;p3"/>
          <p:cNvGrpSpPr/>
          <p:nvPr/>
        </p:nvGrpSpPr>
        <p:grpSpPr>
          <a:xfrm>
            <a:off x="0" y="3195965"/>
            <a:ext cx="12192000" cy="3284484"/>
            <a:chOff x="0" y="1786473"/>
            <a:chExt cx="9144000" cy="2463363"/>
          </a:xfrm>
        </p:grpSpPr>
        <p:sp>
          <p:nvSpPr>
            <p:cNvPr id="65" name="Google Shape;65;p3"/>
            <p:cNvSpPr/>
            <p:nvPr/>
          </p:nvSpPr>
          <p:spPr>
            <a:xfrm>
              <a:off x="387953" y="3203434"/>
              <a:ext cx="1506902" cy="1046402"/>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3"/>
            <p:cNvSpPr/>
            <p:nvPr/>
          </p:nvSpPr>
          <p:spPr>
            <a:xfrm>
              <a:off x="455961" y="3203339"/>
              <a:ext cx="1387697" cy="1027233"/>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3"/>
            <p:cNvSpPr/>
            <p:nvPr/>
          </p:nvSpPr>
          <p:spPr>
            <a:xfrm>
              <a:off x="464296" y="3203434"/>
              <a:ext cx="852487" cy="485578"/>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8" name="Google Shape;68;p3"/>
            <p:cNvSpPr/>
            <p:nvPr/>
          </p:nvSpPr>
          <p:spPr>
            <a:xfrm>
              <a:off x="1894904" y="2489983"/>
              <a:ext cx="963930" cy="713456"/>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9" name="Google Shape;69;p3"/>
            <p:cNvSpPr/>
            <p:nvPr/>
          </p:nvSpPr>
          <p:spPr>
            <a:xfrm>
              <a:off x="1316783" y="2071853"/>
              <a:ext cx="1372123" cy="1131588"/>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0" name="Google Shape;70;p3"/>
            <p:cNvSpPr/>
            <p:nvPr/>
          </p:nvSpPr>
          <p:spPr>
            <a:xfrm>
              <a:off x="2688907" y="3203434"/>
              <a:ext cx="785813" cy="342887"/>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1" name="Google Shape;71;p3"/>
            <p:cNvSpPr/>
            <p:nvPr/>
          </p:nvSpPr>
          <p:spPr>
            <a:xfrm>
              <a:off x="6347555" y="3203434"/>
              <a:ext cx="987313" cy="485530"/>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2" name="Google Shape;72;p3"/>
            <p:cNvSpPr/>
            <p:nvPr/>
          </p:nvSpPr>
          <p:spPr>
            <a:xfrm>
              <a:off x="4433316" y="3203434"/>
              <a:ext cx="1359026" cy="913651"/>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3" name="Google Shape;73;p3"/>
            <p:cNvSpPr/>
            <p:nvPr/>
          </p:nvSpPr>
          <p:spPr>
            <a:xfrm>
              <a:off x="3474719" y="2357234"/>
              <a:ext cx="958596" cy="846206"/>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4" name="Google Shape;74;p3"/>
            <p:cNvSpPr/>
            <p:nvPr/>
          </p:nvSpPr>
          <p:spPr>
            <a:xfrm>
              <a:off x="5792342" y="2975558"/>
              <a:ext cx="530066" cy="227878"/>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5" name="Google Shape;75;p3"/>
            <p:cNvSpPr/>
            <p:nvPr/>
          </p:nvSpPr>
          <p:spPr>
            <a:xfrm>
              <a:off x="0" y="2737741"/>
              <a:ext cx="464201" cy="465648"/>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6" name="Google Shape;76;p3"/>
            <p:cNvSpPr/>
            <p:nvPr/>
          </p:nvSpPr>
          <p:spPr>
            <a:xfrm>
              <a:off x="8765190" y="3203434"/>
              <a:ext cx="378809" cy="485483"/>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7" name="Google Shape;77;p3"/>
            <p:cNvSpPr/>
            <p:nvPr/>
          </p:nvSpPr>
          <p:spPr>
            <a:xfrm>
              <a:off x="1894904" y="2489983"/>
              <a:ext cx="794003" cy="713456"/>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8" name="Google Shape;78;p3"/>
            <p:cNvSpPr/>
            <p:nvPr/>
          </p:nvSpPr>
          <p:spPr>
            <a:xfrm>
              <a:off x="5288756" y="3203434"/>
              <a:ext cx="940450" cy="428073"/>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79" name="Google Shape;79;p3"/>
            <p:cNvSpPr/>
            <p:nvPr/>
          </p:nvSpPr>
          <p:spPr>
            <a:xfrm>
              <a:off x="8514492" y="2394856"/>
              <a:ext cx="629507" cy="808583"/>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0" name="Google Shape;80;p3"/>
            <p:cNvSpPr/>
            <p:nvPr/>
          </p:nvSpPr>
          <p:spPr>
            <a:xfrm>
              <a:off x="3876675" y="2014492"/>
              <a:ext cx="1398460" cy="1189045"/>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1" name="Google Shape;81;p3"/>
            <p:cNvSpPr/>
            <p:nvPr/>
          </p:nvSpPr>
          <p:spPr>
            <a:xfrm>
              <a:off x="0" y="2918101"/>
              <a:ext cx="387952" cy="285382"/>
            </a:xfrm>
            <a:custGeom>
              <a:avLst/>
              <a:gdLst/>
              <a:ahLst/>
              <a:cxnLst/>
              <a:rect l="l" t="t" r="r" b="b"/>
              <a:pathLst>
                <a:path w="517270" h="380509" extrusionOk="0">
                  <a:moveTo>
                    <a:pt x="0" y="0"/>
                  </a:moveTo>
                  <a:lnTo>
                    <a:pt x="0" y="380510"/>
                  </a:lnTo>
                  <a:lnTo>
                    <a:pt x="517271" y="380510"/>
                  </a:lnTo>
                  <a:cubicBezTo>
                    <a:pt x="385445" y="159053"/>
                    <a:pt x="226378" y="1142"/>
                    <a:pt x="0" y="0"/>
                  </a:cubicBezTo>
                  <a:close/>
                </a:path>
              </a:pathLst>
            </a:custGeom>
            <a:solidFill>
              <a:srgbClr val="029E8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2" name="Google Shape;82;p3"/>
            <p:cNvSpPr/>
            <p:nvPr/>
          </p:nvSpPr>
          <p:spPr>
            <a:xfrm>
              <a:off x="6229207" y="2252166"/>
              <a:ext cx="1366075" cy="951274"/>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3" name="Google Shape;83;p3"/>
            <p:cNvSpPr/>
            <p:nvPr/>
          </p:nvSpPr>
          <p:spPr>
            <a:xfrm>
              <a:off x="7343679" y="1786473"/>
              <a:ext cx="1421463" cy="1416970"/>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 name="Google Shape;84;p3"/>
            <p:cNvSpPr/>
            <p:nvPr/>
          </p:nvSpPr>
          <p:spPr>
            <a:xfrm>
              <a:off x="6229350" y="3129663"/>
              <a:ext cx="93202" cy="73771"/>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 name="Google Shape;85;p3"/>
            <p:cNvSpPr/>
            <p:nvPr/>
          </p:nvSpPr>
          <p:spPr>
            <a:xfrm>
              <a:off x="7595330" y="3203434"/>
              <a:ext cx="919163" cy="285382"/>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 name="Google Shape;86;p3"/>
            <p:cNvSpPr/>
            <p:nvPr/>
          </p:nvSpPr>
          <p:spPr>
            <a:xfrm>
              <a:off x="2858547" y="3202435"/>
              <a:ext cx="1012412" cy="474733"/>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7" name="Google Shape;87;p3"/>
            <p:cNvSpPr/>
            <p:nvPr/>
          </p:nvSpPr>
          <p:spPr>
            <a:xfrm>
              <a:off x="0" y="1968308"/>
              <a:ext cx="9144000" cy="2220131"/>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88" name="Google Shape;88;p3"/>
          <p:cNvSpPr txBox="1">
            <a:spLocks noGrp="1"/>
          </p:cNvSpPr>
          <p:nvPr>
            <p:ph type="ctrTitle"/>
          </p:nvPr>
        </p:nvSpPr>
        <p:spPr>
          <a:xfrm>
            <a:off x="1140400" y="1486400"/>
            <a:ext cx="9911200" cy="1358400"/>
          </a:xfrm>
          <a:prstGeom prst="rect">
            <a:avLst/>
          </a:prstGeom>
        </p:spPr>
        <p:txBody>
          <a:bodyPr spcFirstLastPara="1" wrap="square" lIns="0" tIns="0" rIns="0" bIns="0" anchor="b" anchorCtr="0">
            <a:noAutofit/>
          </a:bodyPr>
          <a:lstStyle>
            <a:lvl1pPr lvl="0" algn="ctr" rtl="0">
              <a:spcBef>
                <a:spcPts val="0"/>
              </a:spcBef>
              <a:spcAft>
                <a:spcPts val="0"/>
              </a:spcAft>
              <a:buClr>
                <a:schemeClr val="lt1"/>
              </a:buClr>
              <a:buSzPts val="3600"/>
              <a:buNone/>
              <a:defRPr sz="4800">
                <a:solidFill>
                  <a:schemeClr val="lt1"/>
                </a:solidFill>
              </a:defRPr>
            </a:lvl1pPr>
            <a:lvl2pPr lvl="1" algn="ctr" rtl="0">
              <a:spcBef>
                <a:spcPts val="0"/>
              </a:spcBef>
              <a:spcAft>
                <a:spcPts val="0"/>
              </a:spcAft>
              <a:buClr>
                <a:schemeClr val="lt1"/>
              </a:buClr>
              <a:buSzPts val="3600"/>
              <a:buNone/>
              <a:defRPr sz="4800">
                <a:solidFill>
                  <a:schemeClr val="lt1"/>
                </a:solidFill>
              </a:defRPr>
            </a:lvl2pPr>
            <a:lvl3pPr lvl="2" algn="ctr" rtl="0">
              <a:spcBef>
                <a:spcPts val="0"/>
              </a:spcBef>
              <a:spcAft>
                <a:spcPts val="0"/>
              </a:spcAft>
              <a:buClr>
                <a:schemeClr val="lt1"/>
              </a:buClr>
              <a:buSzPts val="3600"/>
              <a:buNone/>
              <a:defRPr sz="4800">
                <a:solidFill>
                  <a:schemeClr val="lt1"/>
                </a:solidFill>
              </a:defRPr>
            </a:lvl3pPr>
            <a:lvl4pPr lvl="3" algn="ctr" rtl="0">
              <a:spcBef>
                <a:spcPts val="0"/>
              </a:spcBef>
              <a:spcAft>
                <a:spcPts val="0"/>
              </a:spcAft>
              <a:buClr>
                <a:schemeClr val="lt1"/>
              </a:buClr>
              <a:buSzPts val="3600"/>
              <a:buNone/>
              <a:defRPr sz="4800">
                <a:solidFill>
                  <a:schemeClr val="lt1"/>
                </a:solidFill>
              </a:defRPr>
            </a:lvl4pPr>
            <a:lvl5pPr lvl="4" algn="ctr" rtl="0">
              <a:spcBef>
                <a:spcPts val="0"/>
              </a:spcBef>
              <a:spcAft>
                <a:spcPts val="0"/>
              </a:spcAft>
              <a:buClr>
                <a:schemeClr val="lt1"/>
              </a:buClr>
              <a:buSzPts val="3600"/>
              <a:buNone/>
              <a:defRPr sz="4800">
                <a:solidFill>
                  <a:schemeClr val="lt1"/>
                </a:solidFill>
              </a:defRPr>
            </a:lvl5pPr>
            <a:lvl6pPr lvl="5" algn="ctr" rtl="0">
              <a:spcBef>
                <a:spcPts val="0"/>
              </a:spcBef>
              <a:spcAft>
                <a:spcPts val="0"/>
              </a:spcAft>
              <a:buClr>
                <a:schemeClr val="lt1"/>
              </a:buClr>
              <a:buSzPts val="3600"/>
              <a:buNone/>
              <a:defRPr sz="4800">
                <a:solidFill>
                  <a:schemeClr val="lt1"/>
                </a:solidFill>
              </a:defRPr>
            </a:lvl6pPr>
            <a:lvl7pPr lvl="6" algn="ctr" rtl="0">
              <a:spcBef>
                <a:spcPts val="0"/>
              </a:spcBef>
              <a:spcAft>
                <a:spcPts val="0"/>
              </a:spcAft>
              <a:buClr>
                <a:schemeClr val="lt1"/>
              </a:buClr>
              <a:buSzPts val="3600"/>
              <a:buNone/>
              <a:defRPr sz="4800">
                <a:solidFill>
                  <a:schemeClr val="lt1"/>
                </a:solidFill>
              </a:defRPr>
            </a:lvl7pPr>
            <a:lvl8pPr lvl="7" algn="ctr" rtl="0">
              <a:spcBef>
                <a:spcPts val="0"/>
              </a:spcBef>
              <a:spcAft>
                <a:spcPts val="0"/>
              </a:spcAft>
              <a:buClr>
                <a:schemeClr val="lt1"/>
              </a:buClr>
              <a:buSzPts val="3600"/>
              <a:buNone/>
              <a:defRPr sz="4800">
                <a:solidFill>
                  <a:schemeClr val="lt1"/>
                </a:solidFill>
              </a:defRPr>
            </a:lvl8pPr>
            <a:lvl9pPr lvl="8" algn="ctr" rtl="0">
              <a:spcBef>
                <a:spcPts val="0"/>
              </a:spcBef>
              <a:spcAft>
                <a:spcPts val="0"/>
              </a:spcAft>
              <a:buClr>
                <a:schemeClr val="lt1"/>
              </a:buClr>
              <a:buSzPts val="3600"/>
              <a:buNone/>
              <a:defRPr sz="4800">
                <a:solidFill>
                  <a:schemeClr val="lt1"/>
                </a:solidFill>
              </a:defRPr>
            </a:lvl9pPr>
          </a:lstStyle>
          <a:p>
            <a:r>
              <a:rPr lang="en-US"/>
              <a:t>Click to edit Master title style</a:t>
            </a:r>
            <a:endParaRPr/>
          </a:p>
        </p:txBody>
      </p:sp>
      <p:sp>
        <p:nvSpPr>
          <p:cNvPr id="89" name="Google Shape;89;p3"/>
          <p:cNvSpPr txBox="1">
            <a:spLocks noGrp="1"/>
          </p:cNvSpPr>
          <p:nvPr>
            <p:ph type="subTitle" idx="1"/>
          </p:nvPr>
        </p:nvSpPr>
        <p:spPr>
          <a:xfrm>
            <a:off x="1140400" y="2823469"/>
            <a:ext cx="9911200" cy="474000"/>
          </a:xfrm>
          <a:prstGeom prst="rect">
            <a:avLst/>
          </a:prstGeom>
        </p:spPr>
        <p:txBody>
          <a:bodyPr spcFirstLastPara="1" wrap="square" lIns="0" tIns="0" rIns="0" bIns="0" anchor="t" anchorCtr="0">
            <a:noAutofit/>
          </a:bodyPr>
          <a:lstStyle>
            <a:lvl1pPr lvl="0" algn="ctr" rtl="0">
              <a:spcBef>
                <a:spcPts val="0"/>
              </a:spcBef>
              <a:spcAft>
                <a:spcPts val="0"/>
              </a:spcAft>
              <a:buClr>
                <a:schemeClr val="lt2"/>
              </a:buClr>
              <a:buSzPts val="2000"/>
              <a:buNone/>
              <a:defRPr sz="2667">
                <a:solidFill>
                  <a:schemeClr val="lt2"/>
                </a:solidFill>
              </a:defRPr>
            </a:lvl1pPr>
            <a:lvl2pPr lvl="1" algn="ctr" rtl="0">
              <a:spcBef>
                <a:spcPts val="1067"/>
              </a:spcBef>
              <a:spcAft>
                <a:spcPts val="0"/>
              </a:spcAft>
              <a:buClr>
                <a:schemeClr val="lt2"/>
              </a:buClr>
              <a:buSzPts val="2000"/>
              <a:buNone/>
              <a:defRPr sz="2667">
                <a:solidFill>
                  <a:schemeClr val="lt2"/>
                </a:solidFill>
              </a:defRPr>
            </a:lvl2pPr>
            <a:lvl3pPr lvl="2" algn="ctr" rtl="0">
              <a:spcBef>
                <a:spcPts val="1067"/>
              </a:spcBef>
              <a:spcAft>
                <a:spcPts val="0"/>
              </a:spcAft>
              <a:buClr>
                <a:schemeClr val="lt2"/>
              </a:buClr>
              <a:buSzPts val="2000"/>
              <a:buNone/>
              <a:defRPr sz="2667">
                <a:solidFill>
                  <a:schemeClr val="lt2"/>
                </a:solidFill>
              </a:defRPr>
            </a:lvl3pPr>
            <a:lvl4pPr lvl="3" algn="ctr" rtl="0">
              <a:spcBef>
                <a:spcPts val="1067"/>
              </a:spcBef>
              <a:spcAft>
                <a:spcPts val="0"/>
              </a:spcAft>
              <a:buClr>
                <a:schemeClr val="lt2"/>
              </a:buClr>
              <a:buSzPts val="2000"/>
              <a:buNone/>
              <a:defRPr sz="2667">
                <a:solidFill>
                  <a:schemeClr val="lt2"/>
                </a:solidFill>
              </a:defRPr>
            </a:lvl4pPr>
            <a:lvl5pPr lvl="4" algn="ctr" rtl="0">
              <a:spcBef>
                <a:spcPts val="1067"/>
              </a:spcBef>
              <a:spcAft>
                <a:spcPts val="0"/>
              </a:spcAft>
              <a:buClr>
                <a:schemeClr val="lt2"/>
              </a:buClr>
              <a:buSzPts val="2000"/>
              <a:buNone/>
              <a:defRPr sz="2667">
                <a:solidFill>
                  <a:schemeClr val="lt2"/>
                </a:solidFill>
              </a:defRPr>
            </a:lvl5pPr>
            <a:lvl6pPr lvl="5" algn="ctr" rtl="0">
              <a:spcBef>
                <a:spcPts val="1067"/>
              </a:spcBef>
              <a:spcAft>
                <a:spcPts val="0"/>
              </a:spcAft>
              <a:buClr>
                <a:schemeClr val="lt2"/>
              </a:buClr>
              <a:buSzPts val="2000"/>
              <a:buNone/>
              <a:defRPr sz="2667">
                <a:solidFill>
                  <a:schemeClr val="lt2"/>
                </a:solidFill>
              </a:defRPr>
            </a:lvl6pPr>
            <a:lvl7pPr lvl="6" algn="ctr" rtl="0">
              <a:spcBef>
                <a:spcPts val="1067"/>
              </a:spcBef>
              <a:spcAft>
                <a:spcPts val="0"/>
              </a:spcAft>
              <a:buClr>
                <a:schemeClr val="lt2"/>
              </a:buClr>
              <a:buSzPts val="2000"/>
              <a:buNone/>
              <a:defRPr sz="2667">
                <a:solidFill>
                  <a:schemeClr val="lt2"/>
                </a:solidFill>
              </a:defRPr>
            </a:lvl7pPr>
            <a:lvl8pPr lvl="7" algn="ctr" rtl="0">
              <a:spcBef>
                <a:spcPts val="1067"/>
              </a:spcBef>
              <a:spcAft>
                <a:spcPts val="0"/>
              </a:spcAft>
              <a:buClr>
                <a:schemeClr val="lt2"/>
              </a:buClr>
              <a:buSzPts val="2000"/>
              <a:buNone/>
              <a:defRPr sz="2667">
                <a:solidFill>
                  <a:schemeClr val="lt2"/>
                </a:solidFill>
              </a:defRPr>
            </a:lvl8pPr>
            <a:lvl9pPr lvl="8" algn="ctr" rtl="0">
              <a:spcBef>
                <a:spcPts val="1067"/>
              </a:spcBef>
              <a:spcAft>
                <a:spcPts val="1067"/>
              </a:spcAft>
              <a:buClr>
                <a:schemeClr val="lt2"/>
              </a:buClr>
              <a:buSzPts val="2000"/>
              <a:buNone/>
              <a:defRPr sz="2667">
                <a:solidFill>
                  <a:schemeClr val="lt2"/>
                </a:solidFill>
              </a:defRPr>
            </a:lvl9pPr>
          </a:lstStyle>
          <a:p>
            <a:r>
              <a:rPr lang="en-US"/>
              <a:t>Click to edit Master subtitle style</a:t>
            </a:r>
            <a:endParaRPr/>
          </a:p>
        </p:txBody>
      </p:sp>
      <p:grpSp>
        <p:nvGrpSpPr>
          <p:cNvPr id="90" name="Google Shape;90;p3"/>
          <p:cNvGrpSpPr/>
          <p:nvPr/>
        </p:nvGrpSpPr>
        <p:grpSpPr>
          <a:xfrm>
            <a:off x="181087" y="3771307"/>
            <a:ext cx="11826047" cy="2764460"/>
            <a:chOff x="135815" y="2828480"/>
            <a:chExt cx="8869535" cy="2073345"/>
          </a:xfrm>
        </p:grpSpPr>
        <p:sp>
          <p:nvSpPr>
            <p:cNvPr id="91" name="Google Shape;91;p3"/>
            <p:cNvSpPr/>
            <p:nvPr/>
          </p:nvSpPr>
          <p:spPr>
            <a:xfrm>
              <a:off x="2005925" y="39565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3"/>
            <p:cNvSpPr/>
            <p:nvPr/>
          </p:nvSpPr>
          <p:spPr>
            <a:xfrm>
              <a:off x="2320790" y="408647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2102225" y="432663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268650" y="4401625"/>
              <a:ext cx="96300" cy="96300"/>
            </a:xfrm>
            <a:prstGeom prst="donut">
              <a:avLst>
                <a:gd name="adj" fmla="val 22068"/>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2719290" y="442067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2777500" y="458978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6258675" y="423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1669290" y="4656377"/>
              <a:ext cx="58200" cy="58200"/>
            </a:xfrm>
            <a:prstGeom prst="ellipse">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1015700" y="33500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4283275" y="4184350"/>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6085040" y="46563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6570650" y="4497930"/>
              <a:ext cx="124800" cy="124800"/>
            </a:xfrm>
            <a:prstGeom prst="donut">
              <a:avLst>
                <a:gd name="adj" fmla="val 13795"/>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3225425" y="32537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5755090" y="4451427"/>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3005325" y="3474830"/>
              <a:ext cx="124800" cy="124800"/>
            </a:xfrm>
            <a:prstGeom prst="donut">
              <a:avLst>
                <a:gd name="adj" fmla="val 13795"/>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5505625" y="4805525"/>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7109815" y="44206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7682275" y="42160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8909050" y="4637325"/>
              <a:ext cx="96300" cy="96300"/>
            </a:xfrm>
            <a:prstGeom prst="donut">
              <a:avLst>
                <a:gd name="adj" fmla="val 22068"/>
              </a:avLst>
            </a:prstGeom>
            <a:solidFill>
              <a:srgbClr val="17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733490" y="42806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7280975" y="2828480"/>
              <a:ext cx="124800" cy="124800"/>
            </a:xfrm>
            <a:prstGeom prst="donut">
              <a:avLst>
                <a:gd name="adj" fmla="val 13795"/>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446290" y="3072952"/>
              <a:ext cx="58200" cy="58200"/>
            </a:xfrm>
            <a:prstGeom prst="ellipse">
              <a:avLst/>
            </a:prstGeom>
            <a:solidFill>
              <a:srgbClr val="BEF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6143240" y="34166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5363775" y="3474825"/>
              <a:ext cx="96300" cy="96300"/>
            </a:xfrm>
            <a:prstGeom prst="donut">
              <a:avLst>
                <a:gd name="adj" fmla="val 22068"/>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8526265" y="47336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135815" y="397557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509690" y="3508127"/>
              <a:ext cx="58200" cy="58200"/>
            </a:xfrm>
            <a:prstGeom prst="ellipse">
              <a:avLst/>
            </a:prstGeom>
            <a:solidFill>
              <a:srgbClr val="FFD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2613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8"/>
        <p:cNvGrpSpPr/>
        <p:nvPr/>
      </p:nvGrpSpPr>
      <p:grpSpPr>
        <a:xfrm>
          <a:off x="0" y="0"/>
          <a:ext cx="0" cy="0"/>
          <a:chOff x="0" y="0"/>
          <a:chExt cx="0" cy="0"/>
        </a:xfrm>
      </p:grpSpPr>
      <p:sp>
        <p:nvSpPr>
          <p:cNvPr id="119" name="Google Shape;119;p4"/>
          <p:cNvSpPr txBox="1">
            <a:spLocks noGrp="1"/>
          </p:cNvSpPr>
          <p:nvPr>
            <p:ph type="body" idx="1"/>
          </p:nvPr>
        </p:nvSpPr>
        <p:spPr>
          <a:xfrm>
            <a:off x="1655833" y="2577600"/>
            <a:ext cx="8880400" cy="3307600"/>
          </a:xfrm>
          <a:prstGeom prst="rect">
            <a:avLst/>
          </a:prstGeom>
        </p:spPr>
        <p:txBody>
          <a:bodyPr spcFirstLastPara="1" wrap="square" lIns="0" tIns="0" rIns="0" bIns="0" anchor="t" anchorCtr="0">
            <a:noAutofit/>
          </a:bodyPr>
          <a:lstStyle>
            <a:lvl1pPr marL="609585" lvl="0" indent="-558786" algn="ctr" rtl="0">
              <a:spcBef>
                <a:spcPts val="0"/>
              </a:spcBef>
              <a:spcAft>
                <a:spcPts val="0"/>
              </a:spcAft>
              <a:buSzPts val="3000"/>
              <a:buChar char="▹"/>
              <a:defRPr sz="4000"/>
            </a:lvl1pPr>
            <a:lvl2pPr marL="1219170" lvl="1" indent="-558786" algn="ctr" rtl="0">
              <a:spcBef>
                <a:spcPts val="1067"/>
              </a:spcBef>
              <a:spcAft>
                <a:spcPts val="0"/>
              </a:spcAft>
              <a:buSzPts val="3000"/>
              <a:buChar char="▸"/>
              <a:defRPr sz="4000"/>
            </a:lvl2pPr>
            <a:lvl3pPr marL="1828754" lvl="2" indent="-558786" algn="ctr" rtl="0">
              <a:spcBef>
                <a:spcPts val="1067"/>
              </a:spcBef>
              <a:spcAft>
                <a:spcPts val="0"/>
              </a:spcAft>
              <a:buSzPts val="3000"/>
              <a:buChar char="■"/>
              <a:defRPr sz="4000"/>
            </a:lvl3pPr>
            <a:lvl4pPr marL="2438339" lvl="3" indent="-558786" algn="ctr" rtl="0">
              <a:spcBef>
                <a:spcPts val="1067"/>
              </a:spcBef>
              <a:spcAft>
                <a:spcPts val="0"/>
              </a:spcAft>
              <a:buSzPts val="3000"/>
              <a:buChar char="●"/>
              <a:defRPr sz="4000"/>
            </a:lvl4pPr>
            <a:lvl5pPr marL="3047924" lvl="4" indent="-558786" algn="ctr" rtl="0">
              <a:spcBef>
                <a:spcPts val="1067"/>
              </a:spcBef>
              <a:spcAft>
                <a:spcPts val="0"/>
              </a:spcAft>
              <a:buSzPts val="3000"/>
              <a:buChar char="○"/>
              <a:defRPr sz="4000"/>
            </a:lvl5pPr>
            <a:lvl6pPr marL="3657509" lvl="5" indent="-558786" algn="ctr" rtl="0">
              <a:spcBef>
                <a:spcPts val="1067"/>
              </a:spcBef>
              <a:spcAft>
                <a:spcPts val="0"/>
              </a:spcAft>
              <a:buSzPts val="3000"/>
              <a:buChar char="■"/>
              <a:defRPr sz="4000"/>
            </a:lvl6pPr>
            <a:lvl7pPr marL="4267093" lvl="6" indent="-558786" algn="ctr" rtl="0">
              <a:spcBef>
                <a:spcPts val="1067"/>
              </a:spcBef>
              <a:spcAft>
                <a:spcPts val="0"/>
              </a:spcAft>
              <a:buSzPts val="3000"/>
              <a:buChar char="●"/>
              <a:defRPr sz="4000"/>
            </a:lvl7pPr>
            <a:lvl8pPr marL="4876678" lvl="7" indent="-558786" algn="ctr" rtl="0">
              <a:spcBef>
                <a:spcPts val="1067"/>
              </a:spcBef>
              <a:spcAft>
                <a:spcPts val="0"/>
              </a:spcAft>
              <a:buSzPts val="3000"/>
              <a:buChar char="○"/>
              <a:defRPr sz="4000"/>
            </a:lvl8pPr>
            <a:lvl9pPr marL="5486263" lvl="8" indent="-558786" algn="ctr" rtl="0">
              <a:spcBef>
                <a:spcPts val="1067"/>
              </a:spcBef>
              <a:spcAft>
                <a:spcPts val="1067"/>
              </a:spcAft>
              <a:buSzPts val="3000"/>
              <a:buChar char="■"/>
              <a:defRPr sz="4000"/>
            </a:lvl9pPr>
          </a:lstStyle>
          <a:p>
            <a:pPr lvl="0"/>
            <a:r>
              <a:rPr lang="en-US"/>
              <a:t>Click to edit Master text styles</a:t>
            </a:r>
          </a:p>
        </p:txBody>
      </p:sp>
      <p:sp>
        <p:nvSpPr>
          <p:cNvPr id="120" name="Google Shape;120;p4"/>
          <p:cNvSpPr txBox="1"/>
          <p:nvPr/>
        </p:nvSpPr>
        <p:spPr>
          <a:xfrm>
            <a:off x="4791200" y="1448225"/>
            <a:ext cx="26096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accent2"/>
                </a:solidFill>
                <a:latin typeface="Catamaran"/>
                <a:ea typeface="Catamaran"/>
                <a:cs typeface="Catamaran"/>
                <a:sym typeface="Catamaran"/>
              </a:rPr>
              <a:t>“</a:t>
            </a:r>
            <a:endParaRPr sz="12800">
              <a:solidFill>
                <a:schemeClr val="accent2"/>
              </a:solidFill>
              <a:latin typeface="Catamaran"/>
              <a:ea typeface="Catamaran"/>
              <a:cs typeface="Catamaran"/>
              <a:sym typeface="Catamaran"/>
            </a:endParaRPr>
          </a:p>
        </p:txBody>
      </p:sp>
      <p:sp>
        <p:nvSpPr>
          <p:cNvPr id="121" name="Google Shape;121;p4"/>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65E6604-F4CC-4927-B768-ABCBBBE03ED2}" type="slidenum">
              <a:rPr lang="en-US" smtClean="0"/>
              <a:t>‹#›</a:t>
            </a:fld>
            <a:endParaRPr lang="en-US"/>
          </a:p>
        </p:txBody>
      </p:sp>
      <p:grpSp>
        <p:nvGrpSpPr>
          <p:cNvPr id="122" name="Google Shape;122;p4"/>
          <p:cNvGrpSpPr/>
          <p:nvPr/>
        </p:nvGrpSpPr>
        <p:grpSpPr>
          <a:xfrm>
            <a:off x="291" y="347115"/>
            <a:ext cx="12191127" cy="1642243"/>
            <a:chOff x="218" y="898161"/>
            <a:chExt cx="9143345" cy="1231682"/>
          </a:xfrm>
        </p:grpSpPr>
        <p:sp>
          <p:nvSpPr>
            <p:cNvPr id="123" name="Google Shape;123;p4"/>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4" name="Google Shape;124;p4"/>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5" name="Google Shape;125;p4"/>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6" name="Google Shape;126;p4"/>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7" name="Google Shape;127;p4"/>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8" name="Google Shape;128;p4"/>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9" name="Google Shape;129;p4"/>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0" name="Google Shape;130;p4"/>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 name="Google Shape;131;p4"/>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 name="Google Shape;132;p4"/>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4"/>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4" name="Google Shape;134;p4"/>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5" name="Google Shape;135;p4"/>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6" name="Google Shape;136;p4"/>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7" name="Google Shape;137;p4"/>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8" name="Google Shape;138;p4"/>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9" name="Google Shape;139;p4"/>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0" name="Google Shape;140;p4"/>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1" name="Google Shape;141;p4"/>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2" name="Google Shape;142;p4"/>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3" name="Google Shape;143;p4"/>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 name="Google Shape;144;p4"/>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 name="Google Shape;145;p4"/>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 name="Google Shape;146;p4"/>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7" name="Google Shape;147;p4"/>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8" name="Google Shape;148;p4"/>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9" name="Google Shape;149;p4"/>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0" name="Google Shape;150;p4"/>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1" name="Google Shape;151;p4"/>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 name="Google Shape;152;p4"/>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4"/>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4"/>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5" name="Google Shape;155;p4"/>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6" name="Google Shape;156;p4"/>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7" name="Google Shape;157;p4"/>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8" name="Google Shape;158;p4"/>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9" name="Google Shape;159;p4"/>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 name="Google Shape;160;p4"/>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 name="Google Shape;161;p4"/>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 name="Google Shape;162;p4"/>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3" name="Google Shape;163;p4"/>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4" name="Google Shape;164;p4"/>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5" name="Google Shape;165;p4"/>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6" name="Google Shape;166;p4"/>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7" name="Google Shape;167;p4"/>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168" name="Google Shape;168;p4"/>
          <p:cNvGrpSpPr/>
          <p:nvPr/>
        </p:nvGrpSpPr>
        <p:grpSpPr>
          <a:xfrm>
            <a:off x="184467" y="347100"/>
            <a:ext cx="11797253" cy="1667667"/>
            <a:chOff x="138350" y="260325"/>
            <a:chExt cx="8847940" cy="1250750"/>
          </a:xfrm>
        </p:grpSpPr>
        <p:sp>
          <p:nvSpPr>
            <p:cNvPr id="169" name="Google Shape;169;p4"/>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4"/>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1" name="Google Shape;171;p4"/>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4"/>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4"/>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4"/>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4"/>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4"/>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4"/>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4"/>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4"/>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4"/>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4"/>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4"/>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4"/>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4"/>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4"/>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4"/>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4"/>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4"/>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4"/>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4"/>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90103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4"/>
        <p:cNvGrpSpPr/>
        <p:nvPr/>
      </p:nvGrpSpPr>
      <p:grpSpPr>
        <a:xfrm>
          <a:off x="0" y="0"/>
          <a:ext cx="0" cy="0"/>
          <a:chOff x="0" y="0"/>
          <a:chExt cx="0" cy="0"/>
        </a:xfrm>
      </p:grpSpPr>
      <p:sp>
        <p:nvSpPr>
          <p:cNvPr id="195" name="Google Shape;195;p5"/>
          <p:cNvSpPr txBox="1">
            <a:spLocks noGrp="1"/>
          </p:cNvSpPr>
          <p:nvPr>
            <p:ph type="title"/>
          </p:nvPr>
        </p:nvSpPr>
        <p:spPr>
          <a:xfrm>
            <a:off x="1655833" y="606667"/>
            <a:ext cx="8880400" cy="5284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196" name="Google Shape;196;p5"/>
          <p:cNvSpPr txBox="1">
            <a:spLocks noGrp="1"/>
          </p:cNvSpPr>
          <p:nvPr>
            <p:ph type="body" idx="1"/>
          </p:nvPr>
        </p:nvSpPr>
        <p:spPr>
          <a:xfrm>
            <a:off x="1655833" y="1500467"/>
            <a:ext cx="8880400" cy="39628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a:t>Click to edit Master text styles</a:t>
            </a:r>
          </a:p>
        </p:txBody>
      </p:sp>
      <p:sp>
        <p:nvSpPr>
          <p:cNvPr id="197" name="Google Shape;197;p5"/>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65E6604-F4CC-4927-B768-ABCBBBE03ED2}" type="slidenum">
              <a:rPr lang="en-US" smtClean="0"/>
              <a:t>‹#›</a:t>
            </a:fld>
            <a:endParaRPr lang="en-US"/>
          </a:p>
        </p:txBody>
      </p:sp>
      <p:grpSp>
        <p:nvGrpSpPr>
          <p:cNvPr id="198" name="Google Shape;198;p5"/>
          <p:cNvGrpSpPr/>
          <p:nvPr/>
        </p:nvGrpSpPr>
        <p:grpSpPr>
          <a:xfrm>
            <a:off x="291" y="4944448"/>
            <a:ext cx="12191127" cy="1642243"/>
            <a:chOff x="218" y="898161"/>
            <a:chExt cx="9143345" cy="1231682"/>
          </a:xfrm>
        </p:grpSpPr>
        <p:sp>
          <p:nvSpPr>
            <p:cNvPr id="199" name="Google Shape;199;p5"/>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0" name="Google Shape;200;p5"/>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1" name="Google Shape;201;p5"/>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2" name="Google Shape;202;p5"/>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3" name="Google Shape;203;p5"/>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4" name="Google Shape;204;p5"/>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5" name="Google Shape;205;p5"/>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6" name="Google Shape;206;p5"/>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7" name="Google Shape;207;p5"/>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8" name="Google Shape;208;p5"/>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9" name="Google Shape;209;p5"/>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0" name="Google Shape;210;p5"/>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1" name="Google Shape;211;p5"/>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2" name="Google Shape;212;p5"/>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3" name="Google Shape;213;p5"/>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4" name="Google Shape;214;p5"/>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5" name="Google Shape;215;p5"/>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6" name="Google Shape;216;p5"/>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7" name="Google Shape;217;p5"/>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8" name="Google Shape;218;p5"/>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9" name="Google Shape;219;p5"/>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0" name="Google Shape;220;p5"/>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1" name="Google Shape;221;p5"/>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2" name="Google Shape;222;p5"/>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3" name="Google Shape;223;p5"/>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5"/>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5" name="Google Shape;225;p5"/>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 name="Google Shape;226;p5"/>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7" name="Google Shape;227;p5"/>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 name="Google Shape;228;p5"/>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 name="Google Shape;229;p5"/>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0" name="Google Shape;230;p5"/>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1" name="Google Shape;231;p5"/>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2" name="Google Shape;232;p5"/>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3" name="Google Shape;233;p5"/>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 name="Google Shape;234;p5"/>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 name="Google Shape;235;p5"/>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6" name="Google Shape;236;p5"/>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7" name="Google Shape;237;p5"/>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5"/>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9" name="Google Shape;239;p5"/>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0" name="Google Shape;240;p5"/>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1" name="Google Shape;241;p5"/>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 name="Google Shape;242;p5"/>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 name="Google Shape;243;p5"/>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4" name="Google Shape;244;p5"/>
          <p:cNvGrpSpPr/>
          <p:nvPr/>
        </p:nvGrpSpPr>
        <p:grpSpPr>
          <a:xfrm>
            <a:off x="184467" y="5033333"/>
            <a:ext cx="11797253" cy="1667667"/>
            <a:chOff x="138350" y="260325"/>
            <a:chExt cx="8847940" cy="1250750"/>
          </a:xfrm>
        </p:grpSpPr>
        <p:sp>
          <p:nvSpPr>
            <p:cNvPr id="245" name="Google Shape;245;p5"/>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5"/>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5"/>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5"/>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5"/>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5"/>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5"/>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5"/>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5"/>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5"/>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5"/>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5"/>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5"/>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5"/>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5"/>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5"/>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5"/>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5"/>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0" name="Google Shape;270;p5"/>
          <p:cNvSpPr/>
          <p:nvPr/>
        </p:nvSpPr>
        <p:spPr>
          <a:xfrm>
            <a:off x="5616986" y="1221764"/>
            <a:ext cx="958029" cy="267733"/>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8545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1"/>
        <p:cNvGrpSpPr/>
        <p:nvPr/>
      </p:nvGrpSpPr>
      <p:grpSpPr>
        <a:xfrm>
          <a:off x="0" y="0"/>
          <a:ext cx="0" cy="0"/>
          <a:chOff x="0" y="0"/>
          <a:chExt cx="0" cy="0"/>
        </a:xfrm>
      </p:grpSpPr>
      <p:grpSp>
        <p:nvGrpSpPr>
          <p:cNvPr id="272" name="Google Shape;272;p6"/>
          <p:cNvGrpSpPr/>
          <p:nvPr/>
        </p:nvGrpSpPr>
        <p:grpSpPr>
          <a:xfrm>
            <a:off x="291" y="4944448"/>
            <a:ext cx="12191127" cy="1642243"/>
            <a:chOff x="218" y="898161"/>
            <a:chExt cx="9143345" cy="1231682"/>
          </a:xfrm>
        </p:grpSpPr>
        <p:sp>
          <p:nvSpPr>
            <p:cNvPr id="273" name="Google Shape;273;p6"/>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4" name="Google Shape;274;p6"/>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5" name="Google Shape;275;p6"/>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6" name="Google Shape;276;p6"/>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7" name="Google Shape;277;p6"/>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8" name="Google Shape;278;p6"/>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79" name="Google Shape;279;p6"/>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0" name="Google Shape;280;p6"/>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1" name="Google Shape;281;p6"/>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2" name="Google Shape;282;p6"/>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3" name="Google Shape;283;p6"/>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4" name="Google Shape;284;p6"/>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5" name="Google Shape;285;p6"/>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6" name="Google Shape;286;p6"/>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7" name="Google Shape;287;p6"/>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8" name="Google Shape;288;p6"/>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9" name="Google Shape;289;p6"/>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0" name="Google Shape;290;p6"/>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1" name="Google Shape;291;p6"/>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2" name="Google Shape;292;p6"/>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3" name="Google Shape;293;p6"/>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4" name="Google Shape;294;p6"/>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5" name="Google Shape;295;p6"/>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6" name="Google Shape;296;p6"/>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7" name="Google Shape;297;p6"/>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8" name="Google Shape;298;p6"/>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9" name="Google Shape;299;p6"/>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0" name="Google Shape;300;p6"/>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1" name="Google Shape;301;p6"/>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2" name="Google Shape;302;p6"/>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3" name="Google Shape;303;p6"/>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4" name="Google Shape;304;p6"/>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5" name="Google Shape;305;p6"/>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6" name="Google Shape;306;p6"/>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7" name="Google Shape;307;p6"/>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8" name="Google Shape;308;p6"/>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9" name="Google Shape;309;p6"/>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0" name="Google Shape;310;p6"/>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1" name="Google Shape;311;p6"/>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2" name="Google Shape;312;p6"/>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3" name="Google Shape;313;p6"/>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4" name="Google Shape;314;p6"/>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5" name="Google Shape;315;p6"/>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6" name="Google Shape;316;p6"/>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7" name="Google Shape;317;p6"/>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18" name="Google Shape;318;p6"/>
          <p:cNvSpPr txBox="1">
            <a:spLocks noGrp="1"/>
          </p:cNvSpPr>
          <p:nvPr>
            <p:ph type="title"/>
          </p:nvPr>
        </p:nvSpPr>
        <p:spPr>
          <a:xfrm>
            <a:off x="1655833" y="606667"/>
            <a:ext cx="8880400" cy="5284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319" name="Google Shape;319;p6"/>
          <p:cNvSpPr txBox="1">
            <a:spLocks noGrp="1"/>
          </p:cNvSpPr>
          <p:nvPr>
            <p:ph type="body" idx="1"/>
          </p:nvPr>
        </p:nvSpPr>
        <p:spPr>
          <a:xfrm>
            <a:off x="1655767" y="1500467"/>
            <a:ext cx="4149200" cy="364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320" name="Google Shape;320;p6"/>
          <p:cNvSpPr txBox="1">
            <a:spLocks noGrp="1"/>
          </p:cNvSpPr>
          <p:nvPr>
            <p:ph type="body" idx="2"/>
          </p:nvPr>
        </p:nvSpPr>
        <p:spPr>
          <a:xfrm>
            <a:off x="6387000" y="1500467"/>
            <a:ext cx="4149200" cy="36464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321" name="Google Shape;321;p6"/>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65E6604-F4CC-4927-B768-ABCBBBE03ED2}" type="slidenum">
              <a:rPr lang="en-US" smtClean="0"/>
              <a:t>‹#›</a:t>
            </a:fld>
            <a:endParaRPr lang="en-US"/>
          </a:p>
        </p:txBody>
      </p:sp>
      <p:grpSp>
        <p:nvGrpSpPr>
          <p:cNvPr id="322" name="Google Shape;322;p6"/>
          <p:cNvGrpSpPr/>
          <p:nvPr/>
        </p:nvGrpSpPr>
        <p:grpSpPr>
          <a:xfrm>
            <a:off x="184467" y="5033333"/>
            <a:ext cx="11797253" cy="1667667"/>
            <a:chOff x="138350" y="260325"/>
            <a:chExt cx="8847940" cy="1250750"/>
          </a:xfrm>
        </p:grpSpPr>
        <p:sp>
          <p:nvSpPr>
            <p:cNvPr id="323" name="Google Shape;323;p6"/>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6"/>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6"/>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6"/>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6"/>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6"/>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6"/>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6"/>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6"/>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6"/>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6"/>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6"/>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6"/>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6"/>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6"/>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6"/>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6"/>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6"/>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6"/>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6"/>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6"/>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6"/>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6"/>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6"/>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6"/>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8" name="Google Shape;348;p6"/>
          <p:cNvSpPr/>
          <p:nvPr/>
        </p:nvSpPr>
        <p:spPr>
          <a:xfrm>
            <a:off x="5616986" y="1221764"/>
            <a:ext cx="958029" cy="267733"/>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15754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49"/>
        <p:cNvGrpSpPr/>
        <p:nvPr/>
      </p:nvGrpSpPr>
      <p:grpSpPr>
        <a:xfrm>
          <a:off x="0" y="0"/>
          <a:ext cx="0" cy="0"/>
          <a:chOff x="0" y="0"/>
          <a:chExt cx="0" cy="0"/>
        </a:xfrm>
      </p:grpSpPr>
      <p:grpSp>
        <p:nvGrpSpPr>
          <p:cNvPr id="350" name="Google Shape;350;p7"/>
          <p:cNvGrpSpPr/>
          <p:nvPr/>
        </p:nvGrpSpPr>
        <p:grpSpPr>
          <a:xfrm>
            <a:off x="291" y="4944448"/>
            <a:ext cx="12191127" cy="1642243"/>
            <a:chOff x="218" y="898161"/>
            <a:chExt cx="9143345" cy="1231682"/>
          </a:xfrm>
        </p:grpSpPr>
        <p:sp>
          <p:nvSpPr>
            <p:cNvPr id="351" name="Google Shape;351;p7"/>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2" name="Google Shape;352;p7"/>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3" name="Google Shape;353;p7"/>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4" name="Google Shape;354;p7"/>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5" name="Google Shape;355;p7"/>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6" name="Google Shape;356;p7"/>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7" name="Google Shape;357;p7"/>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8" name="Google Shape;358;p7"/>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9" name="Google Shape;359;p7"/>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0" name="Google Shape;360;p7"/>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1" name="Google Shape;361;p7"/>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2" name="Google Shape;362;p7"/>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3" name="Google Shape;363;p7"/>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4" name="Google Shape;364;p7"/>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5" name="Google Shape;365;p7"/>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6" name="Google Shape;366;p7"/>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7" name="Google Shape;367;p7"/>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8" name="Google Shape;368;p7"/>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9" name="Google Shape;369;p7"/>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0" name="Google Shape;370;p7"/>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1" name="Google Shape;371;p7"/>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2" name="Google Shape;372;p7"/>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3" name="Google Shape;373;p7"/>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4" name="Google Shape;374;p7"/>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5" name="Google Shape;375;p7"/>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6" name="Google Shape;376;p7"/>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7" name="Google Shape;377;p7"/>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8" name="Google Shape;378;p7"/>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9" name="Google Shape;379;p7"/>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0" name="Google Shape;380;p7"/>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1" name="Google Shape;381;p7"/>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2" name="Google Shape;382;p7"/>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3" name="Google Shape;383;p7"/>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4" name="Google Shape;384;p7"/>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5" name="Google Shape;385;p7"/>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6" name="Google Shape;386;p7"/>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7" name="Google Shape;387;p7"/>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8" name="Google Shape;388;p7"/>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9" name="Google Shape;389;p7"/>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0" name="Google Shape;390;p7"/>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1" name="Google Shape;391;p7"/>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2" name="Google Shape;392;p7"/>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3" name="Google Shape;393;p7"/>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4" name="Google Shape;394;p7"/>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5" name="Google Shape;395;p7"/>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96" name="Google Shape;396;p7"/>
          <p:cNvSpPr txBox="1">
            <a:spLocks noGrp="1"/>
          </p:cNvSpPr>
          <p:nvPr>
            <p:ph type="title"/>
          </p:nvPr>
        </p:nvSpPr>
        <p:spPr>
          <a:xfrm>
            <a:off x="1655833" y="606667"/>
            <a:ext cx="8880400" cy="5284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397" name="Google Shape;397;p7"/>
          <p:cNvSpPr txBox="1">
            <a:spLocks noGrp="1"/>
          </p:cNvSpPr>
          <p:nvPr>
            <p:ph type="body" idx="1"/>
          </p:nvPr>
        </p:nvSpPr>
        <p:spPr>
          <a:xfrm>
            <a:off x="1655833" y="1500467"/>
            <a:ext cx="2766400" cy="3794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398" name="Google Shape;398;p7"/>
          <p:cNvSpPr txBox="1">
            <a:spLocks noGrp="1"/>
          </p:cNvSpPr>
          <p:nvPr>
            <p:ph type="body" idx="2"/>
          </p:nvPr>
        </p:nvSpPr>
        <p:spPr>
          <a:xfrm>
            <a:off x="4712835" y="1500467"/>
            <a:ext cx="2766400" cy="3794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399" name="Google Shape;399;p7"/>
          <p:cNvSpPr txBox="1">
            <a:spLocks noGrp="1"/>
          </p:cNvSpPr>
          <p:nvPr>
            <p:ph type="body" idx="3"/>
          </p:nvPr>
        </p:nvSpPr>
        <p:spPr>
          <a:xfrm>
            <a:off x="7769836" y="1500467"/>
            <a:ext cx="2766400" cy="37940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400" name="Google Shape;400;p7"/>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65E6604-F4CC-4927-B768-ABCBBBE03ED2}" type="slidenum">
              <a:rPr lang="en-US" smtClean="0"/>
              <a:t>‹#›</a:t>
            </a:fld>
            <a:endParaRPr lang="en-US"/>
          </a:p>
        </p:txBody>
      </p:sp>
      <p:grpSp>
        <p:nvGrpSpPr>
          <p:cNvPr id="401" name="Google Shape;401;p7"/>
          <p:cNvGrpSpPr/>
          <p:nvPr/>
        </p:nvGrpSpPr>
        <p:grpSpPr>
          <a:xfrm>
            <a:off x="184467" y="5033333"/>
            <a:ext cx="11797253" cy="1667667"/>
            <a:chOff x="138350" y="260325"/>
            <a:chExt cx="8847940" cy="1250750"/>
          </a:xfrm>
        </p:grpSpPr>
        <p:sp>
          <p:nvSpPr>
            <p:cNvPr id="402" name="Google Shape;402;p7"/>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7"/>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7"/>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7"/>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7"/>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7"/>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7"/>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7"/>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7"/>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7"/>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7"/>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7"/>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7"/>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7"/>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7"/>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7"/>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7"/>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7"/>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7"/>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7"/>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7"/>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7"/>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7"/>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7"/>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7"/>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7" name="Google Shape;427;p7"/>
          <p:cNvSpPr/>
          <p:nvPr/>
        </p:nvSpPr>
        <p:spPr>
          <a:xfrm>
            <a:off x="5616986" y="1221764"/>
            <a:ext cx="958029" cy="267733"/>
          </a:xfrm>
          <a:custGeom>
            <a:avLst/>
            <a:gdLst/>
            <a:ahLst/>
            <a:cxnLst/>
            <a:rect l="l" t="t" r="r" b="b"/>
            <a:pathLst>
              <a:path w="1562005" h="436521" extrusionOk="0">
                <a:moveTo>
                  <a:pt x="937260" y="436521"/>
                </a:moveTo>
                <a:cubicBezTo>
                  <a:pt x="896645" y="436521"/>
                  <a:pt x="890776" y="349597"/>
                  <a:pt x="885947" y="206493"/>
                </a:cubicBezTo>
                <a:cubicBezTo>
                  <a:pt x="883770" y="141015"/>
                  <a:pt x="879699" y="18979"/>
                  <a:pt x="861522" y="18979"/>
                </a:cubicBezTo>
                <a:cubicBezTo>
                  <a:pt x="841357" y="18979"/>
                  <a:pt x="830659" y="96889"/>
                  <a:pt x="823653" y="148417"/>
                </a:cubicBezTo>
                <a:cubicBezTo>
                  <a:pt x="812860" y="226611"/>
                  <a:pt x="803582" y="294177"/>
                  <a:pt x="766849" y="294177"/>
                </a:cubicBezTo>
                <a:cubicBezTo>
                  <a:pt x="746210" y="294177"/>
                  <a:pt x="739394" y="277001"/>
                  <a:pt x="734376" y="264475"/>
                </a:cubicBezTo>
                <a:cubicBezTo>
                  <a:pt x="729359" y="251949"/>
                  <a:pt x="726235" y="246729"/>
                  <a:pt x="719513" y="246729"/>
                </a:cubicBezTo>
                <a:cubicBezTo>
                  <a:pt x="706543" y="246729"/>
                  <a:pt x="701336" y="266752"/>
                  <a:pt x="694993" y="297214"/>
                </a:cubicBezTo>
                <a:cubicBezTo>
                  <a:pt x="687419" y="333939"/>
                  <a:pt x="677951" y="379584"/>
                  <a:pt x="634307" y="379584"/>
                </a:cubicBezTo>
                <a:cubicBezTo>
                  <a:pt x="597480" y="379584"/>
                  <a:pt x="590095" y="315624"/>
                  <a:pt x="582332" y="247773"/>
                </a:cubicBezTo>
                <a:cubicBezTo>
                  <a:pt x="576746" y="199281"/>
                  <a:pt x="569078" y="132854"/>
                  <a:pt x="549102" y="132854"/>
                </a:cubicBezTo>
                <a:cubicBezTo>
                  <a:pt x="538404" y="132854"/>
                  <a:pt x="527895" y="170813"/>
                  <a:pt x="520700" y="195486"/>
                </a:cubicBezTo>
                <a:cubicBezTo>
                  <a:pt x="508393" y="239328"/>
                  <a:pt x="495801" y="284688"/>
                  <a:pt x="463896" y="284688"/>
                </a:cubicBezTo>
                <a:cubicBezTo>
                  <a:pt x="443447" y="284688"/>
                  <a:pt x="433696" y="256219"/>
                  <a:pt x="422335" y="222341"/>
                </a:cubicBezTo>
                <a:cubicBezTo>
                  <a:pt x="415235" y="201274"/>
                  <a:pt x="403401" y="166068"/>
                  <a:pt x="392892" y="166068"/>
                </a:cubicBezTo>
                <a:cubicBezTo>
                  <a:pt x="382383" y="166068"/>
                  <a:pt x="376608" y="180492"/>
                  <a:pt x="369129" y="195770"/>
                </a:cubicBezTo>
                <a:cubicBezTo>
                  <a:pt x="357958" y="218450"/>
                  <a:pt x="344041" y="246729"/>
                  <a:pt x="312325" y="246729"/>
                </a:cubicBezTo>
                <a:lnTo>
                  <a:pt x="0" y="246729"/>
                </a:lnTo>
                <a:lnTo>
                  <a:pt x="0" y="227750"/>
                </a:lnTo>
                <a:lnTo>
                  <a:pt x="312420" y="227750"/>
                </a:lnTo>
                <a:cubicBezTo>
                  <a:pt x="331355" y="227750"/>
                  <a:pt x="340159" y="211713"/>
                  <a:pt x="352183" y="187325"/>
                </a:cubicBezTo>
                <a:cubicBezTo>
                  <a:pt x="361650" y="167586"/>
                  <a:pt x="371874" y="147089"/>
                  <a:pt x="392892" y="147089"/>
                </a:cubicBezTo>
                <a:cubicBezTo>
                  <a:pt x="416844" y="147089"/>
                  <a:pt x="428299" y="180682"/>
                  <a:pt x="440228" y="216268"/>
                </a:cubicBezTo>
                <a:cubicBezTo>
                  <a:pt x="445625" y="232305"/>
                  <a:pt x="456891" y="265709"/>
                  <a:pt x="463802" y="265709"/>
                </a:cubicBezTo>
                <a:cubicBezTo>
                  <a:pt x="481600" y="265709"/>
                  <a:pt x="493245" y="223954"/>
                  <a:pt x="502618" y="190361"/>
                </a:cubicBezTo>
                <a:cubicBezTo>
                  <a:pt x="514073" y="149366"/>
                  <a:pt x="523919" y="113875"/>
                  <a:pt x="549007" y="113875"/>
                </a:cubicBezTo>
                <a:cubicBezTo>
                  <a:pt x="585835" y="113875"/>
                  <a:pt x="593219" y="177835"/>
                  <a:pt x="600982" y="245686"/>
                </a:cubicBezTo>
                <a:cubicBezTo>
                  <a:pt x="606568" y="294177"/>
                  <a:pt x="614237" y="360604"/>
                  <a:pt x="634213" y="360604"/>
                </a:cubicBezTo>
                <a:cubicBezTo>
                  <a:pt x="660437" y="360604"/>
                  <a:pt x="667916" y="334034"/>
                  <a:pt x="676437" y="293418"/>
                </a:cubicBezTo>
                <a:cubicBezTo>
                  <a:pt x="683064" y="261154"/>
                  <a:pt x="690070" y="227750"/>
                  <a:pt x="719418" y="227750"/>
                </a:cubicBezTo>
                <a:cubicBezTo>
                  <a:pt x="740057" y="227750"/>
                  <a:pt x="746873" y="244926"/>
                  <a:pt x="751891" y="257453"/>
                </a:cubicBezTo>
                <a:cubicBezTo>
                  <a:pt x="756908" y="269979"/>
                  <a:pt x="760033" y="275198"/>
                  <a:pt x="766754" y="275198"/>
                </a:cubicBezTo>
                <a:cubicBezTo>
                  <a:pt x="786920" y="275198"/>
                  <a:pt x="797618" y="197289"/>
                  <a:pt x="804624" y="145760"/>
                </a:cubicBezTo>
                <a:cubicBezTo>
                  <a:pt x="815416" y="67566"/>
                  <a:pt x="824694" y="0"/>
                  <a:pt x="861427" y="0"/>
                </a:cubicBezTo>
                <a:cubicBezTo>
                  <a:pt x="896172" y="0"/>
                  <a:pt x="900432" y="74398"/>
                  <a:pt x="904787" y="205924"/>
                </a:cubicBezTo>
                <a:cubicBezTo>
                  <a:pt x="907438" y="285067"/>
                  <a:pt x="911888" y="417542"/>
                  <a:pt x="937165" y="417542"/>
                </a:cubicBezTo>
                <a:cubicBezTo>
                  <a:pt x="966419" y="417542"/>
                  <a:pt x="977212" y="315814"/>
                  <a:pt x="984502" y="248437"/>
                </a:cubicBezTo>
                <a:cubicBezTo>
                  <a:pt x="993401" y="163980"/>
                  <a:pt x="998797" y="123365"/>
                  <a:pt x="1022371" y="123365"/>
                </a:cubicBezTo>
                <a:cubicBezTo>
                  <a:pt x="1050773" y="123365"/>
                  <a:pt x="1061944" y="158856"/>
                  <a:pt x="1073494" y="196435"/>
                </a:cubicBezTo>
                <a:cubicBezTo>
                  <a:pt x="1085044" y="234013"/>
                  <a:pt x="1097636" y="275198"/>
                  <a:pt x="1126511" y="275198"/>
                </a:cubicBezTo>
                <a:cubicBezTo>
                  <a:pt x="1139481" y="275198"/>
                  <a:pt x="1146108" y="268460"/>
                  <a:pt x="1156711" y="256219"/>
                </a:cubicBezTo>
                <a:cubicBezTo>
                  <a:pt x="1167315" y="243977"/>
                  <a:pt x="1182462" y="227750"/>
                  <a:pt x="1211716" y="227750"/>
                </a:cubicBezTo>
                <a:lnTo>
                  <a:pt x="1562005" y="227750"/>
                </a:lnTo>
                <a:lnTo>
                  <a:pt x="1562005" y="246729"/>
                </a:lnTo>
                <a:lnTo>
                  <a:pt x="1211811" y="246729"/>
                </a:lnTo>
                <a:cubicBezTo>
                  <a:pt x="1191078" y="246729"/>
                  <a:pt x="1181705" y="257168"/>
                  <a:pt x="1170912" y="269315"/>
                </a:cubicBezTo>
                <a:cubicBezTo>
                  <a:pt x="1160120" y="281461"/>
                  <a:pt x="1148759" y="294177"/>
                  <a:pt x="1126606" y="294177"/>
                </a:cubicBezTo>
                <a:cubicBezTo>
                  <a:pt x="1083719" y="294177"/>
                  <a:pt x="1068666" y="245211"/>
                  <a:pt x="1055412" y="202033"/>
                </a:cubicBezTo>
                <a:cubicBezTo>
                  <a:pt x="1046607" y="173565"/>
                  <a:pt x="1037424" y="143198"/>
                  <a:pt x="1023128" y="142344"/>
                </a:cubicBezTo>
                <a:cubicBezTo>
                  <a:pt x="1013661" y="149746"/>
                  <a:pt x="1007697" y="207822"/>
                  <a:pt x="1003247" y="250430"/>
                </a:cubicBezTo>
                <a:cubicBezTo>
                  <a:pt x="993496" y="341910"/>
                  <a:pt x="983555" y="436521"/>
                  <a:pt x="937260" y="436521"/>
                </a:cubicBezTo>
                <a:close/>
              </a:path>
            </a:pathLst>
          </a:custGeom>
          <a:gradFill>
            <a:gsLst>
              <a:gs pos="0">
                <a:srgbClr val="8097FF">
                  <a:alpha val="0"/>
                </a:srgbClr>
              </a:gs>
              <a:gs pos="22000">
                <a:schemeClr val="accent1"/>
              </a:gs>
              <a:gs pos="76000">
                <a:schemeClr val="accent1"/>
              </a:gs>
              <a:gs pos="100000">
                <a:srgbClr val="8097FF">
                  <a:alpha val="0"/>
                </a:srgbClr>
              </a:gs>
            </a:gsLst>
            <a:lin ang="0" scaled="0"/>
          </a:gra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9909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8"/>
        <p:cNvGrpSpPr/>
        <p:nvPr/>
      </p:nvGrpSpPr>
      <p:grpSpPr>
        <a:xfrm>
          <a:off x="0" y="0"/>
          <a:ext cx="0" cy="0"/>
          <a:chOff x="0" y="0"/>
          <a:chExt cx="0" cy="0"/>
        </a:xfrm>
      </p:grpSpPr>
      <p:grpSp>
        <p:nvGrpSpPr>
          <p:cNvPr id="429" name="Google Shape;429;p8"/>
          <p:cNvGrpSpPr/>
          <p:nvPr/>
        </p:nvGrpSpPr>
        <p:grpSpPr>
          <a:xfrm>
            <a:off x="291" y="4944448"/>
            <a:ext cx="12191127" cy="1642243"/>
            <a:chOff x="218" y="898161"/>
            <a:chExt cx="9143345" cy="1231682"/>
          </a:xfrm>
        </p:grpSpPr>
        <p:sp>
          <p:nvSpPr>
            <p:cNvPr id="430" name="Google Shape;430;p8"/>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1" name="Google Shape;431;p8"/>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2" name="Google Shape;432;p8"/>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3" name="Google Shape;433;p8"/>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4" name="Google Shape;434;p8"/>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5" name="Google Shape;435;p8"/>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6" name="Google Shape;436;p8"/>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7" name="Google Shape;437;p8"/>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8" name="Google Shape;438;p8"/>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9" name="Google Shape;439;p8"/>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0" name="Google Shape;440;p8"/>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1" name="Google Shape;441;p8"/>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2" name="Google Shape;442;p8"/>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3" name="Google Shape;443;p8"/>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4" name="Google Shape;444;p8"/>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5" name="Google Shape;445;p8"/>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6" name="Google Shape;446;p8"/>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7" name="Google Shape;447;p8"/>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8" name="Google Shape;448;p8"/>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9" name="Google Shape;449;p8"/>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0" name="Google Shape;450;p8"/>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1" name="Google Shape;451;p8"/>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2" name="Google Shape;452;p8"/>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3" name="Google Shape;453;p8"/>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4" name="Google Shape;454;p8"/>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5" name="Google Shape;455;p8"/>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6" name="Google Shape;456;p8"/>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7" name="Google Shape;457;p8"/>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8" name="Google Shape;458;p8"/>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9" name="Google Shape;459;p8"/>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0" name="Google Shape;460;p8"/>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1" name="Google Shape;461;p8"/>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2" name="Google Shape;462;p8"/>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3" name="Google Shape;463;p8"/>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4" name="Google Shape;464;p8"/>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5" name="Google Shape;465;p8"/>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6" name="Google Shape;466;p8"/>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7" name="Google Shape;467;p8"/>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8" name="Google Shape;468;p8"/>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69" name="Google Shape;469;p8"/>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0" name="Google Shape;470;p8"/>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1" name="Google Shape;471;p8"/>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2" name="Google Shape;472;p8"/>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3" name="Google Shape;473;p8"/>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74" name="Google Shape;474;p8"/>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75" name="Google Shape;475;p8"/>
          <p:cNvSpPr txBox="1">
            <a:spLocks noGrp="1"/>
          </p:cNvSpPr>
          <p:nvPr>
            <p:ph type="title"/>
          </p:nvPr>
        </p:nvSpPr>
        <p:spPr>
          <a:xfrm>
            <a:off x="1655833" y="606667"/>
            <a:ext cx="8880400" cy="528400"/>
          </a:xfrm>
          <a:prstGeom prst="rect">
            <a:avLst/>
          </a:prstGeom>
        </p:spPr>
        <p:txBody>
          <a:bodyPr spcFirstLastPara="1" wrap="square" lIns="0" tIns="0" rIns="0" bIns="0"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476" name="Google Shape;476;p8"/>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65E6604-F4CC-4927-B768-ABCBBBE03ED2}" type="slidenum">
              <a:rPr lang="en-US" smtClean="0"/>
              <a:t>‹#›</a:t>
            </a:fld>
            <a:endParaRPr lang="en-US"/>
          </a:p>
        </p:txBody>
      </p:sp>
      <p:grpSp>
        <p:nvGrpSpPr>
          <p:cNvPr id="477" name="Google Shape;477;p8"/>
          <p:cNvGrpSpPr/>
          <p:nvPr/>
        </p:nvGrpSpPr>
        <p:grpSpPr>
          <a:xfrm>
            <a:off x="184467" y="5033333"/>
            <a:ext cx="11797253" cy="1667667"/>
            <a:chOff x="138350" y="260325"/>
            <a:chExt cx="8847940" cy="1250750"/>
          </a:xfrm>
        </p:grpSpPr>
        <p:sp>
          <p:nvSpPr>
            <p:cNvPr id="478" name="Google Shape;478;p8"/>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8"/>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8"/>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8"/>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8"/>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8"/>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8"/>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8"/>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8"/>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8"/>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8"/>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8"/>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8"/>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8"/>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8"/>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8"/>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8"/>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8"/>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8"/>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8"/>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8"/>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8"/>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8"/>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8"/>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8"/>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2153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03"/>
        <p:cNvGrpSpPr/>
        <p:nvPr/>
      </p:nvGrpSpPr>
      <p:grpSpPr>
        <a:xfrm>
          <a:off x="0" y="0"/>
          <a:ext cx="0" cy="0"/>
          <a:chOff x="0" y="0"/>
          <a:chExt cx="0" cy="0"/>
        </a:xfrm>
      </p:grpSpPr>
      <p:sp>
        <p:nvSpPr>
          <p:cNvPr id="504" name="Google Shape;504;p9"/>
          <p:cNvSpPr txBox="1">
            <a:spLocks noGrp="1"/>
          </p:cNvSpPr>
          <p:nvPr>
            <p:ph type="body" idx="1"/>
          </p:nvPr>
        </p:nvSpPr>
        <p:spPr>
          <a:xfrm>
            <a:off x="1140400" y="5671867"/>
            <a:ext cx="9911200" cy="368400"/>
          </a:xfrm>
          <a:prstGeom prst="rect">
            <a:avLst/>
          </a:prstGeom>
        </p:spPr>
        <p:txBody>
          <a:bodyPr spcFirstLastPara="1" wrap="square" lIns="0" tIns="0" rIns="0" bIns="0" anchor="t" anchorCtr="0">
            <a:noAutofit/>
          </a:bodyPr>
          <a:lstStyle>
            <a:lvl1pPr marL="609585" lvl="0" indent="-304792" algn="ctr" rtl="0">
              <a:spcBef>
                <a:spcPts val="0"/>
              </a:spcBef>
              <a:spcAft>
                <a:spcPts val="1067"/>
              </a:spcAft>
              <a:buSzPts val="1700"/>
              <a:buNone/>
              <a:defRPr sz="2267"/>
            </a:lvl1pPr>
          </a:lstStyle>
          <a:p>
            <a:pPr lvl="0"/>
            <a:r>
              <a:rPr lang="en-US"/>
              <a:t>Click to edit Master text styles</a:t>
            </a:r>
          </a:p>
        </p:txBody>
      </p:sp>
      <p:sp>
        <p:nvSpPr>
          <p:cNvPr id="505" name="Google Shape;505;p9"/>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65E6604-F4CC-4927-B768-ABCBBBE03ED2}" type="slidenum">
              <a:rPr lang="en-US" smtClean="0"/>
              <a:t>‹#›</a:t>
            </a:fld>
            <a:endParaRPr lang="en-US"/>
          </a:p>
        </p:txBody>
      </p:sp>
      <p:grpSp>
        <p:nvGrpSpPr>
          <p:cNvPr id="506" name="Google Shape;506;p9"/>
          <p:cNvGrpSpPr/>
          <p:nvPr/>
        </p:nvGrpSpPr>
        <p:grpSpPr>
          <a:xfrm>
            <a:off x="291" y="352748"/>
            <a:ext cx="12191127" cy="1642243"/>
            <a:chOff x="218" y="898161"/>
            <a:chExt cx="9143345" cy="1231682"/>
          </a:xfrm>
        </p:grpSpPr>
        <p:sp>
          <p:nvSpPr>
            <p:cNvPr id="507" name="Google Shape;507;p9"/>
            <p:cNvSpPr/>
            <p:nvPr/>
          </p:nvSpPr>
          <p:spPr>
            <a:xfrm>
              <a:off x="4571575"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8" name="Google Shape;508;p9"/>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9" name="Google Shape;509;p9"/>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0" name="Google Shape;510;p9"/>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1" name="Google Shape;511;p9"/>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2" name="Google Shape;512;p9"/>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3" name="Google Shape;513;p9"/>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4" name="Google Shape;514;p9"/>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5" name="Google Shape;515;p9"/>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6" name="Google Shape;516;p9"/>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7" name="Google Shape;517;p9"/>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8" name="Google Shape;518;p9"/>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9" name="Google Shape;519;p9"/>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0" name="Google Shape;520;p9"/>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1" name="Google Shape;521;p9"/>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2" name="Google Shape;522;p9"/>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3" name="Google Shape;523;p9"/>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4" name="Google Shape;524;p9"/>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5" name="Google Shape;525;p9"/>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6" name="Google Shape;526;p9"/>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7" name="Google Shape;527;p9"/>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8" name="Google Shape;528;p9"/>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9" name="Google Shape;529;p9"/>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0" name="Google Shape;530;p9"/>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1" name="Google Shape;531;p9"/>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2" name="Google Shape;532;p9"/>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3" name="Google Shape;533;p9"/>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4" name="Google Shape;534;p9"/>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5" name="Google Shape;535;p9"/>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6" name="Google Shape;536;p9"/>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7" name="Google Shape;537;p9"/>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8" name="Google Shape;538;p9"/>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9" name="Google Shape;539;p9"/>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0" name="Google Shape;540;p9"/>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1" name="Google Shape;541;p9"/>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2" name="Google Shape;542;p9"/>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3" name="Google Shape;543;p9"/>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4" name="Google Shape;544;p9"/>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5" name="Google Shape;545;p9"/>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6" name="Google Shape;546;p9"/>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7" name="Google Shape;547;p9"/>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8" name="Google Shape;548;p9"/>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49" name="Google Shape;549;p9"/>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solidFill>
              <a:srgbClr val="4B77FF">
                <a:alpha val="2067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0" name="Google Shape;550;p9"/>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51" name="Google Shape;551;p9"/>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552" name="Google Shape;552;p9"/>
          <p:cNvGrpSpPr/>
          <p:nvPr/>
        </p:nvGrpSpPr>
        <p:grpSpPr>
          <a:xfrm>
            <a:off x="184467" y="347100"/>
            <a:ext cx="11797253" cy="1667667"/>
            <a:chOff x="138350" y="260325"/>
            <a:chExt cx="8847940" cy="1250750"/>
          </a:xfrm>
        </p:grpSpPr>
        <p:sp>
          <p:nvSpPr>
            <p:cNvPr id="553" name="Google Shape;553;p9"/>
            <p:cNvSpPr/>
            <p:nvPr/>
          </p:nvSpPr>
          <p:spPr>
            <a:xfrm>
              <a:off x="1499675"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9"/>
            <p:cNvSpPr/>
            <p:nvPr/>
          </p:nvSpPr>
          <p:spPr>
            <a:xfrm>
              <a:off x="2661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9"/>
            <p:cNvSpPr/>
            <p:nvPr/>
          </p:nvSpPr>
          <p:spPr>
            <a:xfrm>
              <a:off x="964725" y="13648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6" name="Google Shape;556;p9"/>
            <p:cNvSpPr/>
            <p:nvPr/>
          </p:nvSpPr>
          <p:spPr>
            <a:xfrm>
              <a:off x="2853765"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7" name="Google Shape;557;p9"/>
            <p:cNvSpPr/>
            <p:nvPr/>
          </p:nvSpPr>
          <p:spPr>
            <a:xfrm>
              <a:off x="6511800" y="2603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9"/>
            <p:cNvSpPr/>
            <p:nvPr/>
          </p:nvSpPr>
          <p:spPr>
            <a:xfrm>
              <a:off x="9228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9"/>
            <p:cNvSpPr/>
            <p:nvPr/>
          </p:nvSpPr>
          <p:spPr>
            <a:xfrm>
              <a:off x="16693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0" name="Google Shape;560;p9"/>
            <p:cNvSpPr/>
            <p:nvPr/>
          </p:nvSpPr>
          <p:spPr>
            <a:xfrm>
              <a:off x="138350" y="3663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9"/>
            <p:cNvSpPr/>
            <p:nvPr/>
          </p:nvSpPr>
          <p:spPr>
            <a:xfrm>
              <a:off x="5813290" y="108617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9"/>
            <p:cNvSpPr/>
            <p:nvPr/>
          </p:nvSpPr>
          <p:spPr>
            <a:xfrm>
              <a:off x="8192200" y="3521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9"/>
            <p:cNvSpPr/>
            <p:nvPr/>
          </p:nvSpPr>
          <p:spPr>
            <a:xfrm>
              <a:off x="3083050" y="5880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9"/>
            <p:cNvSpPr/>
            <p:nvPr/>
          </p:nvSpPr>
          <p:spPr>
            <a:xfrm>
              <a:off x="59053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9"/>
            <p:cNvSpPr/>
            <p:nvPr/>
          </p:nvSpPr>
          <p:spPr>
            <a:xfrm>
              <a:off x="3321725" y="1144805"/>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9"/>
            <p:cNvSpPr/>
            <p:nvPr/>
          </p:nvSpPr>
          <p:spPr>
            <a:xfrm>
              <a:off x="5550600" y="1250550"/>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9"/>
            <p:cNvSpPr/>
            <p:nvPr/>
          </p:nvSpPr>
          <p:spPr>
            <a:xfrm>
              <a:off x="7715565" y="1178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9"/>
            <p:cNvSpPr/>
            <p:nvPr/>
          </p:nvSpPr>
          <p:spPr>
            <a:xfrm>
              <a:off x="7255125" y="46268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9"/>
            <p:cNvSpPr/>
            <p:nvPr/>
          </p:nvSpPr>
          <p:spPr>
            <a:xfrm>
              <a:off x="8774600" y="141477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9"/>
            <p:cNvSpPr/>
            <p:nvPr/>
          </p:nvSpPr>
          <p:spPr>
            <a:xfrm>
              <a:off x="8928090"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9"/>
            <p:cNvSpPr/>
            <p:nvPr/>
          </p:nvSpPr>
          <p:spPr>
            <a:xfrm>
              <a:off x="7494550" y="1350630"/>
              <a:ext cx="124800" cy="124800"/>
            </a:xfrm>
            <a:prstGeom prst="donut">
              <a:avLst>
                <a:gd name="adj" fmla="val 13795"/>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9"/>
            <p:cNvSpPr/>
            <p:nvPr/>
          </p:nvSpPr>
          <p:spPr>
            <a:xfrm>
              <a:off x="4147815" y="6071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9"/>
            <p:cNvSpPr/>
            <p:nvPr/>
          </p:nvSpPr>
          <p:spPr>
            <a:xfrm>
              <a:off x="4901365" y="3854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9"/>
            <p:cNvSpPr/>
            <p:nvPr/>
          </p:nvSpPr>
          <p:spPr>
            <a:xfrm>
              <a:off x="5055300" y="476925"/>
              <a:ext cx="96300" cy="96300"/>
            </a:xfrm>
            <a:prstGeom prst="donut">
              <a:avLst>
                <a:gd name="adj" fmla="val 22068"/>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9"/>
            <p:cNvSpPr/>
            <p:nvPr/>
          </p:nvSpPr>
          <p:spPr>
            <a:xfrm>
              <a:off x="8316990" y="2603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9"/>
            <p:cNvSpPr/>
            <p:nvPr/>
          </p:nvSpPr>
          <p:spPr>
            <a:xfrm>
              <a:off x="364940" y="1433827"/>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9"/>
            <p:cNvSpPr/>
            <p:nvPr/>
          </p:nvSpPr>
          <p:spPr>
            <a:xfrm>
              <a:off x="194015" y="1269602"/>
              <a:ext cx="58200" cy="58200"/>
            </a:xfrm>
            <a:prstGeom prst="ellipse">
              <a:avLst/>
            </a:prstGeom>
            <a:solidFill>
              <a:srgbClr val="4B77FF">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4598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8"/>
        <p:cNvGrpSpPr/>
        <p:nvPr/>
      </p:nvGrpSpPr>
      <p:grpSpPr>
        <a:xfrm>
          <a:off x="0" y="0"/>
          <a:ext cx="0" cy="0"/>
          <a:chOff x="0" y="0"/>
          <a:chExt cx="0" cy="0"/>
        </a:xfrm>
      </p:grpSpPr>
      <p:sp>
        <p:nvSpPr>
          <p:cNvPr id="579" name="Google Shape;579;p10"/>
          <p:cNvSpPr txBox="1">
            <a:spLocks noGrp="1"/>
          </p:cNvSpPr>
          <p:nvPr>
            <p:ph type="sldNum" idx="12"/>
          </p:nvPr>
        </p:nvSpPr>
        <p:spPr>
          <a:xfrm>
            <a:off x="5730200" y="5885065"/>
            <a:ext cx="731600" cy="97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65E6604-F4CC-4927-B768-ABCBBBE03ED2}" type="slidenum">
              <a:rPr lang="en-US" smtClean="0"/>
              <a:t>‹#›</a:t>
            </a:fld>
            <a:endParaRPr lang="en-US"/>
          </a:p>
        </p:txBody>
      </p:sp>
      <p:grpSp>
        <p:nvGrpSpPr>
          <p:cNvPr id="580" name="Google Shape;580;p10"/>
          <p:cNvGrpSpPr/>
          <p:nvPr/>
        </p:nvGrpSpPr>
        <p:grpSpPr>
          <a:xfrm>
            <a:off x="291" y="4944448"/>
            <a:ext cx="12191127" cy="1642243"/>
            <a:chOff x="218" y="898161"/>
            <a:chExt cx="9143345" cy="1231682"/>
          </a:xfrm>
        </p:grpSpPr>
        <p:sp>
          <p:nvSpPr>
            <p:cNvPr id="581" name="Google Shape;581;p10"/>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2" name="Google Shape;582;p10"/>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3" name="Google Shape;583;p10"/>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4" name="Google Shape;584;p10"/>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5" name="Google Shape;585;p10"/>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6" name="Google Shape;586;p10"/>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7" name="Google Shape;587;p10"/>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8" name="Google Shape;588;p10"/>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9" name="Google Shape;589;p10"/>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0" name="Google Shape;590;p10"/>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1" name="Google Shape;591;p10"/>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2" name="Google Shape;592;p10"/>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3" name="Google Shape;593;p10"/>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4" name="Google Shape;594;p10"/>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5" name="Google Shape;595;p10"/>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6" name="Google Shape;596;p10"/>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7" name="Google Shape;597;p10"/>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8" name="Google Shape;598;p10"/>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99" name="Google Shape;599;p10"/>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0" name="Google Shape;600;p10"/>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1" name="Google Shape;601;p10"/>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2" name="Google Shape;602;p10"/>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3" name="Google Shape;603;p10"/>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4" name="Google Shape;604;p10"/>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5" name="Google Shape;605;p10"/>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6" name="Google Shape;606;p10"/>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7" name="Google Shape;607;p10"/>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8" name="Google Shape;608;p10"/>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09" name="Google Shape;609;p10"/>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0" name="Google Shape;610;p10"/>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1" name="Google Shape;611;p10"/>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2" name="Google Shape;612;p10"/>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3" name="Google Shape;613;p10"/>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4" name="Google Shape;614;p10"/>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5" name="Google Shape;615;p10"/>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6" name="Google Shape;616;p10"/>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7" name="Google Shape;617;p10"/>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8" name="Google Shape;618;p10"/>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19" name="Google Shape;619;p10"/>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0" name="Google Shape;620;p10"/>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1" name="Google Shape;621;p10"/>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2" name="Google Shape;622;p10"/>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3" name="Google Shape;623;p10"/>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4" name="Google Shape;624;p10"/>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5" name="Google Shape;625;p10"/>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626" name="Google Shape;626;p10"/>
          <p:cNvGrpSpPr/>
          <p:nvPr/>
        </p:nvGrpSpPr>
        <p:grpSpPr>
          <a:xfrm>
            <a:off x="184467" y="5033333"/>
            <a:ext cx="11797253" cy="1667667"/>
            <a:chOff x="138350" y="260325"/>
            <a:chExt cx="8847940" cy="1250750"/>
          </a:xfrm>
        </p:grpSpPr>
        <p:sp>
          <p:nvSpPr>
            <p:cNvPr id="627" name="Google Shape;627;p10"/>
            <p:cNvSpPr/>
            <p:nvPr/>
          </p:nvSpPr>
          <p:spPr>
            <a:xfrm>
              <a:off x="1499675" y="1250550"/>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8" name="Google Shape;628;p10"/>
            <p:cNvSpPr/>
            <p:nvPr/>
          </p:nvSpPr>
          <p:spPr>
            <a:xfrm>
              <a:off x="2661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9" name="Google Shape;629;p10"/>
            <p:cNvSpPr/>
            <p:nvPr/>
          </p:nvSpPr>
          <p:spPr>
            <a:xfrm>
              <a:off x="964725" y="1364875"/>
              <a:ext cx="96300" cy="96300"/>
            </a:xfrm>
            <a:prstGeom prst="donut">
              <a:avLst>
                <a:gd name="adj" fmla="val 2206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0"/>
            <p:cNvSpPr/>
            <p:nvPr/>
          </p:nvSpPr>
          <p:spPr>
            <a:xfrm>
              <a:off x="2853765" y="14338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0"/>
            <p:cNvSpPr/>
            <p:nvPr/>
          </p:nvSpPr>
          <p:spPr>
            <a:xfrm>
              <a:off x="6511800" y="26032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0"/>
            <p:cNvSpPr/>
            <p:nvPr/>
          </p:nvSpPr>
          <p:spPr>
            <a:xfrm>
              <a:off x="922865" y="385427"/>
              <a:ext cx="58200" cy="5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0"/>
            <p:cNvSpPr/>
            <p:nvPr/>
          </p:nvSpPr>
          <p:spPr>
            <a:xfrm>
              <a:off x="1669300" y="352130"/>
              <a:ext cx="124800" cy="124800"/>
            </a:xfrm>
            <a:prstGeom prst="donut">
              <a:avLst>
                <a:gd name="adj" fmla="val 1379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0"/>
            <p:cNvSpPr/>
            <p:nvPr/>
          </p:nvSpPr>
          <p:spPr>
            <a:xfrm>
              <a:off x="138350" y="366375"/>
              <a:ext cx="96300" cy="96300"/>
            </a:xfrm>
            <a:prstGeom prst="donut">
              <a:avLst>
                <a:gd name="adj" fmla="val 2206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0"/>
            <p:cNvSpPr/>
            <p:nvPr/>
          </p:nvSpPr>
          <p:spPr>
            <a:xfrm>
              <a:off x="5813290" y="108617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0"/>
            <p:cNvSpPr/>
            <p:nvPr/>
          </p:nvSpPr>
          <p:spPr>
            <a:xfrm>
              <a:off x="8192200" y="352130"/>
              <a:ext cx="124800" cy="124800"/>
            </a:xfrm>
            <a:prstGeom prst="donut">
              <a:avLst>
                <a:gd name="adj" fmla="val 137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0"/>
            <p:cNvSpPr/>
            <p:nvPr/>
          </p:nvSpPr>
          <p:spPr>
            <a:xfrm>
              <a:off x="3083050" y="588050"/>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0"/>
            <p:cNvSpPr/>
            <p:nvPr/>
          </p:nvSpPr>
          <p:spPr>
            <a:xfrm>
              <a:off x="59053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0"/>
            <p:cNvSpPr/>
            <p:nvPr/>
          </p:nvSpPr>
          <p:spPr>
            <a:xfrm>
              <a:off x="3321725" y="1144805"/>
              <a:ext cx="124800" cy="124800"/>
            </a:xfrm>
            <a:prstGeom prst="donut">
              <a:avLst>
                <a:gd name="adj" fmla="val 137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0"/>
            <p:cNvSpPr/>
            <p:nvPr/>
          </p:nvSpPr>
          <p:spPr>
            <a:xfrm>
              <a:off x="5550600" y="1250550"/>
              <a:ext cx="96300" cy="96300"/>
            </a:xfrm>
            <a:prstGeom prst="donut">
              <a:avLst>
                <a:gd name="adj" fmla="val 2206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0"/>
            <p:cNvSpPr/>
            <p:nvPr/>
          </p:nvSpPr>
          <p:spPr>
            <a:xfrm>
              <a:off x="7715565" y="11781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0"/>
            <p:cNvSpPr/>
            <p:nvPr/>
          </p:nvSpPr>
          <p:spPr>
            <a:xfrm>
              <a:off x="7255125" y="462680"/>
              <a:ext cx="124800" cy="124800"/>
            </a:xfrm>
            <a:prstGeom prst="donut">
              <a:avLst>
                <a:gd name="adj" fmla="val 137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0"/>
            <p:cNvSpPr/>
            <p:nvPr/>
          </p:nvSpPr>
          <p:spPr>
            <a:xfrm>
              <a:off x="8774600" y="1414775"/>
              <a:ext cx="96300" cy="96300"/>
            </a:xfrm>
            <a:prstGeom prst="donut">
              <a:avLst>
                <a:gd name="adj" fmla="val 220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0"/>
            <p:cNvSpPr/>
            <p:nvPr/>
          </p:nvSpPr>
          <p:spPr>
            <a:xfrm>
              <a:off x="8928090" y="12696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0"/>
            <p:cNvSpPr/>
            <p:nvPr/>
          </p:nvSpPr>
          <p:spPr>
            <a:xfrm>
              <a:off x="7494550" y="1350630"/>
              <a:ext cx="124800" cy="124800"/>
            </a:xfrm>
            <a:prstGeom prst="donut">
              <a:avLst>
                <a:gd name="adj" fmla="val 1379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0"/>
            <p:cNvSpPr/>
            <p:nvPr/>
          </p:nvSpPr>
          <p:spPr>
            <a:xfrm>
              <a:off x="4147815" y="607102"/>
              <a:ext cx="58200" cy="5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0"/>
            <p:cNvSpPr/>
            <p:nvPr/>
          </p:nvSpPr>
          <p:spPr>
            <a:xfrm>
              <a:off x="4901365" y="385427"/>
              <a:ext cx="58200" cy="58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0"/>
            <p:cNvSpPr/>
            <p:nvPr/>
          </p:nvSpPr>
          <p:spPr>
            <a:xfrm>
              <a:off x="5055300" y="476925"/>
              <a:ext cx="96300" cy="96300"/>
            </a:xfrm>
            <a:prstGeom prst="donut">
              <a:avLst>
                <a:gd name="adj" fmla="val 2206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0"/>
            <p:cNvSpPr/>
            <p:nvPr/>
          </p:nvSpPr>
          <p:spPr>
            <a:xfrm>
              <a:off x="8316990" y="2603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0"/>
            <p:cNvSpPr/>
            <p:nvPr/>
          </p:nvSpPr>
          <p:spPr>
            <a:xfrm>
              <a:off x="364940" y="1433827"/>
              <a:ext cx="58200" cy="58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0"/>
            <p:cNvSpPr/>
            <p:nvPr/>
          </p:nvSpPr>
          <p:spPr>
            <a:xfrm>
              <a:off x="194015" y="1269602"/>
              <a:ext cx="58200" cy="58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76133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043577"/>
            </a:gs>
            <a:gs pos="21000">
              <a:srgbClr val="062550"/>
            </a:gs>
            <a:gs pos="61000">
              <a:schemeClr val="lt1"/>
            </a:gs>
            <a:gs pos="100000">
              <a:schemeClr val="lt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55833" y="606667"/>
            <a:ext cx="8880400" cy="5284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1pPr>
            <a:lvl2pPr lvl="1"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2pPr>
            <a:lvl3pPr lvl="2"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3pPr>
            <a:lvl4pPr lvl="3"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4pPr>
            <a:lvl5pPr lvl="4"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5pPr>
            <a:lvl6pPr lvl="5"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6pPr>
            <a:lvl7pPr lvl="6"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7pPr>
            <a:lvl8pPr lvl="7"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8pPr>
            <a:lvl9pPr lvl="8" algn="ctr" rtl="0">
              <a:lnSpc>
                <a:spcPct val="90000"/>
              </a:lnSpc>
              <a:spcBef>
                <a:spcPts val="0"/>
              </a:spcBef>
              <a:spcAft>
                <a:spcPts val="0"/>
              </a:spcAft>
              <a:buClr>
                <a:schemeClr val="dk1"/>
              </a:buClr>
              <a:buSzPts val="2000"/>
              <a:buFont typeface="Catamaran"/>
              <a:buNone/>
              <a:defRPr sz="2000" b="1">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1655833" y="1500467"/>
            <a:ext cx="8880400" cy="39628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1pPr>
            <a:lvl2pPr marL="914400" lvl="1"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2pPr>
            <a:lvl3pPr marL="1371600" lvl="2" indent="-381000" rtl="0">
              <a:lnSpc>
                <a:spcPct val="115000"/>
              </a:lnSpc>
              <a:spcBef>
                <a:spcPts val="800"/>
              </a:spcBef>
              <a:spcAft>
                <a:spcPts val="0"/>
              </a:spcAft>
              <a:buClr>
                <a:schemeClr val="accent1"/>
              </a:buClr>
              <a:buSzPts val="2400"/>
              <a:buFont typeface="Catamaran Thin"/>
              <a:buChar char="■"/>
              <a:defRPr sz="2400">
                <a:solidFill>
                  <a:schemeClr val="dk1"/>
                </a:solidFill>
                <a:latin typeface="Catamaran Thin"/>
                <a:ea typeface="Catamaran Thin"/>
                <a:cs typeface="Catamaran Thin"/>
                <a:sym typeface="Catamaran Thin"/>
              </a:defRPr>
            </a:lvl3pPr>
            <a:lvl4pPr marL="1828800" lvl="3"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4pPr>
            <a:lvl5pPr marL="2286000" lvl="4"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5pPr>
            <a:lvl6pPr marL="2743200" lvl="5"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6pPr>
            <a:lvl7pPr marL="3200400" lvl="6"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7pPr>
            <a:lvl8pPr marL="3657600" lvl="7" indent="-381000" rtl="0">
              <a:lnSpc>
                <a:spcPct val="115000"/>
              </a:lnSpc>
              <a:spcBef>
                <a:spcPts val="800"/>
              </a:spcBef>
              <a:spcAft>
                <a:spcPts val="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8pPr>
            <a:lvl9pPr marL="4114800" lvl="8" indent="-381000" rtl="0">
              <a:lnSpc>
                <a:spcPct val="115000"/>
              </a:lnSpc>
              <a:spcBef>
                <a:spcPts val="800"/>
              </a:spcBef>
              <a:spcAft>
                <a:spcPts val="800"/>
              </a:spcAft>
              <a:buClr>
                <a:schemeClr val="dk1"/>
              </a:buClr>
              <a:buSzPts val="2400"/>
              <a:buFont typeface="Catamaran Thin"/>
              <a:buChar char="■"/>
              <a:defRPr sz="2400">
                <a:solidFill>
                  <a:schemeClr val="dk1"/>
                </a:solidFill>
                <a:latin typeface="Catamaran Thin"/>
                <a:ea typeface="Catamaran Thin"/>
                <a:cs typeface="Catamaran Thin"/>
                <a:sym typeface="Catamaran Thin"/>
              </a:defRPr>
            </a:lvl9pPr>
          </a:lstStyle>
          <a:p>
            <a:endParaRPr/>
          </a:p>
        </p:txBody>
      </p:sp>
      <p:sp>
        <p:nvSpPr>
          <p:cNvPr id="8" name="Google Shape;8;p1"/>
          <p:cNvSpPr txBox="1">
            <a:spLocks noGrp="1"/>
          </p:cNvSpPr>
          <p:nvPr>
            <p:ph type="sldNum" idx="12"/>
          </p:nvPr>
        </p:nvSpPr>
        <p:spPr>
          <a:xfrm>
            <a:off x="5730200" y="5885065"/>
            <a:ext cx="731600" cy="972800"/>
          </a:xfrm>
          <a:prstGeom prst="rect">
            <a:avLst/>
          </a:prstGeom>
          <a:noFill/>
          <a:ln>
            <a:noFill/>
          </a:ln>
        </p:spPr>
        <p:txBody>
          <a:bodyPr spcFirstLastPara="1" wrap="square" lIns="0" tIns="0" rIns="0" bIns="0" anchor="ctr" anchorCtr="0">
            <a:noAutofit/>
          </a:bodyPr>
          <a:lstStyle>
            <a:lvl1pPr lvl="0" algn="ctr" rtl="0">
              <a:buNone/>
              <a:defRPr sz="1733" b="1">
                <a:solidFill>
                  <a:schemeClr val="dk1"/>
                </a:solidFill>
                <a:latin typeface="Catamaran"/>
                <a:ea typeface="Catamaran"/>
                <a:cs typeface="Catamaran"/>
                <a:sym typeface="Catamaran"/>
              </a:defRPr>
            </a:lvl1pPr>
            <a:lvl2pPr lvl="1" algn="ctr" rtl="0">
              <a:buNone/>
              <a:defRPr sz="1733" b="1">
                <a:solidFill>
                  <a:schemeClr val="dk1"/>
                </a:solidFill>
                <a:latin typeface="Catamaran"/>
                <a:ea typeface="Catamaran"/>
                <a:cs typeface="Catamaran"/>
                <a:sym typeface="Catamaran"/>
              </a:defRPr>
            </a:lvl2pPr>
            <a:lvl3pPr lvl="2" algn="ctr" rtl="0">
              <a:buNone/>
              <a:defRPr sz="1733" b="1">
                <a:solidFill>
                  <a:schemeClr val="dk1"/>
                </a:solidFill>
                <a:latin typeface="Catamaran"/>
                <a:ea typeface="Catamaran"/>
                <a:cs typeface="Catamaran"/>
                <a:sym typeface="Catamaran"/>
              </a:defRPr>
            </a:lvl3pPr>
            <a:lvl4pPr lvl="3" algn="ctr" rtl="0">
              <a:buNone/>
              <a:defRPr sz="1733" b="1">
                <a:solidFill>
                  <a:schemeClr val="dk1"/>
                </a:solidFill>
                <a:latin typeface="Catamaran"/>
                <a:ea typeface="Catamaran"/>
                <a:cs typeface="Catamaran"/>
                <a:sym typeface="Catamaran"/>
              </a:defRPr>
            </a:lvl4pPr>
            <a:lvl5pPr lvl="4" algn="ctr" rtl="0">
              <a:buNone/>
              <a:defRPr sz="1733" b="1">
                <a:solidFill>
                  <a:schemeClr val="dk1"/>
                </a:solidFill>
                <a:latin typeface="Catamaran"/>
                <a:ea typeface="Catamaran"/>
                <a:cs typeface="Catamaran"/>
                <a:sym typeface="Catamaran"/>
              </a:defRPr>
            </a:lvl5pPr>
            <a:lvl6pPr lvl="5" algn="ctr" rtl="0">
              <a:buNone/>
              <a:defRPr sz="1733" b="1">
                <a:solidFill>
                  <a:schemeClr val="dk1"/>
                </a:solidFill>
                <a:latin typeface="Catamaran"/>
                <a:ea typeface="Catamaran"/>
                <a:cs typeface="Catamaran"/>
                <a:sym typeface="Catamaran"/>
              </a:defRPr>
            </a:lvl6pPr>
            <a:lvl7pPr lvl="6" algn="ctr" rtl="0">
              <a:buNone/>
              <a:defRPr sz="1733" b="1">
                <a:solidFill>
                  <a:schemeClr val="dk1"/>
                </a:solidFill>
                <a:latin typeface="Catamaran"/>
                <a:ea typeface="Catamaran"/>
                <a:cs typeface="Catamaran"/>
                <a:sym typeface="Catamaran"/>
              </a:defRPr>
            </a:lvl7pPr>
            <a:lvl8pPr lvl="7" algn="ctr" rtl="0">
              <a:buNone/>
              <a:defRPr sz="1733" b="1">
                <a:solidFill>
                  <a:schemeClr val="dk1"/>
                </a:solidFill>
                <a:latin typeface="Catamaran"/>
                <a:ea typeface="Catamaran"/>
                <a:cs typeface="Catamaran"/>
                <a:sym typeface="Catamaran"/>
              </a:defRPr>
            </a:lvl8pPr>
            <a:lvl9pPr lvl="8" algn="ctr" rtl="0">
              <a:buNone/>
              <a:defRPr sz="1733" b="1">
                <a:solidFill>
                  <a:schemeClr val="dk1"/>
                </a:solidFill>
                <a:latin typeface="Catamaran"/>
                <a:ea typeface="Catamaran"/>
                <a:cs typeface="Catamaran"/>
                <a:sym typeface="Catamaran"/>
              </a:defRPr>
            </a:lvl9pPr>
          </a:lstStyle>
          <a:p>
            <a:fld id="{D65E6604-F4CC-4927-B768-ABCBBBE03ED2}" type="slidenum">
              <a:rPr lang="en-US" smtClean="0"/>
              <a:t>‹#›</a:t>
            </a:fld>
            <a:endParaRPr lang="en-US"/>
          </a:p>
        </p:txBody>
      </p:sp>
    </p:spTree>
    <p:extLst>
      <p:ext uri="{BB962C8B-B14F-4D97-AF65-F5344CB8AC3E}">
        <p14:creationId xmlns:p14="http://schemas.microsoft.com/office/powerpoint/2010/main" val="360136835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hf sldNum="0" hdr="0" ft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lexzigler/Projects/tree/main/MATLAB-System%20theory-%20Projec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lexzigler/Projects/tree/main/MATLAB-%20Estimators%20in%20dynamic%20systems%20-%20Project"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lexzigler/Projects/tree/main/MATLAB_SImulink-%20Water%20Tanks%20contro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lexzigler/Projects/tree/main/MATLAB_Simulink-Control%20engineering-%20Twin%20Rotor%20Contro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lexzigler/Projects/tree/main/MATLAB_Simulink-Power%20Electronic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lexzigler/Projects/tree/main/Bachelors%20degree%20thesi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alexzigler/Projects/tree/main/MATLAB%20-System%20identification-%20Finding%20an%20unknown%20function" TargetMode="External"/><Relationship Id="rId13" Type="http://schemas.openxmlformats.org/officeDocument/2006/relationships/hyperlink" Target="https://github.com/alexzigler/Projects/tree/main/MATLAB_Simulink-Control%20engineering-%20Twin%20Rotor%20Control" TargetMode="External"/><Relationship Id="rId3" Type="http://schemas.openxmlformats.org/officeDocument/2006/relationships/hyperlink" Target="https://github.com/alexzigler/Projects/tree/main/OpenGL%20project" TargetMode="External"/><Relationship Id="rId7" Type="http://schemas.openxmlformats.org/officeDocument/2006/relationships/hyperlink" Target="https://github.com/alexzigler/Projects/tree/main/Python%20project%20-%20unfinished%20-%20modeling%20mathematical%20expressions%20with%20OOP" TargetMode="External"/><Relationship Id="rId12" Type="http://schemas.openxmlformats.org/officeDocument/2006/relationships/hyperlink" Target="https://github.com/alexzigler/Projects/tree/main/MATLAB_SImulink-%20Water%20Tanks%20control" TargetMode="External"/><Relationship Id="rId2" Type="http://schemas.openxmlformats.org/officeDocument/2006/relationships/hyperlink" Target="https://github.com/alexzigler/Projects/tree/main/AutoCAD%20project" TargetMode="External"/><Relationship Id="rId1" Type="http://schemas.openxmlformats.org/officeDocument/2006/relationships/slideLayout" Target="../slideLayouts/slideLayout7.xml"/><Relationship Id="rId6" Type="http://schemas.openxmlformats.org/officeDocument/2006/relationships/hyperlink" Target="https://github.com/alexzigler/Projects/tree/main/Java%20multithreading%20app" TargetMode="External"/><Relationship Id="rId11" Type="http://schemas.openxmlformats.org/officeDocument/2006/relationships/hyperlink" Target="https://github.com/alexzigler/Projects/tree/main/MATLAB-%20Estimators%20in%20dynamic%20systems%20-%20Project" TargetMode="External"/><Relationship Id="rId5" Type="http://schemas.openxmlformats.org/officeDocument/2006/relationships/hyperlink" Target="https://github.com/alexzigler/Projects/tree/main/Java%20employee%20time%20tracking%20app" TargetMode="External"/><Relationship Id="rId15" Type="http://schemas.openxmlformats.org/officeDocument/2006/relationships/hyperlink" Target="https://github.com/alexzigler/Projects/tree/main/Bachelors%20degree%20thesis" TargetMode="External"/><Relationship Id="rId10" Type="http://schemas.openxmlformats.org/officeDocument/2006/relationships/hyperlink" Target="https://github.com/alexzigler/Projects/tree/main/MATLAB-System%20theory-%20Project" TargetMode="External"/><Relationship Id="rId4" Type="http://schemas.openxmlformats.org/officeDocument/2006/relationships/hyperlink" Target="https://github.com/alexzigler/Projects/tree/main/C%23%20game%20Ultimate%20Tic%20Tac%20Toe" TargetMode="External"/><Relationship Id="rId9" Type="http://schemas.openxmlformats.org/officeDocument/2006/relationships/hyperlink" Target="https://github.com/alexzigler/Projects/tree/main/MATLAB%20-System%20identification-%20Nonlinear%20ARX" TargetMode="External"/><Relationship Id="rId14" Type="http://schemas.openxmlformats.org/officeDocument/2006/relationships/hyperlink" Target="https://github.com/alexzigler/Projects/tree/main/MATLAB_Simulink-Power%20Electronic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lexzigler/Projects/tree/main/AutoCAD%20projec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lexzigler/Projects/tree/main/OpenGL%20projec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exzigler/Projects/tree/main/C%23%20game%20Ultimate%20Tic%20Tac%20Toe" TargetMode="External"/><Relationship Id="rId2" Type="http://schemas.openxmlformats.org/officeDocument/2006/relationships/hyperlink" Target="https://en.wikipedia.org/wiki/Ultimate_tic-tac-to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alexzigler/Projects/tree/main/Java%20employee%20time%20tracking%20app"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lexzigler/Projects/tree/main/Java%20multithreading%20app"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lexzigler/Projects/tree/main/Python%20project%20-%20unfinished%20-%20modeling%20mathematical%20expressions%20with%20OOP"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lexzigler/Projects/tree/main/MATLAB%20-System%20identification-%20Nonlinear%20ARX" TargetMode="External"/><Relationship Id="rId2" Type="http://schemas.openxmlformats.org/officeDocument/2006/relationships/hyperlink" Target="https://github.com/alexzigler/Projects/tree/main/MATLAB%20-System%20identification-%20Finding%20an%20unknown%20function"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851B230-D586-CA26-C587-4BBB02B5B5D7}"/>
              </a:ext>
            </a:extLst>
          </p:cNvPr>
          <p:cNvSpPr>
            <a:spLocks noGrp="1"/>
          </p:cNvSpPr>
          <p:nvPr>
            <p:ph type="ctrTitle"/>
          </p:nvPr>
        </p:nvSpPr>
        <p:spPr>
          <a:xfrm>
            <a:off x="1140400" y="1075208"/>
            <a:ext cx="9911200" cy="1800800"/>
          </a:xfrm>
        </p:spPr>
        <p:txBody>
          <a:bodyPr/>
          <a:lstStyle/>
          <a:p>
            <a:r>
              <a:rPr lang="en-US" dirty="0"/>
              <a:t>Projects</a:t>
            </a:r>
          </a:p>
        </p:txBody>
      </p:sp>
      <p:sp>
        <p:nvSpPr>
          <p:cNvPr id="4" name="TextBox 3">
            <a:extLst>
              <a:ext uri="{FF2B5EF4-FFF2-40B4-BE49-F238E27FC236}">
                <a16:creationId xmlns:a16="http://schemas.microsoft.com/office/drawing/2014/main" id="{F88636D1-1C84-DA41-FFA3-9A54C873FC10}"/>
              </a:ext>
            </a:extLst>
          </p:cNvPr>
          <p:cNvSpPr txBox="1"/>
          <p:nvPr/>
        </p:nvSpPr>
        <p:spPr>
          <a:xfrm>
            <a:off x="6524367" y="3308665"/>
            <a:ext cx="2998573" cy="584775"/>
          </a:xfrm>
          <a:prstGeom prst="rect">
            <a:avLst/>
          </a:prstGeom>
          <a:noFill/>
        </p:spPr>
        <p:txBody>
          <a:bodyPr wrap="square" rtlCol="0">
            <a:spAutoFit/>
          </a:bodyPr>
          <a:lstStyle/>
          <a:p>
            <a:r>
              <a:rPr lang="en-US" sz="3200" b="1" dirty="0">
                <a:solidFill>
                  <a:schemeClr val="dk1"/>
                </a:solidFill>
                <a:latin typeface="Catamaran"/>
                <a:sym typeface="Catamaran"/>
              </a:rPr>
              <a:t>Alexandru Zigler</a:t>
            </a:r>
          </a:p>
        </p:txBody>
      </p:sp>
    </p:spTree>
    <p:extLst>
      <p:ext uri="{BB962C8B-B14F-4D97-AF65-F5344CB8AC3E}">
        <p14:creationId xmlns:p14="http://schemas.microsoft.com/office/powerpoint/2010/main" val="392214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System theory</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630033" cy="3477875"/>
          </a:xfrm>
          <a:prstGeom prst="rect">
            <a:avLst/>
          </a:prstGeom>
          <a:noFill/>
        </p:spPr>
        <p:txBody>
          <a:bodyPr wrap="square" rtlCol="0">
            <a:spAutoFit/>
          </a:bodyPr>
          <a:lstStyle/>
          <a:p>
            <a:pPr algn="l"/>
            <a:r>
              <a:rPr lang="en-US" sz="2000" b="1" dirty="0">
                <a:solidFill>
                  <a:schemeClr val="tx1"/>
                </a:solidFill>
                <a:latin typeface="Catamaran"/>
              </a:rPr>
              <a:t>This faculty project was intended to introduce students into dynamic systems, modeled by differential equations. It was my first interaction with Simulink and Control Toolbox.</a:t>
            </a:r>
          </a:p>
          <a:p>
            <a:pPr algn="l"/>
            <a:endParaRPr lang="en-US" sz="2000" b="1" dirty="0">
              <a:solidFill>
                <a:schemeClr val="tx1"/>
              </a:solidFill>
              <a:latin typeface="Catamaran"/>
            </a:endParaRPr>
          </a:p>
          <a:p>
            <a:pPr algn="l"/>
            <a:r>
              <a:rPr lang="en-US" sz="2000" b="1" dirty="0">
                <a:solidFill>
                  <a:schemeClr val="tx1"/>
                </a:solidFill>
                <a:latin typeface="Catamaran"/>
              </a:rPr>
              <a:t>We explored concepts like time domain analysis, transfer functions, state space modeling, canonical forms, stability analysis and root locus.</a:t>
            </a:r>
          </a:p>
          <a:p>
            <a:pPr algn="l"/>
            <a:endParaRPr lang="en-US" sz="2000" b="1" dirty="0">
              <a:solidFill>
                <a:schemeClr val="tx1"/>
              </a:solidFill>
              <a:latin typeface="Catamaran"/>
            </a:endParaRPr>
          </a:p>
          <a:p>
            <a:r>
              <a:rPr lang="en-US" sz="2000" b="1" dirty="0">
                <a:solidFill>
                  <a:schemeClr val="tx1"/>
                </a:solidFill>
                <a:latin typeface="Catamaran"/>
              </a:rPr>
              <a:t>The task was choosing a physical linear model and applying every single concept we learned on  it.</a:t>
            </a:r>
          </a:p>
          <a:p>
            <a:endParaRPr lang="en-US" sz="2000" b="1" dirty="0">
              <a:solidFill>
                <a:schemeClr val="tx1"/>
              </a:solidFill>
              <a:latin typeface="Catamaran"/>
            </a:endParaRPr>
          </a:p>
          <a:p>
            <a:r>
              <a:rPr lang="en-US" sz="2000" b="1" dirty="0">
                <a:solidFill>
                  <a:schemeClr val="tx1"/>
                </a:solidFill>
                <a:latin typeface="Catamaran"/>
              </a:rPr>
              <a:t>Project link: </a:t>
            </a:r>
            <a:r>
              <a:rPr lang="en-US" sz="2000" b="1" dirty="0">
                <a:solidFill>
                  <a:schemeClr val="tx1"/>
                </a:solidFill>
                <a:latin typeface="Catamaran"/>
                <a:hlinkClick r:id="rId2"/>
              </a:rPr>
              <a:t>https://github.com/alexzigler/Projects/tree/main/MATLAB-System%20theory-%20Project</a:t>
            </a:r>
            <a:endParaRPr lang="en-US" sz="2000" b="1" dirty="0">
              <a:solidFill>
                <a:schemeClr val="tx1"/>
              </a:solidFill>
              <a:latin typeface="Catamaran"/>
            </a:endParaRPr>
          </a:p>
        </p:txBody>
      </p:sp>
    </p:spTree>
    <p:extLst>
      <p:ext uri="{BB962C8B-B14F-4D97-AF65-F5344CB8AC3E}">
        <p14:creationId xmlns:p14="http://schemas.microsoft.com/office/powerpoint/2010/main" val="57661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Estimators</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630033" cy="3785652"/>
          </a:xfrm>
          <a:prstGeom prst="rect">
            <a:avLst/>
          </a:prstGeom>
          <a:noFill/>
        </p:spPr>
        <p:txBody>
          <a:bodyPr wrap="square" rtlCol="0">
            <a:spAutoFit/>
          </a:bodyPr>
          <a:lstStyle/>
          <a:p>
            <a:pPr algn="l"/>
            <a:r>
              <a:rPr lang="en-US" sz="2000" b="1" dirty="0">
                <a:solidFill>
                  <a:schemeClr val="tx1"/>
                </a:solidFill>
                <a:latin typeface="Catamaran"/>
              </a:rPr>
              <a:t>In this project, I pick a 4th order nonlinear system.  The system is linearized about the equilibrium point (origin) and both models are described in MATLAB. Linear state feedback control and linear observer are designed and applied on the nonlinear model.</a:t>
            </a:r>
          </a:p>
          <a:p>
            <a:pPr algn="l"/>
            <a:endParaRPr lang="en-US" sz="2000" b="1" dirty="0">
              <a:solidFill>
                <a:schemeClr val="tx1"/>
              </a:solidFill>
              <a:latin typeface="Catamaran"/>
            </a:endParaRPr>
          </a:p>
          <a:p>
            <a:pPr algn="l"/>
            <a:r>
              <a:rPr lang="en-US" sz="2000" b="1" dirty="0">
                <a:solidFill>
                  <a:schemeClr val="tx1"/>
                </a:solidFill>
                <a:latin typeface="Catamaran"/>
              </a:rPr>
              <a:t>The corresponding discrete systems are also studied and implemented in MATLAB, as well as state feedback control and observer. All the results are compared. Further, we design Kalman Filter on linear system and Extended Kalman Filter on the nonlinear one.</a:t>
            </a:r>
          </a:p>
          <a:p>
            <a:pPr algn="l"/>
            <a:endParaRPr lang="en-US" sz="2000" b="1" dirty="0">
              <a:solidFill>
                <a:schemeClr val="tx1"/>
              </a:solidFill>
              <a:latin typeface="Catamaran"/>
            </a:endParaRPr>
          </a:p>
          <a:p>
            <a:pPr algn="l"/>
            <a:r>
              <a:rPr lang="en-US" sz="2000" b="1" dirty="0">
                <a:solidFill>
                  <a:schemeClr val="tx1"/>
                </a:solidFill>
                <a:latin typeface="Catamaran"/>
              </a:rPr>
              <a:t>Finally, unknown input observer and unknown input decoupling observer are designed</a:t>
            </a:r>
          </a:p>
          <a:p>
            <a:pPr algn="l"/>
            <a:endParaRPr lang="en-US" sz="2000" b="1" dirty="0">
              <a:solidFill>
                <a:schemeClr val="tx1"/>
              </a:solidFill>
              <a:latin typeface="Catamaran"/>
            </a:endParaRPr>
          </a:p>
          <a:p>
            <a:r>
              <a:rPr lang="en-US" sz="2000" b="1" dirty="0">
                <a:solidFill>
                  <a:schemeClr val="tx1"/>
                </a:solidFill>
                <a:latin typeface="Catamaran"/>
              </a:rPr>
              <a:t>Project link: </a:t>
            </a:r>
            <a:r>
              <a:rPr lang="en-US" sz="2000" b="1" dirty="0">
                <a:solidFill>
                  <a:schemeClr val="tx1"/>
                </a:solidFill>
                <a:latin typeface="Catamaran"/>
                <a:hlinkClick r:id="rId2"/>
              </a:rPr>
              <a:t>https://github.com/alexzigler/Projects/tree/main/MATLAB-%20Estimators%20in%20dynamic%20systems%20-%20Project</a:t>
            </a:r>
            <a:endParaRPr lang="en-US" sz="2000" b="1" dirty="0">
              <a:solidFill>
                <a:schemeClr val="tx1"/>
              </a:solidFill>
              <a:latin typeface="Catamaran"/>
            </a:endParaRPr>
          </a:p>
        </p:txBody>
      </p:sp>
    </p:spTree>
    <p:extLst>
      <p:ext uri="{BB962C8B-B14F-4D97-AF65-F5344CB8AC3E}">
        <p14:creationId xmlns:p14="http://schemas.microsoft.com/office/powerpoint/2010/main" val="166078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Water tanks control</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630033" cy="3170099"/>
          </a:xfrm>
          <a:prstGeom prst="rect">
            <a:avLst/>
          </a:prstGeom>
          <a:noFill/>
        </p:spPr>
        <p:txBody>
          <a:bodyPr wrap="square" rtlCol="0">
            <a:spAutoFit/>
          </a:bodyPr>
          <a:lstStyle/>
          <a:p>
            <a:pPr algn="l"/>
            <a:r>
              <a:rPr lang="en-US" sz="2000" b="1" dirty="0">
                <a:solidFill>
                  <a:schemeClr val="tx1"/>
                </a:solidFill>
                <a:latin typeface="Catamaran"/>
              </a:rPr>
              <a:t>The purpose of this project is controlling a laboratory stand consisted of 2 water tanks, sensors, valves and a pump. The system is nonlinear, so identifying linear models near a variable operating point was required. </a:t>
            </a:r>
          </a:p>
          <a:p>
            <a:pPr algn="l"/>
            <a:endParaRPr lang="en-US" sz="2000" b="1" dirty="0">
              <a:solidFill>
                <a:schemeClr val="tx1"/>
              </a:solidFill>
              <a:latin typeface="Catamaran"/>
            </a:endParaRPr>
          </a:p>
          <a:p>
            <a:pPr algn="l"/>
            <a:r>
              <a:rPr lang="en-US" sz="2000" b="1" dirty="0">
                <a:solidFill>
                  <a:schemeClr val="tx1"/>
                </a:solidFill>
                <a:latin typeface="Catamaran"/>
              </a:rPr>
              <a:t>Various control techniques (PID, cascade, feedforward) were designed for the desired performances. The main task was the control of the level in the first tank i.e. reaching </a:t>
            </a:r>
          </a:p>
          <a:p>
            <a:pPr algn="l"/>
            <a:r>
              <a:rPr lang="en-US" sz="2000" b="1" dirty="0">
                <a:solidFill>
                  <a:schemeClr val="tx1"/>
                </a:solidFill>
                <a:latin typeface="Catamaran"/>
              </a:rPr>
              <a:t>the setpoint and countering the effect of multiple types of perturbation.</a:t>
            </a:r>
          </a:p>
          <a:p>
            <a:pPr algn="l"/>
            <a:endParaRPr lang="en-US" sz="2000" b="1" dirty="0">
              <a:solidFill>
                <a:schemeClr val="tx1"/>
              </a:solidFill>
              <a:latin typeface="Catamaran"/>
            </a:endParaRPr>
          </a:p>
          <a:p>
            <a:r>
              <a:rPr lang="en-US" sz="2000" b="1" dirty="0">
                <a:solidFill>
                  <a:schemeClr val="tx1"/>
                </a:solidFill>
                <a:latin typeface="Catamaran"/>
              </a:rPr>
              <a:t>Project link: </a:t>
            </a:r>
            <a:r>
              <a:rPr lang="en-US" sz="2000" b="1" dirty="0">
                <a:solidFill>
                  <a:schemeClr val="tx1"/>
                </a:solidFill>
                <a:latin typeface="Catamaran"/>
                <a:hlinkClick r:id="rId2"/>
              </a:rPr>
              <a:t>https://github.com/alexzigler/Projects/tree/main/MATLAB_SImulink-%20Water%20Tanks%20control</a:t>
            </a:r>
            <a:endParaRPr lang="en-US" sz="2000" b="1" dirty="0">
              <a:solidFill>
                <a:schemeClr val="tx1"/>
              </a:solidFill>
              <a:latin typeface="Catamaran"/>
            </a:endParaRPr>
          </a:p>
        </p:txBody>
      </p:sp>
    </p:spTree>
    <p:extLst>
      <p:ext uri="{BB962C8B-B14F-4D97-AF65-F5344CB8AC3E}">
        <p14:creationId xmlns:p14="http://schemas.microsoft.com/office/powerpoint/2010/main" val="15615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Twin rotor control</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630033" cy="4401205"/>
          </a:xfrm>
          <a:prstGeom prst="rect">
            <a:avLst/>
          </a:prstGeom>
          <a:noFill/>
        </p:spPr>
        <p:txBody>
          <a:bodyPr wrap="square" rtlCol="0">
            <a:spAutoFit/>
          </a:bodyPr>
          <a:lstStyle/>
          <a:p>
            <a:pPr algn="l"/>
            <a:r>
              <a:rPr lang="en-US" sz="2000" b="1" dirty="0">
                <a:solidFill>
                  <a:schemeClr val="tx1"/>
                </a:solidFill>
                <a:latin typeface="Catamaran"/>
              </a:rPr>
              <a:t>This is another laboratory stand, a system similar to a helicopter, but it has no movement on the z axis. As it is a nonlinear system, several identification techniques were performed, to get a linear system that approximates the dynamics of the initial one. The best one was closed loop identification. Such, a 2 by 2 matrix of transfer functions was determined.</a:t>
            </a:r>
          </a:p>
          <a:p>
            <a:pPr algn="l"/>
            <a:endParaRPr lang="en-US" sz="2000" b="1" dirty="0">
              <a:solidFill>
                <a:schemeClr val="tx1"/>
              </a:solidFill>
              <a:latin typeface="Catamaran"/>
            </a:endParaRPr>
          </a:p>
          <a:p>
            <a:pPr algn="l"/>
            <a:r>
              <a:rPr lang="en-US" sz="2000" b="1" dirty="0">
                <a:solidFill>
                  <a:schemeClr val="tx1"/>
                </a:solidFill>
                <a:latin typeface="Catamaran"/>
              </a:rPr>
              <a:t>With the use of decoupling method specific to MIMO systems, the system was transformed in 2 independent systems, which were controlled later with PID controllers.</a:t>
            </a:r>
          </a:p>
          <a:p>
            <a:pPr algn="l"/>
            <a:r>
              <a:rPr lang="en-US" sz="2000" b="1" dirty="0">
                <a:solidFill>
                  <a:schemeClr val="tx1"/>
                </a:solidFill>
                <a:latin typeface="Catamaran"/>
              </a:rPr>
              <a:t>The simulations showed good results on the identified model, but the real system was unstable. The conclusion was that the linear model was not good enough to capture the global dynamics of the nonlinear model.</a:t>
            </a:r>
          </a:p>
          <a:p>
            <a:pPr algn="l"/>
            <a:endParaRPr lang="en-US" sz="2000" b="1" dirty="0">
              <a:solidFill>
                <a:schemeClr val="tx1"/>
              </a:solidFill>
              <a:latin typeface="Catamaran"/>
            </a:endParaRPr>
          </a:p>
          <a:p>
            <a:pPr algn="l"/>
            <a:r>
              <a:rPr lang="en-US" sz="2000" b="1" dirty="0">
                <a:solidFill>
                  <a:schemeClr val="tx1"/>
                </a:solidFill>
                <a:latin typeface="Catamaran"/>
              </a:rPr>
              <a:t>Project link: </a:t>
            </a:r>
            <a:r>
              <a:rPr lang="en-US" sz="2000" b="1" dirty="0">
                <a:solidFill>
                  <a:schemeClr val="tx1"/>
                </a:solidFill>
                <a:latin typeface="Catamaran"/>
                <a:hlinkClick r:id="rId2"/>
              </a:rPr>
              <a:t>https://github.com/alexzigler/Projects/tree/main/MATLAB_Simulink-Control%20engineering-%20Twin%20Rotor%20Control</a:t>
            </a:r>
            <a:endParaRPr lang="en-US" sz="2000" b="1" dirty="0">
              <a:solidFill>
                <a:schemeClr val="tx1"/>
              </a:solidFill>
              <a:latin typeface="Catamaran"/>
            </a:endParaRPr>
          </a:p>
        </p:txBody>
      </p:sp>
    </p:spTree>
    <p:extLst>
      <p:ext uri="{BB962C8B-B14F-4D97-AF65-F5344CB8AC3E}">
        <p14:creationId xmlns:p14="http://schemas.microsoft.com/office/powerpoint/2010/main" val="2484181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Power electronics</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630033" cy="3785652"/>
          </a:xfrm>
          <a:prstGeom prst="rect">
            <a:avLst/>
          </a:prstGeom>
          <a:noFill/>
        </p:spPr>
        <p:txBody>
          <a:bodyPr wrap="square" rtlCol="0">
            <a:spAutoFit/>
          </a:bodyPr>
          <a:lstStyle/>
          <a:p>
            <a:pPr algn="l"/>
            <a:r>
              <a:rPr lang="en-US" sz="2000" b="1" dirty="0">
                <a:solidFill>
                  <a:schemeClr val="tx1"/>
                </a:solidFill>
                <a:latin typeface="Catamaran"/>
              </a:rPr>
              <a:t>This project aims to illustrate the steps in constructing a stabilized voltage source.</a:t>
            </a:r>
          </a:p>
          <a:p>
            <a:pPr algn="l"/>
            <a:r>
              <a:rPr lang="en-US" sz="2000" b="1" dirty="0">
                <a:solidFill>
                  <a:schemeClr val="tx1"/>
                </a:solidFill>
                <a:latin typeface="Catamaran"/>
              </a:rPr>
              <a:t>First, an </a:t>
            </a:r>
            <a:r>
              <a:rPr lang="en-US" sz="2000" b="1" dirty="0" err="1">
                <a:solidFill>
                  <a:schemeClr val="tx1"/>
                </a:solidFill>
                <a:latin typeface="Catamaran"/>
              </a:rPr>
              <a:t>unstabilized</a:t>
            </a:r>
            <a:r>
              <a:rPr lang="en-US" sz="2000" b="1" dirty="0">
                <a:solidFill>
                  <a:schemeClr val="tx1"/>
                </a:solidFill>
                <a:latin typeface="Catamaran"/>
              </a:rPr>
              <a:t> voltage source is needed and it can be constructed using a transformer, rectifying circuits with diodes and filters.</a:t>
            </a:r>
          </a:p>
          <a:p>
            <a:pPr algn="l"/>
            <a:endParaRPr lang="en-US" sz="2000" b="1" dirty="0">
              <a:solidFill>
                <a:schemeClr val="tx1"/>
              </a:solidFill>
              <a:latin typeface="Catamaran"/>
            </a:endParaRPr>
          </a:p>
          <a:p>
            <a:pPr algn="l"/>
            <a:r>
              <a:rPr lang="en-US" sz="2000" b="1" dirty="0">
                <a:solidFill>
                  <a:schemeClr val="tx1"/>
                </a:solidFill>
                <a:latin typeface="Catamaran"/>
              </a:rPr>
              <a:t>Afterwards, a buck DC-DC converter was used as an actuator to stabilize the source. Lastly, controllers like P, PI and PD were designed to stabilize the whole system.</a:t>
            </a:r>
          </a:p>
          <a:p>
            <a:pPr algn="l"/>
            <a:endParaRPr lang="en-US" sz="2000" b="1" dirty="0">
              <a:solidFill>
                <a:schemeClr val="tx1"/>
              </a:solidFill>
              <a:latin typeface="Catamaran"/>
            </a:endParaRPr>
          </a:p>
          <a:p>
            <a:pPr algn="l"/>
            <a:r>
              <a:rPr lang="en-US" sz="2000" b="1" dirty="0">
                <a:solidFill>
                  <a:schemeClr val="tx1"/>
                </a:solidFill>
                <a:latin typeface="Catamaran"/>
              </a:rPr>
              <a:t>The simulations for this project were made using Simulink.</a:t>
            </a:r>
          </a:p>
          <a:p>
            <a:pPr algn="l"/>
            <a:endParaRPr lang="en-US" sz="2000" b="1" dirty="0">
              <a:solidFill>
                <a:schemeClr val="tx1"/>
              </a:solidFill>
              <a:latin typeface="Catamaran"/>
            </a:endParaRPr>
          </a:p>
          <a:p>
            <a:pPr algn="l"/>
            <a:r>
              <a:rPr lang="en-US" sz="2000" b="1" dirty="0">
                <a:solidFill>
                  <a:schemeClr val="tx1"/>
                </a:solidFill>
                <a:latin typeface="Catamaran"/>
              </a:rPr>
              <a:t>Project link:</a:t>
            </a:r>
          </a:p>
          <a:p>
            <a:pPr algn="l"/>
            <a:r>
              <a:rPr lang="en-US" sz="2000" b="1" dirty="0">
                <a:solidFill>
                  <a:schemeClr val="tx1"/>
                </a:solidFill>
                <a:latin typeface="Catamaran"/>
                <a:hlinkClick r:id="rId2"/>
              </a:rPr>
              <a:t>https://github.com/alexzigler/Projects/tree/main/MATLAB_Simulink-Power%20Electronics</a:t>
            </a:r>
            <a:endParaRPr lang="en-US" sz="2000" b="1" dirty="0">
              <a:solidFill>
                <a:schemeClr val="tx1"/>
              </a:solidFill>
              <a:latin typeface="Catamaran"/>
            </a:endParaRPr>
          </a:p>
        </p:txBody>
      </p:sp>
    </p:spTree>
    <p:extLst>
      <p:ext uri="{BB962C8B-B14F-4D97-AF65-F5344CB8AC3E}">
        <p14:creationId xmlns:p14="http://schemas.microsoft.com/office/powerpoint/2010/main" val="236622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6"/>
            <a:ext cx="8880400" cy="1015663"/>
          </a:xfrm>
        </p:spPr>
        <p:txBody>
          <a:bodyPr/>
          <a:lstStyle/>
          <a:p>
            <a:r>
              <a:rPr lang="en-US" sz="3200" dirty="0"/>
              <a:t>Nonlinear control and analysis </a:t>
            </a:r>
            <a:br>
              <a:rPr lang="en-US" sz="3200" dirty="0"/>
            </a:br>
            <a:r>
              <a:rPr lang="en-US" sz="3200" dirty="0"/>
              <a:t>(bachelor's degree project)</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630033" cy="4401205"/>
          </a:xfrm>
          <a:prstGeom prst="rect">
            <a:avLst/>
          </a:prstGeom>
          <a:noFill/>
        </p:spPr>
        <p:txBody>
          <a:bodyPr wrap="square" rtlCol="0">
            <a:spAutoFit/>
          </a:bodyPr>
          <a:lstStyle/>
          <a:p>
            <a:pPr algn="l"/>
            <a:r>
              <a:rPr lang="en-US" sz="2000" b="1" dirty="0">
                <a:solidFill>
                  <a:schemeClr val="tx1"/>
                </a:solidFill>
                <a:latin typeface="Catamaran"/>
              </a:rPr>
              <a:t>This final faculty project has 2 main parts: the analysis and the control.</a:t>
            </a:r>
          </a:p>
          <a:p>
            <a:pPr algn="l"/>
            <a:endParaRPr lang="en-US" sz="2000" b="1" dirty="0">
              <a:solidFill>
                <a:schemeClr val="tx1"/>
              </a:solidFill>
              <a:latin typeface="Catamaran"/>
            </a:endParaRPr>
          </a:p>
          <a:p>
            <a:pPr algn="l"/>
            <a:r>
              <a:rPr lang="en-US" sz="2000" b="1" dirty="0">
                <a:solidFill>
                  <a:schemeClr val="tx1"/>
                </a:solidFill>
                <a:latin typeface="Catamaran"/>
              </a:rPr>
              <a:t>The analysis part studies nonlinear systems and their properties. There were described concepts like stability, passivity, planar systems, limit cycles and nonlinear canonical forms. The phase portraits were drawn using ode23 solver that simulates trajectories.</a:t>
            </a:r>
          </a:p>
          <a:p>
            <a:pPr algn="l"/>
            <a:endParaRPr lang="en-US" sz="2000" b="1" dirty="0">
              <a:solidFill>
                <a:schemeClr val="tx1"/>
              </a:solidFill>
              <a:latin typeface="Catamaran"/>
            </a:endParaRPr>
          </a:p>
          <a:p>
            <a:pPr algn="l"/>
            <a:r>
              <a:rPr lang="en-US" sz="2000" b="1" dirty="0">
                <a:solidFill>
                  <a:schemeClr val="tx1"/>
                </a:solidFill>
                <a:latin typeface="Catamaran"/>
              </a:rPr>
              <a:t>The control part contains 3 control methods, namely feedback linearization, sliding mode control and backstepping. These were applied on a mechanical system in order to control all the states to zero. The performances of each method were compared and analyzed.</a:t>
            </a:r>
          </a:p>
          <a:p>
            <a:pPr algn="l"/>
            <a:r>
              <a:rPr lang="en-US" sz="2000" b="1" dirty="0">
                <a:solidFill>
                  <a:schemeClr val="tx1"/>
                </a:solidFill>
                <a:latin typeface="Catamaran"/>
              </a:rPr>
              <a:t>I also implemented an algorithm based on a mathematical framework to test if a system is feedback linearizable. The MATLAB Symbolic Math Toolbox was extremely useful.</a:t>
            </a:r>
          </a:p>
          <a:p>
            <a:pPr algn="l"/>
            <a:endParaRPr lang="en-US" sz="2000" b="1" dirty="0">
              <a:solidFill>
                <a:schemeClr val="tx1"/>
              </a:solidFill>
              <a:latin typeface="Catamaran"/>
            </a:endParaRPr>
          </a:p>
          <a:p>
            <a:pPr algn="l"/>
            <a:r>
              <a:rPr lang="en-US" sz="2000" b="1" dirty="0">
                <a:solidFill>
                  <a:schemeClr val="tx1"/>
                </a:solidFill>
                <a:latin typeface="Catamaran"/>
              </a:rPr>
              <a:t>Project link:</a:t>
            </a:r>
          </a:p>
          <a:p>
            <a:pPr algn="l"/>
            <a:r>
              <a:rPr lang="en-US" sz="2000" b="1" dirty="0">
                <a:solidFill>
                  <a:schemeClr val="tx1"/>
                </a:solidFill>
                <a:latin typeface="Catamaran"/>
                <a:hlinkClick r:id="rId2"/>
              </a:rPr>
              <a:t>https://github.com/alexzigler/Projects/tree/main/Bachelors%20degree%20thesis</a:t>
            </a:r>
            <a:endParaRPr lang="en-US" sz="2000" b="1" dirty="0">
              <a:solidFill>
                <a:schemeClr val="tx1"/>
              </a:solidFill>
              <a:latin typeface="Catamaran"/>
            </a:endParaRPr>
          </a:p>
        </p:txBody>
      </p:sp>
    </p:spTree>
    <p:extLst>
      <p:ext uri="{BB962C8B-B14F-4D97-AF65-F5344CB8AC3E}">
        <p14:creationId xmlns:p14="http://schemas.microsoft.com/office/powerpoint/2010/main" val="122493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1BF1EC5-56ED-8714-2837-4CE422B89D05}"/>
              </a:ext>
            </a:extLst>
          </p:cNvPr>
          <p:cNvSpPr>
            <a:spLocks noGrp="1"/>
          </p:cNvSpPr>
          <p:nvPr>
            <p:ph type="ctrTitle"/>
          </p:nvPr>
        </p:nvSpPr>
        <p:spPr>
          <a:xfrm>
            <a:off x="1140400" y="1486400"/>
            <a:ext cx="9911200" cy="1358400"/>
          </a:xfrm>
        </p:spPr>
        <p:txBody>
          <a:bodyPr/>
          <a:lstStyle/>
          <a:p>
            <a:r>
              <a:rPr lang="en-US" dirty="0"/>
              <a:t>Thank you!</a:t>
            </a:r>
          </a:p>
        </p:txBody>
      </p:sp>
      <p:sp>
        <p:nvSpPr>
          <p:cNvPr id="9" name="Subtitle 2">
            <a:extLst>
              <a:ext uri="{FF2B5EF4-FFF2-40B4-BE49-F238E27FC236}">
                <a16:creationId xmlns:a16="http://schemas.microsoft.com/office/drawing/2014/main" id="{8105F164-0A10-9961-58E4-E000A479FEFB}"/>
              </a:ext>
            </a:extLst>
          </p:cNvPr>
          <p:cNvSpPr>
            <a:spLocks noGrp="1"/>
          </p:cNvSpPr>
          <p:nvPr>
            <p:ph type="subTitle" idx="1"/>
          </p:nvPr>
        </p:nvSpPr>
        <p:spPr>
          <a:xfrm>
            <a:off x="1140400" y="2823469"/>
            <a:ext cx="9911200" cy="474000"/>
          </a:xfrm>
        </p:spPr>
        <p:txBody>
          <a:bodyPr/>
          <a:lstStyle/>
          <a:p>
            <a:endParaRPr lang="en-US" dirty="0"/>
          </a:p>
        </p:txBody>
      </p:sp>
    </p:spTree>
    <p:extLst>
      <p:ext uri="{BB962C8B-B14F-4D97-AF65-F5344CB8AC3E}">
        <p14:creationId xmlns:p14="http://schemas.microsoft.com/office/powerpoint/2010/main" val="426838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38D1DE-5594-A345-D088-8909330EB618}"/>
              </a:ext>
            </a:extLst>
          </p:cNvPr>
          <p:cNvSpPr>
            <a:spLocks noGrp="1"/>
          </p:cNvSpPr>
          <p:nvPr>
            <p:ph type="title"/>
          </p:nvPr>
        </p:nvSpPr>
        <p:spPr>
          <a:xfrm>
            <a:off x="1655833" y="606667"/>
            <a:ext cx="8880400" cy="528400"/>
          </a:xfrm>
        </p:spPr>
        <p:txBody>
          <a:bodyPr/>
          <a:lstStyle/>
          <a:p>
            <a:r>
              <a:rPr lang="en-US" sz="3200" dirty="0">
                <a:solidFill>
                  <a:schemeClr val="tx1"/>
                </a:solidFill>
              </a:rPr>
              <a:t>Contents</a:t>
            </a:r>
            <a:endParaRPr lang="en-US" dirty="0">
              <a:solidFill>
                <a:schemeClr val="tx1"/>
              </a:solidFill>
            </a:endParaRPr>
          </a:p>
        </p:txBody>
      </p:sp>
      <p:sp>
        <p:nvSpPr>
          <p:cNvPr id="4" name="TextBox 3">
            <a:extLst>
              <a:ext uri="{FF2B5EF4-FFF2-40B4-BE49-F238E27FC236}">
                <a16:creationId xmlns:a16="http://schemas.microsoft.com/office/drawing/2014/main" id="{85839B96-CE3B-E804-484C-10BB237FC694}"/>
              </a:ext>
            </a:extLst>
          </p:cNvPr>
          <p:cNvSpPr txBox="1"/>
          <p:nvPr/>
        </p:nvSpPr>
        <p:spPr>
          <a:xfrm>
            <a:off x="1297459" y="1815041"/>
            <a:ext cx="4642022" cy="2246769"/>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2">
                  <a:extLst>
                    <a:ext uri="{A12FA001-AC4F-418D-AE19-62706E023703}">
                      <ahyp:hlinkClr xmlns:ahyp="http://schemas.microsoft.com/office/drawing/2018/hyperlinkcolor" val="tx"/>
                    </a:ext>
                  </a:extLst>
                </a:hlinkClick>
              </a:rPr>
              <a:t>AutoCAD</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3">
                  <a:extLst>
                    <a:ext uri="{A12FA001-AC4F-418D-AE19-62706E023703}">
                      <ahyp:hlinkClr xmlns:ahyp="http://schemas.microsoft.com/office/drawing/2018/hyperlinkcolor" val="tx"/>
                    </a:ext>
                  </a:extLst>
                </a:hlinkClick>
              </a:rPr>
              <a:t>OpenGL</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4">
                  <a:extLst>
                    <a:ext uri="{A12FA001-AC4F-418D-AE19-62706E023703}">
                      <ahyp:hlinkClr xmlns:ahyp="http://schemas.microsoft.com/office/drawing/2018/hyperlinkcolor" val="tx"/>
                    </a:ext>
                  </a:extLst>
                </a:hlinkClick>
              </a:rPr>
              <a:t>C# Ultimate Tic Tac Toe</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5">
                  <a:extLst>
                    <a:ext uri="{A12FA001-AC4F-418D-AE19-62706E023703}">
                      <ahyp:hlinkClr xmlns:ahyp="http://schemas.microsoft.com/office/drawing/2018/hyperlinkcolor" val="tx"/>
                    </a:ext>
                  </a:extLst>
                </a:hlinkClick>
              </a:rPr>
              <a:t>Java employee time tracking</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6">
                  <a:extLst>
                    <a:ext uri="{A12FA001-AC4F-418D-AE19-62706E023703}">
                      <ahyp:hlinkClr xmlns:ahyp="http://schemas.microsoft.com/office/drawing/2018/hyperlinkcolor" val="tx"/>
                    </a:ext>
                  </a:extLst>
                </a:hlinkClick>
              </a:rPr>
              <a:t>Java multithreading app</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7">
                  <a:extLst>
                    <a:ext uri="{A12FA001-AC4F-418D-AE19-62706E023703}">
                      <ahyp:hlinkClr xmlns:ahyp="http://schemas.microsoft.com/office/drawing/2018/hyperlinkcolor" val="tx"/>
                    </a:ext>
                  </a:extLst>
                </a:hlinkClick>
              </a:rPr>
              <a:t>Python math modeling - unfinished</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8">
                  <a:extLst>
                    <a:ext uri="{A12FA001-AC4F-418D-AE19-62706E023703}">
                      <ahyp:hlinkClr xmlns:ahyp="http://schemas.microsoft.com/office/drawing/2018/hyperlinkcolor" val="tx"/>
                    </a:ext>
                  </a:extLst>
                </a:hlinkClick>
              </a:rPr>
              <a:t>MATLAB finding an unknown function</a:t>
            </a:r>
            <a:endParaRPr lang="en-US" sz="2000" b="1" dirty="0">
              <a:solidFill>
                <a:schemeClr val="tx1"/>
              </a:solidFill>
              <a:latin typeface="Catamaran"/>
              <a:sym typeface="Catamaran"/>
            </a:endParaRPr>
          </a:p>
        </p:txBody>
      </p:sp>
      <p:sp>
        <p:nvSpPr>
          <p:cNvPr id="5" name="TextBox 4">
            <a:extLst>
              <a:ext uri="{FF2B5EF4-FFF2-40B4-BE49-F238E27FC236}">
                <a16:creationId xmlns:a16="http://schemas.microsoft.com/office/drawing/2014/main" id="{F6D32169-05D1-35A8-D0EA-E6D884DF099D}"/>
              </a:ext>
            </a:extLst>
          </p:cNvPr>
          <p:cNvSpPr txBox="1"/>
          <p:nvPr/>
        </p:nvSpPr>
        <p:spPr>
          <a:xfrm>
            <a:off x="6474943" y="1813639"/>
            <a:ext cx="4419600" cy="255454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9">
                  <a:extLst>
                    <a:ext uri="{A12FA001-AC4F-418D-AE19-62706E023703}">
                      <ahyp:hlinkClr xmlns:ahyp="http://schemas.microsoft.com/office/drawing/2018/hyperlinkcolor" val="tx"/>
                    </a:ext>
                  </a:extLst>
                </a:hlinkClick>
              </a:rPr>
              <a:t>MATLAB nonlinear ARX</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10">
                  <a:extLst>
                    <a:ext uri="{A12FA001-AC4F-418D-AE19-62706E023703}">
                      <ahyp:hlinkClr xmlns:ahyp="http://schemas.microsoft.com/office/drawing/2018/hyperlinkcolor" val="tx"/>
                    </a:ext>
                  </a:extLst>
                </a:hlinkClick>
              </a:rPr>
              <a:t>MATLAB system theory</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11">
                  <a:extLst>
                    <a:ext uri="{A12FA001-AC4F-418D-AE19-62706E023703}">
                      <ahyp:hlinkClr xmlns:ahyp="http://schemas.microsoft.com/office/drawing/2018/hyperlinkcolor" val="tx"/>
                    </a:ext>
                  </a:extLst>
                </a:hlinkClick>
              </a:rPr>
              <a:t>MATLAB estimators</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12">
                  <a:extLst>
                    <a:ext uri="{A12FA001-AC4F-418D-AE19-62706E023703}">
                      <ahyp:hlinkClr xmlns:ahyp="http://schemas.microsoft.com/office/drawing/2018/hyperlinkcolor" val="tx"/>
                    </a:ext>
                  </a:extLst>
                </a:hlinkClick>
              </a:rPr>
              <a:t>MATLAB water tanks control</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13">
                  <a:extLst>
                    <a:ext uri="{A12FA001-AC4F-418D-AE19-62706E023703}">
                      <ahyp:hlinkClr xmlns:ahyp="http://schemas.microsoft.com/office/drawing/2018/hyperlinkcolor" val="tx"/>
                    </a:ext>
                  </a:extLst>
                </a:hlinkClick>
              </a:rPr>
              <a:t>MATLAB Twin Rotor control</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14">
                  <a:extLst>
                    <a:ext uri="{A12FA001-AC4F-418D-AE19-62706E023703}">
                      <ahyp:hlinkClr xmlns:ahyp="http://schemas.microsoft.com/office/drawing/2018/hyperlinkcolor" val="tx"/>
                    </a:ext>
                  </a:extLst>
                </a:hlinkClick>
              </a:rPr>
              <a:t>MATLAB Power electronics</a:t>
            </a:r>
            <a:endParaRPr lang="en-US" sz="2000" b="1" dirty="0">
              <a:solidFill>
                <a:schemeClr val="tx1"/>
              </a:solidFill>
              <a:latin typeface="Catamaran"/>
              <a:sym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sym typeface="Catamaran"/>
                <a:hlinkClick r:id="rId15">
                  <a:extLst>
                    <a:ext uri="{A12FA001-AC4F-418D-AE19-62706E023703}">
                      <ahyp:hlinkClr xmlns:ahyp="http://schemas.microsoft.com/office/drawing/2018/hyperlinkcolor" val="tx"/>
                    </a:ext>
                  </a:extLst>
                </a:hlinkClick>
              </a:rPr>
              <a:t>MATLAB Nonlinear control and analysis - bachelor's degree</a:t>
            </a:r>
            <a:endParaRPr lang="en-US" sz="2000" b="1" dirty="0">
              <a:solidFill>
                <a:schemeClr val="tx1"/>
              </a:solidFill>
              <a:latin typeface="Catamaran"/>
              <a:sym typeface="Catamaran"/>
            </a:endParaRPr>
          </a:p>
        </p:txBody>
      </p:sp>
    </p:spTree>
    <p:extLst>
      <p:ext uri="{BB962C8B-B14F-4D97-AF65-F5344CB8AC3E}">
        <p14:creationId xmlns:p14="http://schemas.microsoft.com/office/powerpoint/2010/main" val="256908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AutoCAD</a:t>
            </a:r>
          </a:p>
        </p:txBody>
      </p:sp>
      <p:sp>
        <p:nvSpPr>
          <p:cNvPr id="4" name="TextBox 3">
            <a:extLst>
              <a:ext uri="{FF2B5EF4-FFF2-40B4-BE49-F238E27FC236}">
                <a16:creationId xmlns:a16="http://schemas.microsoft.com/office/drawing/2014/main" id="{DDD6AF32-E82B-CA9F-591C-2CDAEF6555C7}"/>
              </a:ext>
            </a:extLst>
          </p:cNvPr>
          <p:cNvSpPr txBox="1"/>
          <p:nvPr/>
        </p:nvSpPr>
        <p:spPr>
          <a:xfrm>
            <a:off x="1433383" y="2232453"/>
            <a:ext cx="9325233" cy="1631216"/>
          </a:xfrm>
          <a:prstGeom prst="rect">
            <a:avLst/>
          </a:prstGeom>
          <a:noFill/>
        </p:spPr>
        <p:txBody>
          <a:bodyPr wrap="square" rtlCol="0">
            <a:spAutoFit/>
          </a:bodyPr>
          <a:lstStyle/>
          <a:p>
            <a:pPr algn="just"/>
            <a:r>
              <a:rPr lang="en-US" sz="2000" b="1" dirty="0">
                <a:solidFill>
                  <a:schemeClr val="tx1"/>
                </a:solidFill>
                <a:latin typeface="Catamaran"/>
              </a:rPr>
              <a:t>I picked a mechanical part for a faculty project and measured its size and dimensions. The top view and the side view were drawn in AutoCAD using a variety of commands. They were drawn on a virtual paper sized A4.</a:t>
            </a:r>
          </a:p>
          <a:p>
            <a:endParaRPr lang="en-US" sz="2000" b="1" dirty="0">
              <a:solidFill>
                <a:schemeClr val="tx1"/>
              </a:solidFill>
              <a:latin typeface="Catamaran"/>
            </a:endParaRPr>
          </a:p>
          <a:p>
            <a:r>
              <a:rPr lang="en-US" sz="2000" b="1" dirty="0">
                <a:solidFill>
                  <a:schemeClr val="tx1"/>
                </a:solidFill>
                <a:latin typeface="Catamaran"/>
              </a:rPr>
              <a:t>Project link: </a:t>
            </a:r>
            <a:r>
              <a:rPr lang="en-US" sz="2000" b="1" dirty="0">
                <a:solidFill>
                  <a:schemeClr val="tx1"/>
                </a:solidFill>
                <a:latin typeface="Catamaran"/>
                <a:hlinkClick r:id="rId2"/>
              </a:rPr>
              <a:t>https://github.com/alexzigler/Projects/tree/main/AutoCAD%20project</a:t>
            </a:r>
            <a:endParaRPr lang="en-US" sz="2000" b="1" dirty="0">
              <a:solidFill>
                <a:schemeClr val="tx1"/>
              </a:solidFill>
              <a:latin typeface="Catamaran"/>
            </a:endParaRPr>
          </a:p>
        </p:txBody>
      </p:sp>
    </p:spTree>
    <p:extLst>
      <p:ext uri="{BB962C8B-B14F-4D97-AF65-F5344CB8AC3E}">
        <p14:creationId xmlns:p14="http://schemas.microsoft.com/office/powerpoint/2010/main" val="180739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OpenGL</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325233" cy="2862322"/>
          </a:xfrm>
          <a:prstGeom prst="rect">
            <a:avLst/>
          </a:prstGeom>
          <a:noFill/>
        </p:spPr>
        <p:txBody>
          <a:bodyPr wrap="square" rtlCol="0">
            <a:spAutoFit/>
          </a:bodyPr>
          <a:lstStyle/>
          <a:p>
            <a:pPr algn="just"/>
            <a:r>
              <a:rPr lang="en-US" sz="2000" b="1" dirty="0">
                <a:solidFill>
                  <a:schemeClr val="tx1"/>
                </a:solidFill>
                <a:latin typeface="Catamaran"/>
              </a:rPr>
              <a:t>For my OpenGL project, I created a simulation of a Rubik's Cube. The main objective of the project was to design and implement a dynamic object using OpenGL. Considering my passion for solving Rubik's Cubes in real life, I decided to recreate the cube in a virtual space.</a:t>
            </a:r>
          </a:p>
          <a:p>
            <a:pPr algn="just"/>
            <a:endParaRPr lang="en-US" sz="2000" b="1" dirty="0">
              <a:solidFill>
                <a:schemeClr val="tx1"/>
              </a:solidFill>
              <a:latin typeface="Catamaran"/>
            </a:endParaRPr>
          </a:p>
          <a:p>
            <a:pPr algn="just"/>
            <a:r>
              <a:rPr lang="en-US" sz="2000" b="1" dirty="0">
                <a:solidFill>
                  <a:schemeClr val="tx1"/>
                </a:solidFill>
                <a:latin typeface="Catamaran"/>
              </a:rPr>
              <a:t>The simulation allows users to manipulate the Rubik's Cube by rotating and translating it within the window.</a:t>
            </a:r>
          </a:p>
          <a:p>
            <a:endParaRPr lang="en-US" sz="2000" b="1" dirty="0">
              <a:solidFill>
                <a:schemeClr val="tx1"/>
              </a:solidFill>
              <a:latin typeface="Catamaran"/>
            </a:endParaRPr>
          </a:p>
          <a:p>
            <a:r>
              <a:rPr lang="en-US" sz="2000" b="1" dirty="0">
                <a:solidFill>
                  <a:schemeClr val="tx1"/>
                </a:solidFill>
                <a:latin typeface="Catamaran"/>
              </a:rPr>
              <a:t>Project link: </a:t>
            </a:r>
            <a:r>
              <a:rPr lang="en-US" sz="2000" b="1" dirty="0">
                <a:solidFill>
                  <a:schemeClr val="tx1"/>
                </a:solidFill>
                <a:latin typeface="Catamaran"/>
                <a:hlinkClick r:id="rId2"/>
              </a:rPr>
              <a:t>https://github.com/alexzigler/Projects/tree/main/OpenGL%20project</a:t>
            </a:r>
            <a:endParaRPr lang="en-US" sz="2000" b="1" dirty="0">
              <a:solidFill>
                <a:schemeClr val="tx1"/>
              </a:solidFill>
              <a:latin typeface="Catamaran"/>
            </a:endParaRPr>
          </a:p>
        </p:txBody>
      </p:sp>
    </p:spTree>
    <p:extLst>
      <p:ext uri="{BB962C8B-B14F-4D97-AF65-F5344CB8AC3E}">
        <p14:creationId xmlns:p14="http://schemas.microsoft.com/office/powerpoint/2010/main" val="257934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C# Ultimate Tic Tac Toe</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325233" cy="3785652"/>
          </a:xfrm>
          <a:prstGeom prst="rect">
            <a:avLst/>
          </a:prstGeom>
          <a:noFill/>
        </p:spPr>
        <p:txBody>
          <a:bodyPr wrap="square" rtlCol="0">
            <a:spAutoFit/>
          </a:bodyPr>
          <a:lstStyle/>
          <a:p>
            <a:pPr algn="just"/>
            <a:r>
              <a:rPr lang="en-US" sz="2000" b="1" dirty="0">
                <a:solidFill>
                  <a:schemeClr val="tx1"/>
                </a:solidFill>
                <a:latin typeface="Catamaran"/>
              </a:rPr>
              <a:t>The C# game "Ultimate Tic Tac Toe" is a project inspired by the classic game of Tic-Tac-Toe, but with an added twist to make it more challenging and interesting.</a:t>
            </a:r>
          </a:p>
          <a:p>
            <a:pPr algn="just"/>
            <a:endParaRPr lang="en-US" sz="2000" b="1" dirty="0">
              <a:solidFill>
                <a:schemeClr val="tx1"/>
              </a:solidFill>
              <a:latin typeface="Catamaran"/>
            </a:endParaRPr>
          </a:p>
          <a:p>
            <a:pPr algn="just"/>
            <a:r>
              <a:rPr lang="en-US" sz="2000" b="1" dirty="0">
                <a:solidFill>
                  <a:schemeClr val="tx1"/>
                </a:solidFill>
                <a:latin typeface="Catamaran"/>
              </a:rPr>
              <a:t>The game is played on a larger board consisting of nine smaller 3x3 boards. Players take turns placing symbols ('X' and 'O') to control where their opponent must play. </a:t>
            </a:r>
          </a:p>
          <a:p>
            <a:pPr algn="just"/>
            <a:endParaRPr lang="en-US" sz="2000" b="1" dirty="0">
              <a:solidFill>
                <a:schemeClr val="tx1"/>
              </a:solidFill>
              <a:latin typeface="Catamaran"/>
            </a:endParaRPr>
          </a:p>
          <a:p>
            <a:pPr algn="just"/>
            <a:r>
              <a:rPr lang="en-US" sz="2000" b="1" dirty="0">
                <a:solidFill>
                  <a:schemeClr val="tx1"/>
                </a:solidFill>
                <a:latin typeface="Catamaran"/>
              </a:rPr>
              <a:t>The main task was locking and unlocking certain squares and deciding whether one local board was won by a player. See detailed rules </a:t>
            </a:r>
            <a:r>
              <a:rPr lang="en-US" sz="2000" b="1" dirty="0">
                <a:solidFill>
                  <a:schemeClr val="tx1"/>
                </a:solidFill>
                <a:latin typeface="Catamaran"/>
                <a:hlinkClick r:id="rId2"/>
              </a:rPr>
              <a:t>here</a:t>
            </a:r>
            <a:r>
              <a:rPr lang="en-US" sz="2000" b="1" dirty="0">
                <a:solidFill>
                  <a:schemeClr val="tx1"/>
                </a:solidFill>
                <a:latin typeface="Catamaran"/>
              </a:rPr>
              <a:t>.</a:t>
            </a:r>
          </a:p>
          <a:p>
            <a:endParaRPr lang="en-US" sz="2000" b="1" dirty="0">
              <a:solidFill>
                <a:schemeClr val="tx1"/>
              </a:solidFill>
              <a:latin typeface="Catamaran"/>
            </a:endParaRPr>
          </a:p>
          <a:p>
            <a:r>
              <a:rPr lang="en-US" sz="2000" b="1" dirty="0">
                <a:solidFill>
                  <a:schemeClr val="tx1"/>
                </a:solidFill>
                <a:latin typeface="Catamaran"/>
              </a:rPr>
              <a:t>Project link: </a:t>
            </a:r>
            <a:r>
              <a:rPr lang="en-US" sz="2000" b="1" dirty="0">
                <a:solidFill>
                  <a:schemeClr val="tx1"/>
                </a:solidFill>
                <a:latin typeface="Catamaran"/>
                <a:hlinkClick r:id="rId3"/>
              </a:rPr>
              <a:t>https://github.com/alexzigler/Projects/tree/main/C%23%20game%20Ultimate%20Tic%20Tac%20Toe</a:t>
            </a:r>
            <a:endParaRPr lang="en-US" sz="2000" b="1" dirty="0">
              <a:solidFill>
                <a:schemeClr val="tx1"/>
              </a:solidFill>
              <a:latin typeface="Catamaran"/>
            </a:endParaRPr>
          </a:p>
        </p:txBody>
      </p:sp>
    </p:spTree>
    <p:extLst>
      <p:ext uri="{BB962C8B-B14F-4D97-AF65-F5344CB8AC3E}">
        <p14:creationId xmlns:p14="http://schemas.microsoft.com/office/powerpoint/2010/main" val="3815101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Java employee time tracking</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325233" cy="3785652"/>
          </a:xfrm>
          <a:prstGeom prst="rect">
            <a:avLst/>
          </a:prstGeom>
          <a:noFill/>
        </p:spPr>
        <p:txBody>
          <a:bodyPr wrap="square" rtlCol="0">
            <a:spAutoFit/>
          </a:bodyPr>
          <a:lstStyle/>
          <a:p>
            <a:pPr algn="just"/>
            <a:r>
              <a:rPr lang="en-US" sz="2000" b="1" dirty="0">
                <a:solidFill>
                  <a:schemeClr val="tx1"/>
                </a:solidFill>
                <a:latin typeface="Catamaran"/>
              </a:rPr>
              <a:t>This project is a Java employee time tracking app that aims to track and manage employees' working hours. The app uses client/server concepts to facilitate communication and data exchange between different IDEs. </a:t>
            </a:r>
          </a:p>
          <a:p>
            <a:endParaRPr lang="en-US" sz="2000" b="1" dirty="0">
              <a:solidFill>
                <a:schemeClr val="tx1"/>
              </a:solidFill>
              <a:latin typeface="Catamaran"/>
            </a:endParaRPr>
          </a:p>
          <a:p>
            <a:pPr marL="342900" indent="-342900">
              <a:buClr>
                <a:schemeClr val="tx1"/>
              </a:buClr>
              <a:buFont typeface="Arial" panose="020B0604020202020204" pitchFamily="34" charset="0"/>
              <a:buChar char="•"/>
            </a:pPr>
            <a:r>
              <a:rPr lang="en-US" sz="2000" b="1" dirty="0">
                <a:solidFill>
                  <a:schemeClr val="tx1"/>
                </a:solidFill>
                <a:latin typeface="Catamaran"/>
              </a:rPr>
              <a:t>Server – created using Java Spring framework</a:t>
            </a:r>
          </a:p>
          <a:p>
            <a:pPr marL="342900" indent="-342900">
              <a:buClr>
                <a:schemeClr val="tx1"/>
              </a:buClr>
              <a:buFont typeface="Arial" panose="020B0604020202020204" pitchFamily="34" charset="0"/>
              <a:buChar char="•"/>
            </a:pPr>
            <a:r>
              <a:rPr lang="en-US" sz="2000" b="1" dirty="0">
                <a:solidFill>
                  <a:schemeClr val="tx1"/>
                </a:solidFill>
                <a:latin typeface="Catamaran"/>
              </a:rPr>
              <a:t>Database – MySQL Workbench and ODBC connectors</a:t>
            </a:r>
          </a:p>
          <a:p>
            <a:pPr marL="342900" indent="-342900">
              <a:buClr>
                <a:schemeClr val="tx1"/>
              </a:buClr>
              <a:buFont typeface="Arial" panose="020B0604020202020204" pitchFamily="34" charset="0"/>
              <a:buChar char="•"/>
            </a:pPr>
            <a:r>
              <a:rPr lang="en-US" sz="2000" b="1" dirty="0">
                <a:solidFill>
                  <a:schemeClr val="tx1"/>
                </a:solidFill>
                <a:latin typeface="Catamaran"/>
              </a:rPr>
              <a:t>User interface for employees – created using C# and Windows Forms</a:t>
            </a:r>
          </a:p>
          <a:p>
            <a:pPr marL="342900" indent="-342900">
              <a:buClr>
                <a:schemeClr val="tx1"/>
              </a:buClr>
              <a:buFont typeface="Arial" panose="020B0604020202020204" pitchFamily="34" charset="0"/>
              <a:buChar char="•"/>
            </a:pPr>
            <a:r>
              <a:rPr lang="en-US" sz="2000" b="1" dirty="0">
                <a:solidFill>
                  <a:schemeClr val="tx1"/>
                </a:solidFill>
                <a:latin typeface="Catamaran"/>
              </a:rPr>
              <a:t>User interface for admin – created using </a:t>
            </a:r>
            <a:r>
              <a:rPr lang="en-US" sz="2000" b="1" dirty="0" err="1">
                <a:solidFill>
                  <a:schemeClr val="tx1"/>
                </a:solidFill>
                <a:latin typeface="Catamaran"/>
              </a:rPr>
              <a:t>javascript</a:t>
            </a:r>
            <a:r>
              <a:rPr lang="en-US" sz="2000" b="1" dirty="0">
                <a:solidFill>
                  <a:schemeClr val="tx1"/>
                </a:solidFill>
                <a:latin typeface="Catamaran"/>
              </a:rPr>
              <a:t>, html and </a:t>
            </a:r>
            <a:r>
              <a:rPr lang="en-US" sz="2000" b="1" dirty="0" err="1">
                <a:solidFill>
                  <a:schemeClr val="tx1"/>
                </a:solidFill>
                <a:latin typeface="Catamaran"/>
              </a:rPr>
              <a:t>css</a:t>
            </a:r>
            <a:r>
              <a:rPr lang="en-US" sz="2000" b="1" dirty="0">
                <a:solidFill>
                  <a:schemeClr val="tx1"/>
                </a:solidFill>
                <a:latin typeface="Catamaran"/>
              </a:rPr>
              <a:t> </a:t>
            </a:r>
          </a:p>
          <a:p>
            <a:endParaRPr lang="en-US" sz="2000" b="1" dirty="0">
              <a:solidFill>
                <a:schemeClr val="tx1"/>
              </a:solidFill>
              <a:latin typeface="Catamaran"/>
            </a:endParaRPr>
          </a:p>
          <a:p>
            <a:r>
              <a:rPr lang="en-US" sz="2000" b="1" dirty="0">
                <a:solidFill>
                  <a:schemeClr val="tx1"/>
                </a:solidFill>
                <a:latin typeface="Catamaran"/>
              </a:rPr>
              <a:t>Project link: </a:t>
            </a:r>
            <a:r>
              <a:rPr lang="en-US" sz="2000" b="1" dirty="0">
                <a:solidFill>
                  <a:schemeClr val="tx1"/>
                </a:solidFill>
                <a:latin typeface="Catamaran"/>
                <a:hlinkClick r:id="rId2"/>
              </a:rPr>
              <a:t>https://github.com/alexzigler/Projects/tree/main/Java%20employee%20time%20tracking%20app</a:t>
            </a:r>
            <a:endParaRPr lang="en-US" sz="2000" b="1" dirty="0">
              <a:solidFill>
                <a:schemeClr val="tx1"/>
              </a:solidFill>
              <a:latin typeface="Catamaran"/>
            </a:endParaRPr>
          </a:p>
        </p:txBody>
      </p:sp>
    </p:spTree>
    <p:extLst>
      <p:ext uri="{BB962C8B-B14F-4D97-AF65-F5344CB8AC3E}">
        <p14:creationId xmlns:p14="http://schemas.microsoft.com/office/powerpoint/2010/main" val="207240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Java multithreading app</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325233" cy="3785652"/>
          </a:xfrm>
          <a:prstGeom prst="rect">
            <a:avLst/>
          </a:prstGeom>
          <a:noFill/>
        </p:spPr>
        <p:txBody>
          <a:bodyPr wrap="square" rtlCol="0">
            <a:spAutoFit/>
          </a:bodyPr>
          <a:lstStyle/>
          <a:p>
            <a:pPr algn="just"/>
            <a:r>
              <a:rPr lang="en-US" sz="2000" b="1" dirty="0">
                <a:solidFill>
                  <a:schemeClr val="tx1"/>
                </a:solidFill>
                <a:latin typeface="Catamaran"/>
              </a:rPr>
              <a:t>This app models the dynamics of a city from a taxi service point of view. The city is modeled as a matrix of "</a:t>
            </a:r>
            <a:r>
              <a:rPr lang="en-US" sz="2000" b="1" i="1" dirty="0">
                <a:solidFill>
                  <a:schemeClr val="tx1"/>
                </a:solidFill>
                <a:latin typeface="Catamaran"/>
              </a:rPr>
              <a:t>Place"</a:t>
            </a:r>
            <a:r>
              <a:rPr lang="en-US" sz="2000" b="1" dirty="0">
                <a:solidFill>
                  <a:schemeClr val="tx1"/>
                </a:solidFill>
                <a:latin typeface="Catamaran"/>
              </a:rPr>
              <a:t> objects. Going from a place to another has a cost in the matrix, namely the time it takes to navigate between the 2 places via a car.</a:t>
            </a:r>
          </a:p>
          <a:p>
            <a:pPr algn="just"/>
            <a:endParaRPr lang="en-US" sz="2000" b="1" dirty="0">
              <a:solidFill>
                <a:schemeClr val="tx1"/>
              </a:solidFill>
              <a:latin typeface="Catamaran"/>
            </a:endParaRPr>
          </a:p>
          <a:p>
            <a:pPr algn="just"/>
            <a:r>
              <a:rPr lang="en-US" sz="2000" b="1" dirty="0">
                <a:solidFill>
                  <a:schemeClr val="tx1"/>
                </a:solidFill>
                <a:latin typeface="Catamaran"/>
              </a:rPr>
              <a:t>The app simulates the trip from one place to another making use of threads. Whenever a driver reaches a place, its time and location is recorded in a logging file.</a:t>
            </a:r>
          </a:p>
          <a:p>
            <a:pPr algn="just"/>
            <a:endParaRPr lang="en-US" sz="2000" b="1" dirty="0">
              <a:solidFill>
                <a:schemeClr val="tx1"/>
              </a:solidFill>
              <a:latin typeface="Catamaran"/>
            </a:endParaRPr>
          </a:p>
          <a:p>
            <a:pPr algn="just"/>
            <a:r>
              <a:rPr lang="en-US" sz="2000" b="1" dirty="0">
                <a:solidFill>
                  <a:schemeClr val="tx1"/>
                </a:solidFill>
                <a:latin typeface="Catamaran"/>
              </a:rPr>
              <a:t>When a client appears, the closest available driver is found by use of the Dijkstra's algorithm and the route towards the client’s destination is also found.</a:t>
            </a:r>
          </a:p>
          <a:p>
            <a:endParaRPr lang="en-US" sz="2000" b="1" dirty="0">
              <a:solidFill>
                <a:schemeClr val="tx1"/>
              </a:solidFill>
              <a:latin typeface="Catamaran"/>
            </a:endParaRPr>
          </a:p>
          <a:p>
            <a:r>
              <a:rPr lang="en-US" sz="2000" b="1" dirty="0">
                <a:solidFill>
                  <a:schemeClr val="tx1"/>
                </a:solidFill>
                <a:latin typeface="Catamaran"/>
              </a:rPr>
              <a:t>Project link: </a:t>
            </a:r>
            <a:r>
              <a:rPr lang="en-US" sz="2000" b="1" dirty="0">
                <a:solidFill>
                  <a:schemeClr val="tx1"/>
                </a:solidFill>
                <a:latin typeface="Catamaran"/>
                <a:hlinkClick r:id="rId2"/>
              </a:rPr>
              <a:t>https://github.com/alexzigler/Projects/tree/main/Java%20multithreading%20app</a:t>
            </a:r>
            <a:endParaRPr lang="en-US" sz="2000" b="1" dirty="0">
              <a:solidFill>
                <a:schemeClr val="tx1"/>
              </a:solidFill>
              <a:latin typeface="Catamaran"/>
            </a:endParaRPr>
          </a:p>
        </p:txBody>
      </p:sp>
    </p:spTree>
    <p:extLst>
      <p:ext uri="{BB962C8B-B14F-4D97-AF65-F5344CB8AC3E}">
        <p14:creationId xmlns:p14="http://schemas.microsoft.com/office/powerpoint/2010/main" val="115127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a:lstStyle/>
          <a:p>
            <a:r>
              <a:rPr lang="en-US" sz="3200" dirty="0"/>
              <a:t>Python math modeling - unfinished</a:t>
            </a:r>
          </a:p>
        </p:txBody>
      </p:sp>
      <p:sp>
        <p:nvSpPr>
          <p:cNvPr id="2" name="TextBox 1">
            <a:extLst>
              <a:ext uri="{FF2B5EF4-FFF2-40B4-BE49-F238E27FC236}">
                <a16:creationId xmlns:a16="http://schemas.microsoft.com/office/drawing/2014/main" id="{6896A8A4-6611-F98D-CEC8-6B6A54E4353B}"/>
              </a:ext>
            </a:extLst>
          </p:cNvPr>
          <p:cNvSpPr txBox="1"/>
          <p:nvPr/>
        </p:nvSpPr>
        <p:spPr>
          <a:xfrm>
            <a:off x="1433383" y="2232453"/>
            <a:ext cx="9325233" cy="4093428"/>
          </a:xfrm>
          <a:prstGeom prst="rect">
            <a:avLst/>
          </a:prstGeom>
          <a:noFill/>
        </p:spPr>
        <p:txBody>
          <a:bodyPr wrap="square" rtlCol="0">
            <a:spAutoFit/>
          </a:bodyPr>
          <a:lstStyle/>
          <a:p>
            <a:r>
              <a:rPr lang="en-US" sz="2000" b="1" dirty="0">
                <a:solidFill>
                  <a:schemeClr val="tx1"/>
                </a:solidFill>
                <a:latin typeface="Catamaran"/>
              </a:rPr>
              <a:t>This personal project is unfinished. Its main purpose is testing OOP concepts in Python and modeling mathematical expressions, starting with polynomials. It was developed  during the pandemic, while I was learning Python on my own.</a:t>
            </a:r>
          </a:p>
          <a:p>
            <a:endParaRPr lang="en-US" sz="2000" b="1" dirty="0">
              <a:solidFill>
                <a:schemeClr val="tx1"/>
              </a:solidFill>
              <a:latin typeface="Catamaran"/>
            </a:endParaRPr>
          </a:p>
          <a:p>
            <a:r>
              <a:rPr lang="en-US" sz="2000" b="1" dirty="0">
                <a:solidFill>
                  <a:schemeClr val="tx1"/>
                </a:solidFill>
                <a:latin typeface="Catamaran"/>
              </a:rPr>
              <a:t>For further development, the following functionalities shall be added:  computing derivatives and integrals of mathematical expressions, plotting functions, solving equations, animating topological spaces and 3D functions. </a:t>
            </a:r>
          </a:p>
          <a:p>
            <a:endParaRPr lang="en-US" sz="2000" b="1" dirty="0">
              <a:solidFill>
                <a:schemeClr val="tx1"/>
              </a:solidFill>
              <a:latin typeface="Catamaran"/>
            </a:endParaRPr>
          </a:p>
          <a:p>
            <a:r>
              <a:rPr lang="en-US" sz="2000" b="1" dirty="0">
                <a:solidFill>
                  <a:schemeClr val="tx1"/>
                </a:solidFill>
                <a:latin typeface="Catamaran"/>
              </a:rPr>
              <a:t>The sources of inspiration for this project were Wolfram Alpha, MATLAB and </a:t>
            </a:r>
            <a:r>
              <a:rPr lang="en-US" sz="2000" b="1" dirty="0" err="1">
                <a:solidFill>
                  <a:schemeClr val="tx1"/>
                </a:solidFill>
                <a:latin typeface="Catamaran"/>
              </a:rPr>
              <a:t>manim</a:t>
            </a:r>
            <a:r>
              <a:rPr lang="en-US" sz="2000" b="1" dirty="0">
                <a:solidFill>
                  <a:schemeClr val="tx1"/>
                </a:solidFill>
                <a:latin typeface="Catamaran"/>
              </a:rPr>
              <a:t>.</a:t>
            </a:r>
          </a:p>
          <a:p>
            <a:endParaRPr lang="en-US" sz="2000" b="1" dirty="0">
              <a:solidFill>
                <a:schemeClr val="tx1"/>
              </a:solidFill>
              <a:latin typeface="Catamaran"/>
            </a:endParaRPr>
          </a:p>
          <a:p>
            <a:r>
              <a:rPr lang="en-US" sz="2000" b="1" dirty="0">
                <a:solidFill>
                  <a:schemeClr val="tx1"/>
                </a:solidFill>
                <a:latin typeface="Catamaran"/>
              </a:rPr>
              <a:t>Project link:</a:t>
            </a:r>
          </a:p>
          <a:p>
            <a:r>
              <a:rPr lang="en-US" sz="2000" b="1" dirty="0">
                <a:solidFill>
                  <a:schemeClr val="tx1"/>
                </a:solidFill>
                <a:latin typeface="Catamaran"/>
                <a:hlinkClick r:id="rId2"/>
              </a:rPr>
              <a:t>https://github.com/alexzigler/Projects/tree/main/Python%20project%20-%20unfinished%20-%20modeling%20mathematical%20expressions%20with%20OOP</a:t>
            </a:r>
            <a:endParaRPr lang="en-US" sz="2000" b="1" dirty="0">
              <a:solidFill>
                <a:schemeClr val="tx1"/>
              </a:solidFill>
              <a:latin typeface="Catamaran"/>
            </a:endParaRPr>
          </a:p>
        </p:txBody>
      </p:sp>
    </p:spTree>
    <p:extLst>
      <p:ext uri="{BB962C8B-B14F-4D97-AF65-F5344CB8AC3E}">
        <p14:creationId xmlns:p14="http://schemas.microsoft.com/office/powerpoint/2010/main" val="1994636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C8F982-1772-816E-9E1B-E8A643973A91}"/>
              </a:ext>
            </a:extLst>
          </p:cNvPr>
          <p:cNvSpPr>
            <a:spLocks noGrp="1"/>
          </p:cNvSpPr>
          <p:nvPr>
            <p:ph type="title"/>
          </p:nvPr>
        </p:nvSpPr>
        <p:spPr>
          <a:xfrm>
            <a:off x="1655833" y="606667"/>
            <a:ext cx="8880400" cy="528400"/>
          </a:xfrm>
        </p:spPr>
        <p:txBody>
          <a:bodyPr spcFirstLastPara="1" wrap="square" lIns="0" tIns="0" rIns="0" bIns="0" anchor="b" anchorCtr="0">
            <a:normAutofit/>
          </a:bodyPr>
          <a:lstStyle/>
          <a:p>
            <a:r>
              <a:rPr lang="en-US" sz="3200" dirty="0"/>
              <a:t>System identification (group projects)</a:t>
            </a:r>
          </a:p>
        </p:txBody>
      </p:sp>
      <p:sp>
        <p:nvSpPr>
          <p:cNvPr id="20" name="Text Placeholder 2">
            <a:extLst>
              <a:ext uri="{FF2B5EF4-FFF2-40B4-BE49-F238E27FC236}">
                <a16:creationId xmlns:a16="http://schemas.microsoft.com/office/drawing/2014/main" id="{1ED6DF7B-22B3-3AAF-2755-6BD620C45C56}"/>
              </a:ext>
            </a:extLst>
          </p:cNvPr>
          <p:cNvSpPr>
            <a:spLocks noGrp="1"/>
          </p:cNvSpPr>
          <p:nvPr>
            <p:ph type="body" idx="1"/>
          </p:nvPr>
        </p:nvSpPr>
        <p:spPr>
          <a:xfrm>
            <a:off x="1655767" y="1500467"/>
            <a:ext cx="4149200" cy="3646400"/>
          </a:xfrm>
        </p:spPr>
        <p:txBody>
          <a:bodyPr/>
          <a:lstStyle/>
          <a:p>
            <a:pPr marL="135464" indent="0">
              <a:buNone/>
            </a:pPr>
            <a:r>
              <a:rPr lang="en-US" sz="2000" b="1" dirty="0">
                <a:solidFill>
                  <a:schemeClr val="tx1"/>
                </a:solidFill>
                <a:latin typeface="Catamaran"/>
                <a:cs typeface="Arial"/>
                <a:sym typeface="Arial"/>
              </a:rPr>
              <a:t>Finding an unknown function</a:t>
            </a:r>
          </a:p>
          <a:p>
            <a:pPr marL="135464" indent="0">
              <a:buNone/>
            </a:pPr>
            <a:endParaRPr lang="en-US" sz="2000" b="1" dirty="0">
              <a:solidFill>
                <a:schemeClr val="tx1"/>
              </a:solidFill>
              <a:latin typeface="Catamaran"/>
              <a:cs typeface="Arial"/>
              <a:sym typeface="Arial"/>
            </a:endParaRPr>
          </a:p>
          <a:p>
            <a:pPr algn="l">
              <a:buFont typeface="Arial" panose="020B0604020202020204" pitchFamily="34" charset="0"/>
              <a:buChar char="•"/>
            </a:pPr>
            <a:r>
              <a:rPr lang="en-US" sz="2000" b="1" dirty="0">
                <a:solidFill>
                  <a:schemeClr val="tx1"/>
                </a:solidFill>
                <a:latin typeface="Catamaran"/>
                <a:cs typeface="Arial"/>
              </a:rPr>
              <a:t>nonlinear function with 2 inputs and one output given by a noisy data set</a:t>
            </a:r>
          </a:p>
          <a:p>
            <a:pPr>
              <a:buFont typeface="Arial" panose="020B0604020202020204" pitchFamily="34" charset="0"/>
              <a:buChar char="•"/>
            </a:pPr>
            <a:r>
              <a:rPr lang="en-US" sz="2000" b="1" dirty="0">
                <a:solidFill>
                  <a:schemeClr val="tx1"/>
                </a:solidFill>
                <a:latin typeface="Catamaran"/>
                <a:cs typeface="Arial"/>
              </a:rPr>
              <a:t>construction of regressors and finding the parameters using linear regression</a:t>
            </a:r>
          </a:p>
          <a:p>
            <a:pPr>
              <a:buFont typeface="Arial" panose="020B0604020202020204" pitchFamily="34" charset="0"/>
              <a:buChar char="•"/>
            </a:pPr>
            <a:r>
              <a:rPr lang="en-US" sz="2000" b="1" dirty="0">
                <a:solidFill>
                  <a:schemeClr val="tx1"/>
                </a:solidFill>
                <a:latin typeface="Catamaran"/>
                <a:cs typeface="Arial"/>
              </a:rPr>
              <a:t>determine and validate the polynomial approximator with variable degree</a:t>
            </a:r>
          </a:p>
          <a:p>
            <a:pPr algn="l">
              <a:buFont typeface="Arial" panose="020B0604020202020204" pitchFamily="34" charset="0"/>
              <a:buChar char="•"/>
            </a:pPr>
            <a:endParaRPr lang="en-US" sz="1400" b="0" i="0" dirty="0">
              <a:solidFill>
                <a:srgbClr val="E6EDF3"/>
              </a:solidFill>
              <a:effectLst/>
              <a:latin typeface="-apple-system"/>
            </a:endParaRPr>
          </a:p>
          <a:p>
            <a:endParaRPr lang="en-US" sz="2000" b="1" dirty="0">
              <a:solidFill>
                <a:schemeClr val="tx1"/>
              </a:solidFill>
              <a:latin typeface="Catamaran"/>
              <a:cs typeface="Arial"/>
              <a:sym typeface="Arial"/>
            </a:endParaRPr>
          </a:p>
          <a:p>
            <a:endParaRPr lang="en-US" sz="2000" b="1" dirty="0">
              <a:solidFill>
                <a:schemeClr val="tx1"/>
              </a:solidFill>
              <a:latin typeface="Catamaran"/>
              <a:cs typeface="Arial"/>
              <a:sym typeface="Arial"/>
            </a:endParaRPr>
          </a:p>
        </p:txBody>
      </p:sp>
      <p:sp>
        <p:nvSpPr>
          <p:cNvPr id="22" name="Text Placeholder 3">
            <a:extLst>
              <a:ext uri="{FF2B5EF4-FFF2-40B4-BE49-F238E27FC236}">
                <a16:creationId xmlns:a16="http://schemas.microsoft.com/office/drawing/2014/main" id="{52875C97-A87A-EAAE-E41C-BB1DBFE55BA1}"/>
              </a:ext>
            </a:extLst>
          </p:cNvPr>
          <p:cNvSpPr>
            <a:spLocks noGrp="1"/>
          </p:cNvSpPr>
          <p:nvPr>
            <p:ph type="body" idx="2"/>
          </p:nvPr>
        </p:nvSpPr>
        <p:spPr>
          <a:xfrm>
            <a:off x="6387000" y="1500467"/>
            <a:ext cx="4149200" cy="3646400"/>
          </a:xfrm>
        </p:spPr>
        <p:txBody>
          <a:bodyPr/>
          <a:lstStyle/>
          <a:p>
            <a:pPr marL="135464" indent="0">
              <a:buNone/>
            </a:pPr>
            <a:r>
              <a:rPr lang="en-US" sz="2000" b="1" dirty="0">
                <a:solidFill>
                  <a:schemeClr val="tx1"/>
                </a:solidFill>
                <a:latin typeface="Catamaran"/>
                <a:cs typeface="Arial"/>
              </a:rPr>
              <a:t>Nonlinear ARX</a:t>
            </a:r>
          </a:p>
          <a:p>
            <a:pPr marL="135464" indent="0">
              <a:buNone/>
            </a:pPr>
            <a:endParaRPr lang="en-US" sz="2000" b="1" dirty="0">
              <a:solidFill>
                <a:schemeClr val="tx1"/>
              </a:solidFill>
              <a:latin typeface="Catamaran"/>
              <a:cs typeface="Arial"/>
            </a:endParaRPr>
          </a:p>
          <a:p>
            <a:pPr>
              <a:buFont typeface="Arial" panose="020B0604020202020204" pitchFamily="34" charset="0"/>
              <a:buChar char="•"/>
            </a:pPr>
            <a:r>
              <a:rPr lang="nn-NO" sz="2000" b="1" dirty="0">
                <a:solidFill>
                  <a:schemeClr val="tx1"/>
                </a:solidFill>
                <a:latin typeface="Catamaran"/>
                <a:cs typeface="Arial"/>
              </a:rPr>
              <a:t>noisy data set for SISO dynamic system</a:t>
            </a:r>
          </a:p>
          <a:p>
            <a:pPr>
              <a:buFont typeface="Arial" panose="020B0604020202020204" pitchFamily="34" charset="0"/>
              <a:buChar char="•"/>
            </a:pPr>
            <a:r>
              <a:rPr lang="en-US" sz="2000" b="1" dirty="0">
                <a:solidFill>
                  <a:schemeClr val="tx1"/>
                </a:solidFill>
                <a:latin typeface="Catamaran"/>
                <a:cs typeface="Arial"/>
              </a:rPr>
              <a:t>construction of regressors and finding the parameters using linear regression</a:t>
            </a:r>
          </a:p>
          <a:p>
            <a:pPr>
              <a:buFont typeface="Arial" panose="020B0604020202020204" pitchFamily="34" charset="0"/>
              <a:buChar char="•"/>
            </a:pPr>
            <a:r>
              <a:rPr lang="en-US" sz="2000" b="1" dirty="0">
                <a:solidFill>
                  <a:schemeClr val="tx1"/>
                </a:solidFill>
                <a:latin typeface="Catamaran"/>
                <a:cs typeface="Arial"/>
              </a:rPr>
              <a:t>prediction and simulation</a:t>
            </a:r>
          </a:p>
          <a:p>
            <a:pPr>
              <a:buFont typeface="Arial" panose="020B0604020202020204" pitchFamily="34" charset="0"/>
              <a:buChar char="•"/>
            </a:pPr>
            <a:r>
              <a:rPr lang="en-US" sz="2000" b="1" dirty="0">
                <a:solidFill>
                  <a:schemeClr val="tx1"/>
                </a:solidFill>
                <a:latin typeface="Catamaran"/>
                <a:cs typeface="Arial"/>
              </a:rPr>
              <a:t>determine and validate the polynomial nonlinear ARX model</a:t>
            </a:r>
          </a:p>
          <a:p>
            <a:endParaRPr lang="en-US" sz="2000" b="1" dirty="0">
              <a:solidFill>
                <a:schemeClr val="tx1"/>
              </a:solidFill>
              <a:latin typeface="Catamaran"/>
              <a:cs typeface="Arial"/>
            </a:endParaRPr>
          </a:p>
          <a:p>
            <a:endParaRPr lang="en-US" sz="2000" b="1" dirty="0">
              <a:solidFill>
                <a:schemeClr val="tx1"/>
              </a:solidFill>
              <a:latin typeface="Catamaran"/>
              <a:cs typeface="Arial"/>
            </a:endParaRPr>
          </a:p>
        </p:txBody>
      </p:sp>
      <p:sp>
        <p:nvSpPr>
          <p:cNvPr id="3" name="TextBox 2">
            <a:extLst>
              <a:ext uri="{FF2B5EF4-FFF2-40B4-BE49-F238E27FC236}">
                <a16:creationId xmlns:a16="http://schemas.microsoft.com/office/drawing/2014/main" id="{1E17097F-7CD0-F704-108B-68D1A82011D2}"/>
              </a:ext>
            </a:extLst>
          </p:cNvPr>
          <p:cNvSpPr txBox="1"/>
          <p:nvPr/>
        </p:nvSpPr>
        <p:spPr>
          <a:xfrm>
            <a:off x="1655767" y="5161561"/>
            <a:ext cx="4020103" cy="1354217"/>
          </a:xfrm>
          <a:prstGeom prst="rect">
            <a:avLst/>
          </a:prstGeom>
          <a:noFill/>
        </p:spPr>
        <p:txBody>
          <a:bodyPr wrap="square" rtlCol="0">
            <a:spAutoFit/>
          </a:bodyPr>
          <a:lstStyle/>
          <a:p>
            <a:endParaRPr lang="en-US" sz="2000" b="1" dirty="0">
              <a:solidFill>
                <a:schemeClr val="tx1"/>
              </a:solidFill>
              <a:latin typeface="Catamaran"/>
            </a:endParaRPr>
          </a:p>
          <a:p>
            <a:r>
              <a:rPr lang="en-US" sz="2000" b="1" dirty="0">
                <a:solidFill>
                  <a:schemeClr val="tx1"/>
                </a:solidFill>
                <a:latin typeface="Catamaran"/>
              </a:rPr>
              <a:t>Project link: </a:t>
            </a:r>
            <a:r>
              <a:rPr lang="en-US" b="1" dirty="0">
                <a:solidFill>
                  <a:schemeClr val="tx1"/>
                </a:solidFill>
                <a:latin typeface="Catamaran"/>
                <a:hlinkClick r:id="rId2"/>
              </a:rPr>
              <a:t>https://github.com/alexzigler/Projects/tree/main/MATLAB%20-System%20identification-%20Finding%20an%20unknown%20function</a:t>
            </a:r>
            <a:endParaRPr lang="en-US" b="1" dirty="0">
              <a:solidFill>
                <a:schemeClr val="tx1"/>
              </a:solidFill>
              <a:latin typeface="Catamaran"/>
            </a:endParaRPr>
          </a:p>
        </p:txBody>
      </p:sp>
      <p:sp>
        <p:nvSpPr>
          <p:cNvPr id="4" name="TextBox 3">
            <a:extLst>
              <a:ext uri="{FF2B5EF4-FFF2-40B4-BE49-F238E27FC236}">
                <a16:creationId xmlns:a16="http://schemas.microsoft.com/office/drawing/2014/main" id="{E2E57F90-B973-2BED-0F3A-90188DB83F85}"/>
              </a:ext>
            </a:extLst>
          </p:cNvPr>
          <p:cNvSpPr txBox="1"/>
          <p:nvPr/>
        </p:nvSpPr>
        <p:spPr>
          <a:xfrm>
            <a:off x="6516097" y="5162117"/>
            <a:ext cx="4020103" cy="1354217"/>
          </a:xfrm>
          <a:prstGeom prst="rect">
            <a:avLst/>
          </a:prstGeom>
          <a:noFill/>
        </p:spPr>
        <p:txBody>
          <a:bodyPr wrap="square" rtlCol="0">
            <a:spAutoFit/>
          </a:bodyPr>
          <a:lstStyle/>
          <a:p>
            <a:endParaRPr lang="en-US" sz="2000" b="1" dirty="0">
              <a:solidFill>
                <a:schemeClr val="tx1"/>
              </a:solidFill>
              <a:latin typeface="Catamaran"/>
            </a:endParaRPr>
          </a:p>
          <a:p>
            <a:r>
              <a:rPr lang="en-US" sz="2000" b="1" dirty="0">
                <a:solidFill>
                  <a:schemeClr val="tx1"/>
                </a:solidFill>
                <a:latin typeface="Catamaran"/>
              </a:rPr>
              <a:t>Project link:</a:t>
            </a:r>
          </a:p>
          <a:p>
            <a:r>
              <a:rPr lang="en-US" b="1" dirty="0">
                <a:solidFill>
                  <a:schemeClr val="tx1"/>
                </a:solidFill>
                <a:latin typeface="Catamaran"/>
                <a:hlinkClick r:id="rId3"/>
              </a:rPr>
              <a:t>https://github.com/alexzigler/Projects/tree/main/MATLAB%20-System%20identification-%20Nonlinear%20ARX</a:t>
            </a:r>
            <a:endParaRPr lang="en-US" b="1" dirty="0">
              <a:solidFill>
                <a:schemeClr val="tx1"/>
              </a:solidFill>
              <a:latin typeface="Catamaran"/>
            </a:endParaRPr>
          </a:p>
        </p:txBody>
      </p:sp>
    </p:spTree>
    <p:extLst>
      <p:ext uri="{BB962C8B-B14F-4D97-AF65-F5344CB8AC3E}">
        <p14:creationId xmlns:p14="http://schemas.microsoft.com/office/powerpoint/2010/main" val="2368139971"/>
      </p:ext>
    </p:extLst>
  </p:cSld>
  <p:clrMapOvr>
    <a:masterClrMapping/>
  </p:clrMapOvr>
</p:sld>
</file>

<file path=ppt/theme/theme1.xml><?xml version="1.0" encoding="utf-8"?>
<a:theme xmlns:a="http://schemas.openxmlformats.org/drawingml/2006/main" name="Hubert template">
  <a:themeElements>
    <a:clrScheme name="Custom 347">
      <a:dk1>
        <a:srgbClr val="FFFFFF"/>
      </a:dk1>
      <a:lt1>
        <a:srgbClr val="04152C"/>
      </a:lt1>
      <a:dk2>
        <a:srgbClr val="CAD3E2"/>
      </a:dk2>
      <a:lt2>
        <a:srgbClr val="4C5E81"/>
      </a:lt2>
      <a:accent1>
        <a:srgbClr val="8097FF"/>
      </a:accent1>
      <a:accent2>
        <a:srgbClr val="3BE5CC"/>
      </a:accent2>
      <a:accent3>
        <a:srgbClr val="FFC229"/>
      </a:accent3>
      <a:accent4>
        <a:srgbClr val="FF826C"/>
      </a:accent4>
      <a:accent5>
        <a:srgbClr val="A54FA5"/>
      </a:accent5>
      <a:accent6>
        <a:srgbClr val="F00286"/>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Hubert · SlidesCarnival</Template>
  <TotalTime>146</TotalTime>
  <Words>1627</Words>
  <Application>Microsoft Office PowerPoint</Application>
  <PresentationFormat>Widescreen</PresentationFormat>
  <Paragraphs>130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Catamaran</vt:lpstr>
      <vt:lpstr>Catamaran Thin</vt:lpstr>
      <vt:lpstr>Hubert template</vt:lpstr>
      <vt:lpstr>Projects</vt:lpstr>
      <vt:lpstr>Contents</vt:lpstr>
      <vt:lpstr>AutoCAD</vt:lpstr>
      <vt:lpstr>OpenGL</vt:lpstr>
      <vt:lpstr>C# Ultimate Tic Tac Toe</vt:lpstr>
      <vt:lpstr>Java employee time tracking</vt:lpstr>
      <vt:lpstr>Java multithreading app</vt:lpstr>
      <vt:lpstr>Python math modeling - unfinished</vt:lpstr>
      <vt:lpstr>System identification (group projects)</vt:lpstr>
      <vt:lpstr>System theory</vt:lpstr>
      <vt:lpstr>Estimators</vt:lpstr>
      <vt:lpstr>Water tanks control</vt:lpstr>
      <vt:lpstr>Twin rotor control</vt:lpstr>
      <vt:lpstr>Power electronics</vt:lpstr>
      <vt:lpstr>Nonlinear control and analysis  (bachelor's degree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Projects</dc:title>
  <dc:creator>Alexandru Zigler</dc:creator>
  <cp:lastModifiedBy>Alexandru Zigler</cp:lastModifiedBy>
  <cp:revision>5</cp:revision>
  <dcterms:created xsi:type="dcterms:W3CDTF">2023-07-19T12:31:51Z</dcterms:created>
  <dcterms:modified xsi:type="dcterms:W3CDTF">2023-07-20T13:35:47Z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2023-07-19T14:23:12Z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17a463d1-c37b-4b31-aea3-c90f8b75e677</vt:lpwstr>
  </property>
  <property fmtid="{D5CDD505-2E9C-101B-9397-08002B2CF9AE}" pid="8" name="MSIP_Label_5b58b62f-6f94-46bd-8089-18e64b0a9abb_ContentBits">
    <vt:lpwstr>0</vt:lpwstr>
  </property>
</Properties>
</file>