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Зубарев Александр, 10-2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окружностей. Найти такую пару пересекающихся окружностей, что длина отрезка, проведенного от одной точки пересечения этих двух окружностей до другой, максимальна. В качестве ответа: выделить эту пару окружностей, нарисовать отрезок между найденными точками пересечения.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738AD-711A-AF86-2B15-B7FCD472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57" y="1996751"/>
            <a:ext cx="4141950" cy="416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окружности</a:t>
            </a:r>
          </a:p>
          <a:p>
            <a:r>
              <a:rPr lang="ru-RU" sz="2400" dirty="0"/>
              <a:t>Добавление случайных окружностей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0C2E12-DEBB-C46E-8A40-4A22ECD4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6" y="1894114"/>
            <a:ext cx="2677308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Нажатие – задаёт центр</a:t>
            </a:r>
          </a:p>
          <a:p>
            <a:r>
              <a:rPr lang="ru-RU" sz="2400" dirty="0"/>
              <a:t>При отпускании – задаётся окружность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4EA1ED-F5F0-0F18-0E04-4CFF55E4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A995B1-C406-94BC-39CA-47D10FBF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95" y="1842796"/>
            <a:ext cx="4027743" cy="44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8F30B6-7241-4CCB-8AE6-49079168B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3047137"/>
            <a:ext cx="339902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i="1" dirty="0">
                <a:solidFill>
                  <a:srgbClr val="629755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Координаты центра окружности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A9B7C6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Vector2d </a:t>
            </a:r>
            <a:r>
              <a:rPr lang="ru-RU" sz="1200" dirty="0" err="1">
                <a:solidFill>
                  <a:srgbClr val="9876A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 Радиус Окружности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  <a:b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62975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9876A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ru-RU" sz="1200" dirty="0">
                <a:solidFill>
                  <a:srgbClr val="CC783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8CBA5B-D592-4337-BBDB-2550C103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92" y="2174827"/>
            <a:ext cx="39624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Список </a:t>
            </a:r>
            <a:r>
              <a:rPr lang="ru-RU" altLang="ru-RU" sz="1000" i="1" dirty="0">
                <a:solidFill>
                  <a:srgbClr val="629755"/>
                </a:solidFill>
                <a:latin typeface="JetBrains Mono"/>
              </a:rPr>
              <a:t>окружностей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lang="en-US" altLang="ru-RU" sz="1000" dirty="0">
                <a:solidFill>
                  <a:srgbClr val="9876AA"/>
                </a:solidFill>
                <a:latin typeface="JetBrains Mono"/>
              </a:rPr>
              <a:t>circles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окружностей в ответе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crossed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ответе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Vector2d[]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23E46-F5D9-B9A7-CCBD-9C508FFD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18" y="1740029"/>
            <a:ext cx="4059374" cy="43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27761FD-AA3A-358F-56E9-B97F4131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55" y="953212"/>
            <a:ext cx="450073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cancel()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index1 = -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index2 = -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len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.size()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++i)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 = i +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 &lt;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.size()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++j)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(isCrossed(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.get(i)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.get(j)))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Vector2d[] now = crossing(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.get(i)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.get(j))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nowLen = Vector2d.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subtract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]).length()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(nowLen &gt; len)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len = nowLen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index1 = i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index2 = j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pointing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now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(index1 != -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&amp;&amp; index2 != -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crossed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.add(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.get(index1))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crossed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.add(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.get(index2))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.remove(Math.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max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(index2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index1))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.remove(Math.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(index2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index1))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задача решена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solved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cancel()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23763F7-8BAA-29ED-8CCA-5D6B9432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88" y="2846414"/>
            <a:ext cx="438849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Vector2d[]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crossing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c2)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Vector2d d = Vector2d.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subtract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(c2.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 = (c1.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c2.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c2.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/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Vector2d[]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l 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 = -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l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l * l - 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Discriminant4 = (b /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* (b /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- a * 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(-b/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sqrt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(Discriminant4)) / 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(-b/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sqrt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(Discriminant4)) / 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l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l -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(c1.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C586D2-90F2-ECF7-1DE2-B776B99D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96" y="1881505"/>
            <a:ext cx="398417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boolean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isCrossed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(Circle c1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 c2)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Vector2d.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subtract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(c1.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c2.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center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).length()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&lt; c1.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c2.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&amp;&amp; d &gt; Math.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(c1.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c2.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rad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52</TotalTime>
  <Words>895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Century Gothic</vt:lpstr>
      <vt:lpstr>Century Schoolbook</vt:lpstr>
      <vt:lpstr>JetBrains Mono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Руслан Багиров</cp:lastModifiedBy>
  <cp:revision>9</cp:revision>
  <dcterms:created xsi:type="dcterms:W3CDTF">2022-03-13T10:47:13Z</dcterms:created>
  <dcterms:modified xsi:type="dcterms:W3CDTF">2023-04-18T23:19:25Z</dcterms:modified>
</cp:coreProperties>
</file>