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9" autoAdjust="0"/>
    <p:restoredTop sz="94660"/>
  </p:normalViewPr>
  <p:slideViewPr>
    <p:cSldViewPr snapToGrid="0">
      <p:cViewPr varScale="1">
        <p:scale>
          <a:sx n="71" d="100"/>
          <a:sy n="71" d="100"/>
        </p:scale>
        <p:origin x="6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C6738-92B0-4758-9D54-0AE2BDBA7B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90C990-C890-4CF3-BB6C-A1F3B2221C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40ACB-E5BE-4F97-840D-0F83ABDC3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3189-67AC-41CC-907E-446981CCA7C1}" type="datetimeFigureOut">
              <a:rPr lang="en-SG" smtClean="0"/>
              <a:t>6/8/2020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FF225-31AE-4E8F-95CB-462C312BD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02A6D-9531-47EB-BC96-08D301312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0E641-4D2C-4341-866B-685899494D4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31076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6EF95-66DE-474A-8947-A0B4E422F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59CE8B-7E82-491A-B7B2-09945C362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DF2AB-E67D-4414-ABDD-3640D1D07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3189-67AC-41CC-907E-446981CCA7C1}" type="datetimeFigureOut">
              <a:rPr lang="en-SG" smtClean="0"/>
              <a:t>6/8/2020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B6A61-C8E2-4EA1-A986-13E989D99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47C74-C828-4C7D-9AEC-A5FBBB51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0E641-4D2C-4341-866B-685899494D4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4912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2A6DCC-321F-41C5-BF33-6A4203F240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BD8749-BBDD-4BE8-8BCC-7A483D89B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5D944-7123-4BDA-BC1E-6BB409A83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3189-67AC-41CC-907E-446981CCA7C1}" type="datetimeFigureOut">
              <a:rPr lang="en-SG" smtClean="0"/>
              <a:t>6/8/2020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2BD51-DD88-44AB-A157-3AF357E2F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D973F-6B97-4DEB-A8F9-C154D201A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0E641-4D2C-4341-866B-685899494D4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78707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21363-1761-40EE-A80A-1E13F15C5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6FB9D-3A36-4C92-92F2-BD20F76CB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BC0E2-E83E-4BB8-9845-82BA62E67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3189-67AC-41CC-907E-446981CCA7C1}" type="datetimeFigureOut">
              <a:rPr lang="en-SG" smtClean="0"/>
              <a:t>6/8/2020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B3415-478F-433E-BE73-BC24B4A02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2EE97-FAAB-451F-9DBF-0C60C5586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0E641-4D2C-4341-866B-685899494D4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00136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916F7-01E8-4E59-A65A-6F95BB7B4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AEB7B6-59A6-4095-972F-53DF8E59E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A7C5B-2E11-4117-B667-B55578E38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3189-67AC-41CC-907E-446981CCA7C1}" type="datetimeFigureOut">
              <a:rPr lang="en-SG" smtClean="0"/>
              <a:t>6/8/2020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80F29-359A-4D66-BA38-88FBFF499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BDCB6-92B5-4458-92F5-A93B850E0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0E641-4D2C-4341-866B-685899494D4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5001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78420-0771-4F09-8A03-9A8B6C1A8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2F176-23F7-410C-A118-4DBD2E784C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192C46-5290-4E05-A5C3-EA2690E16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2A8893-7EE5-46AF-8E70-B44B38A7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3189-67AC-41CC-907E-446981CCA7C1}" type="datetimeFigureOut">
              <a:rPr lang="en-SG" smtClean="0"/>
              <a:t>6/8/2020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0331EB-8A67-4BB7-93CA-565F9DE61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E3A4C-34EF-4D48-AC7C-E9008AD12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0E641-4D2C-4341-866B-685899494D4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49810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0C4FE-64B1-4953-A426-E055036B7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918F54-59BC-4519-95F4-1F9D1F5C1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FFF669-F8AE-4092-A23B-59C06872A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23BEEE-7BB4-4A49-AA65-6A5DA9327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B0B324-45C0-4FB6-98A5-82D8DB832F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F3E8AE-A511-423C-9FBB-F99C8044E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3189-67AC-41CC-907E-446981CCA7C1}" type="datetimeFigureOut">
              <a:rPr lang="en-SG" smtClean="0"/>
              <a:t>6/8/2020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D6488D-4D25-414C-89F1-9C336F4D2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55B0F8-1CE9-4349-B0FA-1634F45AC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0E641-4D2C-4341-866B-685899494D4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0429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0D6D4-E741-4F17-A8E2-FCFE2023C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3F1D18-14E8-4038-91A6-287DE3EB8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3189-67AC-41CC-907E-446981CCA7C1}" type="datetimeFigureOut">
              <a:rPr lang="en-SG" smtClean="0"/>
              <a:t>6/8/2020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5B819D-3731-46F6-ABF9-DA507580D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4887E4-AA89-4C78-8359-E2F1AEDFF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0E641-4D2C-4341-866B-685899494D4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8317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D6F43D-1F4A-48F9-B9D1-8E1790A9A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3189-67AC-41CC-907E-446981CCA7C1}" type="datetimeFigureOut">
              <a:rPr lang="en-SG" smtClean="0"/>
              <a:t>6/8/2020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06E898-F075-49CB-8F90-ECB1E9C1C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333AAB-2011-4C75-BA0D-2ED3D91FB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0E641-4D2C-4341-866B-685899494D4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85691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CC26F-1028-4749-A465-DC0104339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4C282-8C1E-4B3F-87A7-39B6CE610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2D3EC9-4F69-4DC7-9BE8-3BF90E1BC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59EA26-DD11-424F-AA28-3993FE5D1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3189-67AC-41CC-907E-446981CCA7C1}" type="datetimeFigureOut">
              <a:rPr lang="en-SG" smtClean="0"/>
              <a:t>6/8/2020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61469D-FBED-496F-8383-DD0674BAE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239658-474A-4BBC-A720-067A59DC9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0E641-4D2C-4341-866B-685899494D4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7253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8187C-376A-43BF-978E-00974909D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54FF09-2540-45A1-B204-3081B76845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772D14-C99A-4F7B-BA9D-131FD39B0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F6B7FC-D39C-494E-AD04-82372731F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3189-67AC-41CC-907E-446981CCA7C1}" type="datetimeFigureOut">
              <a:rPr lang="en-SG" smtClean="0"/>
              <a:t>6/8/2020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F2854-CB59-4F5F-B14C-92C5CBC44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BF471-F63B-4ED2-AF29-C2356AF70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0E641-4D2C-4341-866B-685899494D4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2717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85B065-080F-4A85-9DB3-46985B836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A4EE2-D766-4B39-AFA0-E249E778B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8FF60-7132-4B5E-8025-00E414FC1A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F3189-67AC-41CC-907E-446981CCA7C1}" type="datetimeFigureOut">
              <a:rPr lang="en-SG" smtClean="0"/>
              <a:t>6/8/2020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9FE0F-7224-4F11-A584-67C8F68FFD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2834D-AC37-44B3-A93C-7F62FF4B1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0E641-4D2C-4341-866B-685899494D4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34459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99D8558-D20C-4CE3-B8CF-004D57EA549C}"/>
              </a:ext>
            </a:extLst>
          </p:cNvPr>
          <p:cNvSpPr/>
          <p:nvPr/>
        </p:nvSpPr>
        <p:spPr>
          <a:xfrm>
            <a:off x="2461672" y="2599857"/>
            <a:ext cx="1441244" cy="103273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33217-34E9-4C79-A70C-23797778D794}"/>
              </a:ext>
            </a:extLst>
          </p:cNvPr>
          <p:cNvSpPr/>
          <p:nvPr/>
        </p:nvSpPr>
        <p:spPr>
          <a:xfrm>
            <a:off x="4316469" y="2599857"/>
            <a:ext cx="1441244" cy="103273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FCC218-2964-4282-B8B8-0F1A656CAAA6}"/>
              </a:ext>
            </a:extLst>
          </p:cNvPr>
          <p:cNvSpPr/>
          <p:nvPr/>
        </p:nvSpPr>
        <p:spPr>
          <a:xfrm>
            <a:off x="6171266" y="3486244"/>
            <a:ext cx="1441244" cy="103273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3B0EFBB-FFD8-43CD-9064-2684F62018EB}"/>
              </a:ext>
            </a:extLst>
          </p:cNvPr>
          <p:cNvSpPr/>
          <p:nvPr/>
        </p:nvSpPr>
        <p:spPr>
          <a:xfrm>
            <a:off x="6171266" y="1726148"/>
            <a:ext cx="1441244" cy="103273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C585540A-36A4-461F-AED9-D9FC9C90A8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130" y="1861515"/>
            <a:ext cx="762000" cy="762000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AC5E459D-FE96-41A9-88F5-BB7ACD36C0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686" y="3621611"/>
            <a:ext cx="762000" cy="762000"/>
          </a:xfrm>
          <a:prstGeom prst="rect">
            <a:avLst/>
          </a:prstGeom>
        </p:spPr>
      </p:pic>
      <p:pic>
        <p:nvPicPr>
          <p:cNvPr id="9" name="Picture 8" descr="A picture containing table&#10;&#10;Description automatically generated">
            <a:extLst>
              <a:ext uri="{FF2B5EF4-FFF2-40B4-BE49-F238E27FC236}">
                <a16:creationId xmlns:a16="http://schemas.microsoft.com/office/drawing/2014/main" id="{14FCE58B-C264-4BAF-9B6E-86E9F5FC4C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935" y="2724242"/>
            <a:ext cx="762002" cy="762002"/>
          </a:xfrm>
          <a:prstGeom prst="rect">
            <a:avLst/>
          </a:prstGeom>
        </p:spPr>
      </p:pic>
      <p:pic>
        <p:nvPicPr>
          <p:cNvPr id="11" name="Picture 10" descr="A close up of a coral&#10;&#10;Description automatically generated">
            <a:extLst>
              <a:ext uri="{FF2B5EF4-FFF2-40B4-BE49-F238E27FC236}">
                <a16:creationId xmlns:a16="http://schemas.microsoft.com/office/drawing/2014/main" id="{5903FCE1-1FA7-4839-94FF-F62DB9C03F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880" y="2789983"/>
            <a:ext cx="647848" cy="64784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98AAA64-259F-4B00-B918-BD0965018426}"/>
              </a:ext>
            </a:extLst>
          </p:cNvPr>
          <p:cNvSpPr txBox="1"/>
          <p:nvPr/>
        </p:nvSpPr>
        <p:spPr>
          <a:xfrm>
            <a:off x="6635940" y="2937897"/>
            <a:ext cx="524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OR</a:t>
            </a:r>
          </a:p>
        </p:txBody>
      </p:sp>
      <p:pic>
        <p:nvPicPr>
          <p:cNvPr id="26" name="Graphic 25" descr="Volume">
            <a:extLst>
              <a:ext uri="{FF2B5EF4-FFF2-40B4-BE49-F238E27FC236}">
                <a16:creationId xmlns:a16="http://schemas.microsoft.com/office/drawing/2014/main" id="{93A973F4-5BEA-48EA-A7A0-BF6DEA9402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60692" y="1098011"/>
            <a:ext cx="492770" cy="49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891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Xing Fang Tricia Seow</dc:creator>
  <cp:lastModifiedBy>Xing Fang Tricia Seow</cp:lastModifiedBy>
  <cp:revision>1</cp:revision>
  <dcterms:created xsi:type="dcterms:W3CDTF">2020-08-06T04:22:50Z</dcterms:created>
  <dcterms:modified xsi:type="dcterms:W3CDTF">2020-08-06T04:28:39Z</dcterms:modified>
</cp:coreProperties>
</file>