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Google Sans" panose="020B0603030502040204" pitchFamily="34" charset="0"/>
      <p:regular r:id="rId17"/>
      <p:bold r:id="rId18"/>
      <p:italic r:id="rId19"/>
      <p:boldItalic r:id="rId20"/>
    </p:embeddedFont>
    <p:embeddedFont>
      <p:font typeface="Google Sans Medium" panose="020B0603030502040204" pitchFamily="34" charset="0"/>
      <p:regular r:id="rId21"/>
      <p:bold r:id="rId22"/>
      <p:italic r:id="rId23"/>
      <p:boldItalic r:id="rId24"/>
    </p:embeddedFont>
    <p:embeddedFont>
      <p:font typeface="Montserrat" pitchFamily="2" charset="77"/>
      <p:regular r:id="rId25"/>
      <p:bold r:id="rId26"/>
      <p:italic r:id="rId27"/>
      <p:boldItalic r:id="rId28"/>
    </p:embeddedFont>
    <p:embeddedFont>
      <p:font typeface="Montserrat ExtraBold" pitchFamily="2" charset="77"/>
      <p:bold r:id="rId29"/>
      <p:italic r:id="rId30"/>
      <p:boldItalic r:id="rId31"/>
    </p:embeddedFont>
    <p:embeddedFont>
      <p:font typeface="Roboto" panose="02000000000000000000" pitchFamily="2" charset="0"/>
      <p:regular r:id="rId32"/>
      <p:bold r:id="rId33"/>
      <p:italic r:id="rId34"/>
      <p:boldItalic r:id="rId35"/>
    </p:embeddedFont>
    <p:embeddedFont>
      <p:font typeface="Roboto Light"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RPr lang="tr-T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font" Target="fonts/font27.fntdata"/><Relationship Id="rId21" Type="http://schemas.openxmlformats.org/officeDocument/2006/relationships/font" Target="fonts/font9.fntdata"/><Relationship Id="rId34" Type="http://schemas.openxmlformats.org/officeDocument/2006/relationships/font" Target="fonts/font22.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rtl="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568107a2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568107a2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90027d67_0_206:notes"/>
          <p:cNvSpPr txBox="1">
            <a:spLocks noGrp="1"/>
          </p:cNvSpPr>
          <p:nvPr>
            <p:ph type="body" idx="1"/>
          </p:nvPr>
        </p:nvSpPr>
        <p:spPr>
          <a:xfrm>
            <a:off x="685800" y="4400550"/>
            <a:ext cx="5486400" cy="36006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
        <p:nvSpPr>
          <p:cNvPr id="113" name="Google Shape;113;g7090027d67_0_2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ae24ace33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ae24ace3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23b1d0b6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23b1d0b6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c229fdd62_1_72:notes"/>
          <p:cNvSpPr txBox="1">
            <a:spLocks noGrp="1"/>
          </p:cNvSpPr>
          <p:nvPr>
            <p:ph type="body" idx="1"/>
          </p:nvPr>
        </p:nvSpPr>
        <p:spPr>
          <a:xfrm>
            <a:off x="685800" y="4400550"/>
            <a:ext cx="5486400" cy="36006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
        <p:nvSpPr>
          <p:cNvPr id="187" name="Google Shape;187;g7c229fdd62_1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ae24ace33_0_201:notes"/>
          <p:cNvSpPr txBox="1">
            <a:spLocks noGrp="1"/>
          </p:cNvSpPr>
          <p:nvPr>
            <p:ph type="body" idx="1"/>
          </p:nvPr>
        </p:nvSpPr>
        <p:spPr>
          <a:xfrm>
            <a:off x="685800" y="4400550"/>
            <a:ext cx="5486400" cy="36006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
        <p:nvSpPr>
          <p:cNvPr id="212" name="Google Shape;212;g6ae24ace33_0_2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d9b48f3db8_2_37:notes"/>
          <p:cNvSpPr txBox="1">
            <a:spLocks noGrp="1"/>
          </p:cNvSpPr>
          <p:nvPr>
            <p:ph type="body" idx="1"/>
          </p:nvPr>
        </p:nvSpPr>
        <p:spPr>
          <a:xfrm>
            <a:off x="685800" y="4400550"/>
            <a:ext cx="5486400" cy="36006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
        <p:nvSpPr>
          <p:cNvPr id="245" name="Google Shape;245;gd9b48f3db8_2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6ae24ace33_0_113:notes"/>
          <p:cNvSpPr txBox="1">
            <a:spLocks noGrp="1"/>
          </p:cNvSpPr>
          <p:nvPr>
            <p:ph type="body" idx="1"/>
          </p:nvPr>
        </p:nvSpPr>
        <p:spPr>
          <a:xfrm>
            <a:off x="685800" y="4400550"/>
            <a:ext cx="5486400" cy="36006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
        <p:nvSpPr>
          <p:cNvPr id="283" name="Google Shape;283;g6ae24ace33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923b1d0b66_0_113:notes"/>
          <p:cNvSpPr txBox="1">
            <a:spLocks noGrp="1"/>
          </p:cNvSpPr>
          <p:nvPr>
            <p:ph type="body" idx="1"/>
          </p:nvPr>
        </p:nvSpPr>
        <p:spPr>
          <a:xfrm>
            <a:off x="685800" y="4400550"/>
            <a:ext cx="5486400" cy="36006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
        <p:nvSpPr>
          <p:cNvPr id="321" name="Google Shape;321;g923b1d0b66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rtlCol="0"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rtl="0"/>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rtlCol="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rtl="0"/>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rtlCol="0"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rtl="0"/>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rtlCol="0"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rtl="0"/>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subTitle" idx="1"/>
          </p:nvPr>
        </p:nvSpPr>
        <p:spPr>
          <a:xfrm>
            <a:off x="613925" y="4363882"/>
            <a:ext cx="7916100" cy="301800"/>
          </a:xfrm>
          <a:prstGeom prst="rect">
            <a:avLst/>
          </a:prstGeom>
          <a:noFill/>
          <a:ln>
            <a:noFill/>
          </a:ln>
        </p:spPr>
        <p:txBody>
          <a:bodyPr spcFirstLastPara="1" wrap="square" lIns="68575" tIns="68575" rIns="68575" bIns="68575" rtlCol="0" anchor="ctr" anchorCtr="0">
            <a:noAutofit/>
          </a:bodyPr>
          <a:lstStyle>
            <a:lvl1pPr lvl="0" algn="ctr" rtl="0">
              <a:lnSpc>
                <a:spcPct val="100000"/>
              </a:lnSpc>
              <a:spcBef>
                <a:spcPts val="0"/>
              </a:spcBef>
              <a:spcAft>
                <a:spcPts val="0"/>
              </a:spcAft>
              <a:buClr>
                <a:srgbClr val="0078BA"/>
              </a:buClr>
              <a:buSzPts val="1400"/>
              <a:buNone/>
              <a:defRPr sz="1800">
                <a:solidFill>
                  <a:srgbClr val="0078BA"/>
                </a:solidFill>
              </a:defRPr>
            </a:lvl1pPr>
            <a:lvl2pPr lvl="1"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2pPr>
            <a:lvl3pPr lvl="2"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3pPr>
            <a:lvl4pPr lvl="3"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4pPr>
            <a:lvl5pPr lvl="4"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5pPr>
            <a:lvl6pPr lvl="5"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6pPr>
            <a:lvl7pPr lvl="6"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7pPr>
            <a:lvl8pPr lvl="7"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8pPr>
            <a:lvl9pPr lvl="8"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9pPr>
          </a:lstStyle>
          <a:p>
            <a:pPr rtl="0"/>
            <a:endParaRPr/>
          </a:p>
        </p:txBody>
      </p:sp>
      <p:sp>
        <p:nvSpPr>
          <p:cNvPr id="52" name="Google Shape;52;p13"/>
          <p:cNvSpPr txBox="1">
            <a:spLocks noGrp="1"/>
          </p:cNvSpPr>
          <p:nvPr>
            <p:ph type="title"/>
          </p:nvPr>
        </p:nvSpPr>
        <p:spPr>
          <a:xfrm>
            <a:off x="458150" y="3848319"/>
            <a:ext cx="8227800" cy="482100"/>
          </a:xfrm>
          <a:prstGeom prst="rect">
            <a:avLst/>
          </a:prstGeom>
          <a:noFill/>
          <a:ln>
            <a:noFill/>
          </a:ln>
        </p:spPr>
        <p:txBody>
          <a:bodyPr spcFirstLastPara="1" wrap="square" lIns="68575" tIns="68575" rIns="68575" bIns="68575" rtlCol="0" anchor="ctr" anchorCtr="0">
            <a:noAutofit/>
          </a:bodyPr>
          <a:lstStyle>
            <a:lvl1pPr lvl="0" algn="ctr" rtl="0">
              <a:lnSpc>
                <a:spcPct val="100000"/>
              </a:lnSpc>
              <a:spcBef>
                <a:spcPts val="0"/>
              </a:spcBef>
              <a:spcAft>
                <a:spcPts val="0"/>
              </a:spcAft>
              <a:buSzPts val="2700"/>
              <a:buFont typeface="Roboto"/>
              <a:buNone/>
              <a:defRPr sz="3600" b="1">
                <a:latin typeface="Roboto"/>
                <a:ea typeface="Roboto"/>
                <a:cs typeface="Roboto"/>
                <a:sym typeface="Roboto"/>
              </a:defRPr>
            </a:lvl1pPr>
            <a:lvl2pPr lvl="1" algn="l" rtl="0">
              <a:lnSpc>
                <a:spcPct val="100000"/>
              </a:lnSpc>
              <a:spcBef>
                <a:spcPts val="0"/>
              </a:spcBef>
              <a:spcAft>
                <a:spcPts val="0"/>
              </a:spcAft>
              <a:buClr>
                <a:srgbClr val="000000"/>
              </a:buClr>
              <a:buSzPts val="2700"/>
              <a:buNone/>
              <a:defRPr sz="3600">
                <a:solidFill>
                  <a:srgbClr val="000000"/>
                </a:solidFill>
              </a:defRPr>
            </a:lvl2pPr>
            <a:lvl3pPr lvl="2" algn="l" rtl="0">
              <a:lnSpc>
                <a:spcPct val="100000"/>
              </a:lnSpc>
              <a:spcBef>
                <a:spcPts val="0"/>
              </a:spcBef>
              <a:spcAft>
                <a:spcPts val="0"/>
              </a:spcAft>
              <a:buClr>
                <a:srgbClr val="000000"/>
              </a:buClr>
              <a:buSzPts val="2700"/>
              <a:buNone/>
              <a:defRPr sz="3600">
                <a:solidFill>
                  <a:srgbClr val="000000"/>
                </a:solidFill>
              </a:defRPr>
            </a:lvl3pPr>
            <a:lvl4pPr lvl="3" algn="l" rtl="0">
              <a:lnSpc>
                <a:spcPct val="100000"/>
              </a:lnSpc>
              <a:spcBef>
                <a:spcPts val="0"/>
              </a:spcBef>
              <a:spcAft>
                <a:spcPts val="0"/>
              </a:spcAft>
              <a:buClr>
                <a:srgbClr val="000000"/>
              </a:buClr>
              <a:buSzPts val="2700"/>
              <a:buNone/>
              <a:defRPr sz="3600">
                <a:solidFill>
                  <a:srgbClr val="000000"/>
                </a:solidFill>
              </a:defRPr>
            </a:lvl4pPr>
            <a:lvl5pPr lvl="4" algn="l" rtl="0">
              <a:lnSpc>
                <a:spcPct val="100000"/>
              </a:lnSpc>
              <a:spcBef>
                <a:spcPts val="0"/>
              </a:spcBef>
              <a:spcAft>
                <a:spcPts val="0"/>
              </a:spcAft>
              <a:buClr>
                <a:srgbClr val="000000"/>
              </a:buClr>
              <a:buSzPts val="2700"/>
              <a:buNone/>
              <a:defRPr sz="3600">
                <a:solidFill>
                  <a:srgbClr val="000000"/>
                </a:solidFill>
              </a:defRPr>
            </a:lvl5pPr>
            <a:lvl6pPr lvl="5" algn="l" rtl="0">
              <a:lnSpc>
                <a:spcPct val="100000"/>
              </a:lnSpc>
              <a:spcBef>
                <a:spcPts val="0"/>
              </a:spcBef>
              <a:spcAft>
                <a:spcPts val="0"/>
              </a:spcAft>
              <a:buClr>
                <a:srgbClr val="000000"/>
              </a:buClr>
              <a:buSzPts val="2700"/>
              <a:buNone/>
              <a:defRPr sz="3600">
                <a:solidFill>
                  <a:srgbClr val="000000"/>
                </a:solidFill>
              </a:defRPr>
            </a:lvl6pPr>
            <a:lvl7pPr lvl="6" algn="l" rtl="0">
              <a:lnSpc>
                <a:spcPct val="100000"/>
              </a:lnSpc>
              <a:spcBef>
                <a:spcPts val="0"/>
              </a:spcBef>
              <a:spcAft>
                <a:spcPts val="0"/>
              </a:spcAft>
              <a:buClr>
                <a:srgbClr val="000000"/>
              </a:buClr>
              <a:buSzPts val="2700"/>
              <a:buNone/>
              <a:defRPr sz="3600">
                <a:solidFill>
                  <a:srgbClr val="000000"/>
                </a:solidFill>
              </a:defRPr>
            </a:lvl7pPr>
            <a:lvl8pPr lvl="7" algn="l" rtl="0">
              <a:lnSpc>
                <a:spcPct val="100000"/>
              </a:lnSpc>
              <a:spcBef>
                <a:spcPts val="0"/>
              </a:spcBef>
              <a:spcAft>
                <a:spcPts val="0"/>
              </a:spcAft>
              <a:buClr>
                <a:srgbClr val="000000"/>
              </a:buClr>
              <a:buSzPts val="2700"/>
              <a:buNone/>
              <a:defRPr sz="3600">
                <a:solidFill>
                  <a:srgbClr val="000000"/>
                </a:solidFill>
              </a:defRPr>
            </a:lvl8pPr>
            <a:lvl9pPr lvl="8" algn="l" rtl="0">
              <a:lnSpc>
                <a:spcPct val="100000"/>
              </a:lnSpc>
              <a:spcBef>
                <a:spcPts val="0"/>
              </a:spcBef>
              <a:spcAft>
                <a:spcPts val="0"/>
              </a:spcAft>
              <a:buClr>
                <a:srgbClr val="000000"/>
              </a:buClr>
              <a:buSzPts val="2700"/>
              <a:buNone/>
              <a:defRPr sz="3600">
                <a:solidFill>
                  <a:srgbClr val="000000"/>
                </a:solidFill>
              </a:defRPr>
            </a:lvl9pPr>
          </a:lstStyle>
          <a:p>
            <a:pPr rtl="0"/>
            <a:endParaRPr/>
          </a:p>
        </p:txBody>
      </p:sp>
      <p:sp>
        <p:nvSpPr>
          <p:cNvPr id="53" name="Google Shape;53;p13"/>
          <p:cNvSpPr txBox="1"/>
          <p:nvPr/>
        </p:nvSpPr>
        <p:spPr>
          <a:xfrm>
            <a:off x="4101845" y="4728863"/>
            <a:ext cx="4584000" cy="305700"/>
          </a:xfrm>
          <a:prstGeom prst="rect">
            <a:avLst/>
          </a:prstGeom>
          <a:noFill/>
          <a:ln>
            <a:noFill/>
          </a:ln>
        </p:spPr>
        <p:txBody>
          <a:bodyPr spcFirstLastPara="1" wrap="square" lIns="91425" tIns="91425" rIns="91425" bIns="91425" rtlCol="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tr" sz="800" b="0" i="0" u="none" strike="noStrike" cap="none">
                <a:solidFill>
                  <a:schemeClr val="dk2"/>
                </a:solidFill>
                <a:latin typeface="Roboto Light"/>
                <a:ea typeface="Roboto Light"/>
                <a:cs typeface="Roboto Light"/>
                <a:sym typeface="Roboto Light"/>
              </a:rPr>
              <a:t>Accenture + Google Proprietary and Confidential</a:t>
            </a:r>
            <a:endParaRPr sz="800" b="0" i="0" u="none" strike="noStrike" cap="none">
              <a:solidFill>
                <a:schemeClr val="dk2"/>
              </a:solidFill>
              <a:latin typeface="Roboto Light"/>
              <a:ea typeface="Roboto Light"/>
              <a:cs typeface="Roboto Light"/>
              <a:sym typeface="Roboto Light"/>
            </a:endParaRPr>
          </a:p>
          <a:p>
            <a:pPr marL="0" marR="0" lvl="0" indent="0" algn="r" rtl="0">
              <a:lnSpc>
                <a:spcPct val="100000"/>
              </a:lnSpc>
              <a:spcBef>
                <a:spcPts val="0"/>
              </a:spcBef>
              <a:spcAft>
                <a:spcPts val="0"/>
              </a:spcAft>
              <a:buClr>
                <a:srgbClr val="000000"/>
              </a:buClr>
              <a:buSzPts val="600"/>
              <a:buFont typeface="Arial"/>
              <a:buNone/>
            </a:pPr>
            <a:endParaRPr sz="800" b="0" i="0" u="none" strike="noStrike" cap="none">
              <a:solidFill>
                <a:schemeClr val="dk2"/>
              </a:solidFill>
              <a:latin typeface="Roboto Light"/>
              <a:ea typeface="Roboto Light"/>
              <a:cs typeface="Roboto Light"/>
              <a:sym typeface="Roboto Light"/>
            </a:endParaRPr>
          </a:p>
        </p:txBody>
      </p:sp>
      <p:sp>
        <p:nvSpPr>
          <p:cNvPr id="54" name="Google Shape;54;p13"/>
          <p:cNvSpPr/>
          <p:nvPr/>
        </p:nvSpPr>
        <p:spPr>
          <a:xfrm>
            <a:off x="1037700" y="4740289"/>
            <a:ext cx="687600" cy="183000"/>
          </a:xfrm>
          <a:custGeom>
            <a:avLst/>
            <a:gdLst/>
            <a:ahLst/>
            <a:cxnLst/>
            <a:rect l="l" t="t" r="r" b="b"/>
            <a:pathLst>
              <a:path w="120000" h="120000" extrusionOk="0">
                <a:moveTo>
                  <a:pt x="69938" y="33488"/>
                </a:moveTo>
                <a:cubicBezTo>
                  <a:pt x="76932" y="23720"/>
                  <a:pt x="76932" y="23720"/>
                  <a:pt x="76932" y="23720"/>
                </a:cubicBezTo>
                <a:cubicBezTo>
                  <a:pt x="69938" y="13255"/>
                  <a:pt x="69938" y="13255"/>
                  <a:pt x="69938" y="13255"/>
                </a:cubicBezTo>
                <a:cubicBezTo>
                  <a:pt x="69938" y="0"/>
                  <a:pt x="69938" y="0"/>
                  <a:pt x="69938" y="0"/>
                </a:cubicBezTo>
                <a:cubicBezTo>
                  <a:pt x="81717" y="18139"/>
                  <a:pt x="81717" y="18139"/>
                  <a:pt x="81717" y="18139"/>
                </a:cubicBezTo>
                <a:cubicBezTo>
                  <a:pt x="81717" y="29302"/>
                  <a:pt x="81717" y="29302"/>
                  <a:pt x="81717" y="29302"/>
                </a:cubicBezTo>
                <a:cubicBezTo>
                  <a:pt x="69938" y="47441"/>
                  <a:pt x="69938" y="47441"/>
                  <a:pt x="69938" y="47441"/>
                </a:cubicBezTo>
                <a:lnTo>
                  <a:pt x="69938" y="33488"/>
                </a:lnTo>
                <a:close/>
                <a:moveTo>
                  <a:pt x="4417" y="120000"/>
                </a:moveTo>
                <a:cubicBezTo>
                  <a:pt x="2024" y="120000"/>
                  <a:pt x="0" y="115116"/>
                  <a:pt x="0" y="104651"/>
                </a:cubicBezTo>
                <a:cubicBezTo>
                  <a:pt x="0" y="103953"/>
                  <a:pt x="0" y="103953"/>
                  <a:pt x="0" y="103953"/>
                </a:cubicBezTo>
                <a:cubicBezTo>
                  <a:pt x="0" y="90697"/>
                  <a:pt x="2944" y="86511"/>
                  <a:pt x="6441" y="86511"/>
                </a:cubicBezTo>
                <a:cubicBezTo>
                  <a:pt x="8282" y="86511"/>
                  <a:pt x="8282" y="86511"/>
                  <a:pt x="8282" y="86511"/>
                </a:cubicBezTo>
                <a:cubicBezTo>
                  <a:pt x="8282" y="84418"/>
                  <a:pt x="8282" y="84418"/>
                  <a:pt x="8282" y="84418"/>
                </a:cubicBezTo>
                <a:cubicBezTo>
                  <a:pt x="8282" y="78837"/>
                  <a:pt x="7546" y="75348"/>
                  <a:pt x="6073" y="75348"/>
                </a:cubicBezTo>
                <a:cubicBezTo>
                  <a:pt x="4785" y="75348"/>
                  <a:pt x="4233" y="78837"/>
                  <a:pt x="4049" y="82325"/>
                </a:cubicBezTo>
                <a:cubicBezTo>
                  <a:pt x="368" y="82325"/>
                  <a:pt x="368" y="82325"/>
                  <a:pt x="368" y="82325"/>
                </a:cubicBezTo>
                <a:cubicBezTo>
                  <a:pt x="552" y="71162"/>
                  <a:pt x="3128" y="64883"/>
                  <a:pt x="6257" y="64883"/>
                </a:cubicBezTo>
                <a:cubicBezTo>
                  <a:pt x="9754" y="64883"/>
                  <a:pt x="12147" y="70465"/>
                  <a:pt x="12147" y="83720"/>
                </a:cubicBezTo>
                <a:cubicBezTo>
                  <a:pt x="12147" y="118604"/>
                  <a:pt x="12147" y="118604"/>
                  <a:pt x="12147" y="118604"/>
                </a:cubicBezTo>
                <a:cubicBezTo>
                  <a:pt x="8282" y="118604"/>
                  <a:pt x="8282" y="118604"/>
                  <a:pt x="8282" y="118604"/>
                </a:cubicBezTo>
                <a:cubicBezTo>
                  <a:pt x="8282" y="113023"/>
                  <a:pt x="8282" y="113023"/>
                  <a:pt x="8282" y="113023"/>
                </a:cubicBezTo>
                <a:cubicBezTo>
                  <a:pt x="7546" y="116511"/>
                  <a:pt x="6257" y="120000"/>
                  <a:pt x="4417" y="120000"/>
                </a:cubicBezTo>
                <a:close/>
                <a:moveTo>
                  <a:pt x="8282" y="101162"/>
                </a:moveTo>
                <a:cubicBezTo>
                  <a:pt x="8282" y="96279"/>
                  <a:pt x="8282" y="96279"/>
                  <a:pt x="8282" y="96279"/>
                </a:cubicBezTo>
                <a:cubicBezTo>
                  <a:pt x="6625" y="96279"/>
                  <a:pt x="6625" y="96279"/>
                  <a:pt x="6625" y="96279"/>
                </a:cubicBezTo>
                <a:cubicBezTo>
                  <a:pt x="4785" y="96279"/>
                  <a:pt x="3865" y="98372"/>
                  <a:pt x="3865" y="103255"/>
                </a:cubicBezTo>
                <a:cubicBezTo>
                  <a:pt x="3865" y="103255"/>
                  <a:pt x="3865" y="103255"/>
                  <a:pt x="3865" y="103255"/>
                </a:cubicBezTo>
                <a:cubicBezTo>
                  <a:pt x="3865" y="107441"/>
                  <a:pt x="4417" y="109534"/>
                  <a:pt x="5705" y="109534"/>
                </a:cubicBezTo>
                <a:cubicBezTo>
                  <a:pt x="6993" y="109534"/>
                  <a:pt x="8282" y="106744"/>
                  <a:pt x="8282" y="101162"/>
                </a:cubicBezTo>
                <a:close/>
                <a:moveTo>
                  <a:pt x="20797" y="120000"/>
                </a:moveTo>
                <a:cubicBezTo>
                  <a:pt x="16932" y="120000"/>
                  <a:pt x="14171" y="110930"/>
                  <a:pt x="14171" y="92790"/>
                </a:cubicBezTo>
                <a:cubicBezTo>
                  <a:pt x="14171" y="92093"/>
                  <a:pt x="14171" y="92093"/>
                  <a:pt x="14171" y="92093"/>
                </a:cubicBezTo>
                <a:cubicBezTo>
                  <a:pt x="14171" y="74651"/>
                  <a:pt x="17116" y="64883"/>
                  <a:pt x="20797" y="64883"/>
                </a:cubicBezTo>
                <a:cubicBezTo>
                  <a:pt x="24110" y="64883"/>
                  <a:pt x="26687" y="71162"/>
                  <a:pt x="26871" y="85116"/>
                </a:cubicBezTo>
                <a:cubicBezTo>
                  <a:pt x="23190" y="85116"/>
                  <a:pt x="23190" y="85116"/>
                  <a:pt x="23190" y="85116"/>
                </a:cubicBezTo>
                <a:cubicBezTo>
                  <a:pt x="23006" y="79534"/>
                  <a:pt x="22269" y="76744"/>
                  <a:pt x="20981" y="76744"/>
                </a:cubicBezTo>
                <a:cubicBezTo>
                  <a:pt x="19325" y="76744"/>
                  <a:pt x="18220" y="81627"/>
                  <a:pt x="18220" y="92093"/>
                </a:cubicBezTo>
                <a:cubicBezTo>
                  <a:pt x="18220" y="93488"/>
                  <a:pt x="18220" y="93488"/>
                  <a:pt x="18220" y="93488"/>
                </a:cubicBezTo>
                <a:cubicBezTo>
                  <a:pt x="18220" y="103953"/>
                  <a:pt x="19141" y="108837"/>
                  <a:pt x="20981" y="108837"/>
                </a:cubicBezTo>
                <a:cubicBezTo>
                  <a:pt x="22269" y="108837"/>
                  <a:pt x="23190" y="105348"/>
                  <a:pt x="23558" y="99069"/>
                </a:cubicBezTo>
                <a:cubicBezTo>
                  <a:pt x="27055" y="99069"/>
                  <a:pt x="27055" y="99069"/>
                  <a:pt x="27055" y="99069"/>
                </a:cubicBezTo>
                <a:cubicBezTo>
                  <a:pt x="26687" y="111627"/>
                  <a:pt x="24662" y="120000"/>
                  <a:pt x="20797" y="120000"/>
                </a:cubicBezTo>
                <a:close/>
                <a:moveTo>
                  <a:pt x="35337" y="120000"/>
                </a:moveTo>
                <a:cubicBezTo>
                  <a:pt x="31472" y="120000"/>
                  <a:pt x="28711" y="110930"/>
                  <a:pt x="28711" y="92790"/>
                </a:cubicBezTo>
                <a:cubicBezTo>
                  <a:pt x="28711" y="92093"/>
                  <a:pt x="28711" y="92093"/>
                  <a:pt x="28711" y="92093"/>
                </a:cubicBezTo>
                <a:cubicBezTo>
                  <a:pt x="28711" y="74651"/>
                  <a:pt x="31656" y="64883"/>
                  <a:pt x="35337" y="64883"/>
                </a:cubicBezTo>
                <a:cubicBezTo>
                  <a:pt x="38466" y="64883"/>
                  <a:pt x="41042" y="71162"/>
                  <a:pt x="41411" y="85116"/>
                </a:cubicBezTo>
                <a:cubicBezTo>
                  <a:pt x="37730" y="85116"/>
                  <a:pt x="37730" y="85116"/>
                  <a:pt x="37730" y="85116"/>
                </a:cubicBezTo>
                <a:cubicBezTo>
                  <a:pt x="37361" y="79534"/>
                  <a:pt x="36625" y="76744"/>
                  <a:pt x="35337" y="76744"/>
                </a:cubicBezTo>
                <a:cubicBezTo>
                  <a:pt x="33680" y="76744"/>
                  <a:pt x="32576" y="81627"/>
                  <a:pt x="32576" y="92093"/>
                </a:cubicBezTo>
                <a:cubicBezTo>
                  <a:pt x="32576" y="93488"/>
                  <a:pt x="32576" y="93488"/>
                  <a:pt x="32576" y="93488"/>
                </a:cubicBezTo>
                <a:cubicBezTo>
                  <a:pt x="32576" y="103953"/>
                  <a:pt x="33680" y="108837"/>
                  <a:pt x="35337" y="108837"/>
                </a:cubicBezTo>
                <a:cubicBezTo>
                  <a:pt x="36625" y="108837"/>
                  <a:pt x="37730" y="105348"/>
                  <a:pt x="37914" y="99069"/>
                </a:cubicBezTo>
                <a:cubicBezTo>
                  <a:pt x="41411" y="99069"/>
                  <a:pt x="41411" y="99069"/>
                  <a:pt x="41411" y="99069"/>
                </a:cubicBezTo>
                <a:cubicBezTo>
                  <a:pt x="41226" y="111627"/>
                  <a:pt x="39018" y="120000"/>
                  <a:pt x="35337" y="120000"/>
                </a:cubicBezTo>
                <a:close/>
                <a:moveTo>
                  <a:pt x="49693" y="120000"/>
                </a:moveTo>
                <a:cubicBezTo>
                  <a:pt x="45828" y="120000"/>
                  <a:pt x="43067" y="110930"/>
                  <a:pt x="43067" y="93488"/>
                </a:cubicBezTo>
                <a:cubicBezTo>
                  <a:pt x="43067" y="92093"/>
                  <a:pt x="43067" y="92093"/>
                  <a:pt x="43067" y="92093"/>
                </a:cubicBezTo>
                <a:cubicBezTo>
                  <a:pt x="43067" y="74651"/>
                  <a:pt x="46012" y="64883"/>
                  <a:pt x="49693" y="64883"/>
                </a:cubicBezTo>
                <a:cubicBezTo>
                  <a:pt x="53006" y="64883"/>
                  <a:pt x="55950" y="72558"/>
                  <a:pt x="55950" y="90000"/>
                </a:cubicBezTo>
                <a:cubicBezTo>
                  <a:pt x="55950" y="96279"/>
                  <a:pt x="55950" y="96279"/>
                  <a:pt x="55950" y="96279"/>
                </a:cubicBezTo>
                <a:cubicBezTo>
                  <a:pt x="46932" y="96279"/>
                  <a:pt x="46932" y="96279"/>
                  <a:pt x="46932" y="96279"/>
                </a:cubicBezTo>
                <a:cubicBezTo>
                  <a:pt x="47116" y="105348"/>
                  <a:pt x="48220" y="109534"/>
                  <a:pt x="49877" y="109534"/>
                </a:cubicBezTo>
                <a:cubicBezTo>
                  <a:pt x="51349" y="109534"/>
                  <a:pt x="52085" y="106046"/>
                  <a:pt x="52453" y="102558"/>
                </a:cubicBezTo>
                <a:cubicBezTo>
                  <a:pt x="55950" y="102558"/>
                  <a:pt x="55950" y="102558"/>
                  <a:pt x="55950" y="102558"/>
                </a:cubicBezTo>
                <a:cubicBezTo>
                  <a:pt x="55582" y="112325"/>
                  <a:pt x="53374" y="120000"/>
                  <a:pt x="49693" y="120000"/>
                </a:cubicBezTo>
                <a:close/>
                <a:moveTo>
                  <a:pt x="47116" y="86511"/>
                </a:moveTo>
                <a:cubicBezTo>
                  <a:pt x="52269" y="86511"/>
                  <a:pt x="52269" y="86511"/>
                  <a:pt x="52269" y="86511"/>
                </a:cubicBezTo>
                <a:cubicBezTo>
                  <a:pt x="52085" y="78837"/>
                  <a:pt x="51165" y="75348"/>
                  <a:pt x="49693" y="75348"/>
                </a:cubicBezTo>
                <a:cubicBezTo>
                  <a:pt x="48404" y="75348"/>
                  <a:pt x="47300" y="78139"/>
                  <a:pt x="47116" y="86511"/>
                </a:cubicBezTo>
                <a:close/>
                <a:moveTo>
                  <a:pt x="58343" y="66279"/>
                </a:moveTo>
                <a:cubicBezTo>
                  <a:pt x="62208" y="66279"/>
                  <a:pt x="62208" y="66279"/>
                  <a:pt x="62208" y="66279"/>
                </a:cubicBezTo>
                <a:cubicBezTo>
                  <a:pt x="62208" y="73953"/>
                  <a:pt x="62208" y="73953"/>
                  <a:pt x="62208" y="73953"/>
                </a:cubicBezTo>
                <a:cubicBezTo>
                  <a:pt x="62944" y="69069"/>
                  <a:pt x="64233" y="64883"/>
                  <a:pt x="66441" y="64883"/>
                </a:cubicBezTo>
                <a:cubicBezTo>
                  <a:pt x="69018" y="64883"/>
                  <a:pt x="70674" y="71162"/>
                  <a:pt x="70674" y="83720"/>
                </a:cubicBezTo>
                <a:cubicBezTo>
                  <a:pt x="70674" y="118604"/>
                  <a:pt x="70674" y="118604"/>
                  <a:pt x="70674" y="118604"/>
                </a:cubicBezTo>
                <a:cubicBezTo>
                  <a:pt x="66809" y="118604"/>
                  <a:pt x="66809" y="118604"/>
                  <a:pt x="66809" y="118604"/>
                </a:cubicBezTo>
                <a:cubicBezTo>
                  <a:pt x="66809" y="85813"/>
                  <a:pt x="66809" y="85813"/>
                  <a:pt x="66809" y="85813"/>
                </a:cubicBezTo>
                <a:cubicBezTo>
                  <a:pt x="66809" y="79534"/>
                  <a:pt x="66073" y="76744"/>
                  <a:pt x="64601" y="76744"/>
                </a:cubicBezTo>
                <a:cubicBezTo>
                  <a:pt x="63312" y="76744"/>
                  <a:pt x="62208" y="80232"/>
                  <a:pt x="62208" y="86511"/>
                </a:cubicBezTo>
                <a:cubicBezTo>
                  <a:pt x="62208" y="118604"/>
                  <a:pt x="62208" y="118604"/>
                  <a:pt x="62208" y="118604"/>
                </a:cubicBezTo>
                <a:cubicBezTo>
                  <a:pt x="58343" y="118604"/>
                  <a:pt x="58343" y="118604"/>
                  <a:pt x="58343" y="118604"/>
                </a:cubicBezTo>
                <a:lnTo>
                  <a:pt x="58343" y="66279"/>
                </a:lnTo>
                <a:close/>
                <a:moveTo>
                  <a:pt x="77852" y="50232"/>
                </a:moveTo>
                <a:cubicBezTo>
                  <a:pt x="77852" y="66279"/>
                  <a:pt x="77852" y="66279"/>
                  <a:pt x="77852" y="66279"/>
                </a:cubicBezTo>
                <a:cubicBezTo>
                  <a:pt x="80429" y="66279"/>
                  <a:pt x="80429" y="66279"/>
                  <a:pt x="80429" y="66279"/>
                </a:cubicBezTo>
                <a:cubicBezTo>
                  <a:pt x="80429" y="77441"/>
                  <a:pt x="80429" y="77441"/>
                  <a:pt x="80429" y="77441"/>
                </a:cubicBezTo>
                <a:cubicBezTo>
                  <a:pt x="77852" y="77441"/>
                  <a:pt x="77852" y="77441"/>
                  <a:pt x="77852" y="77441"/>
                </a:cubicBezTo>
                <a:cubicBezTo>
                  <a:pt x="77852" y="101860"/>
                  <a:pt x="77852" y="101860"/>
                  <a:pt x="77852" y="101860"/>
                </a:cubicBezTo>
                <a:cubicBezTo>
                  <a:pt x="77852" y="106046"/>
                  <a:pt x="78404" y="108139"/>
                  <a:pt x="79141" y="108139"/>
                </a:cubicBezTo>
                <a:cubicBezTo>
                  <a:pt x="79693" y="108139"/>
                  <a:pt x="80245" y="107441"/>
                  <a:pt x="80613" y="106744"/>
                </a:cubicBezTo>
                <a:cubicBezTo>
                  <a:pt x="80613" y="118604"/>
                  <a:pt x="80613" y="118604"/>
                  <a:pt x="80613" y="118604"/>
                </a:cubicBezTo>
                <a:cubicBezTo>
                  <a:pt x="80061" y="118604"/>
                  <a:pt x="79325" y="119302"/>
                  <a:pt x="78404" y="119302"/>
                </a:cubicBezTo>
                <a:cubicBezTo>
                  <a:pt x="75460" y="119302"/>
                  <a:pt x="73987" y="114418"/>
                  <a:pt x="73987" y="103255"/>
                </a:cubicBezTo>
                <a:cubicBezTo>
                  <a:pt x="73987" y="77441"/>
                  <a:pt x="73987" y="77441"/>
                  <a:pt x="73987" y="77441"/>
                </a:cubicBezTo>
                <a:cubicBezTo>
                  <a:pt x="72331" y="77441"/>
                  <a:pt x="72331" y="77441"/>
                  <a:pt x="72331" y="77441"/>
                </a:cubicBezTo>
                <a:cubicBezTo>
                  <a:pt x="72331" y="66279"/>
                  <a:pt x="72331" y="66279"/>
                  <a:pt x="72331" y="66279"/>
                </a:cubicBezTo>
                <a:cubicBezTo>
                  <a:pt x="73987" y="66279"/>
                  <a:pt x="73987" y="66279"/>
                  <a:pt x="73987" y="66279"/>
                </a:cubicBezTo>
                <a:cubicBezTo>
                  <a:pt x="73987" y="56511"/>
                  <a:pt x="73987" y="56511"/>
                  <a:pt x="73987" y="56511"/>
                </a:cubicBezTo>
                <a:lnTo>
                  <a:pt x="77852" y="50232"/>
                </a:lnTo>
                <a:close/>
                <a:moveTo>
                  <a:pt x="95153" y="118604"/>
                </a:moveTo>
                <a:cubicBezTo>
                  <a:pt x="91288" y="118604"/>
                  <a:pt x="91288" y="118604"/>
                  <a:pt x="91288" y="118604"/>
                </a:cubicBezTo>
                <a:cubicBezTo>
                  <a:pt x="91288" y="110930"/>
                  <a:pt x="91288" y="110930"/>
                  <a:pt x="91288" y="110930"/>
                </a:cubicBezTo>
                <a:cubicBezTo>
                  <a:pt x="90552" y="115813"/>
                  <a:pt x="89263" y="120000"/>
                  <a:pt x="87239" y="120000"/>
                </a:cubicBezTo>
                <a:cubicBezTo>
                  <a:pt x="84662" y="120000"/>
                  <a:pt x="82822" y="114418"/>
                  <a:pt x="82822" y="101860"/>
                </a:cubicBezTo>
                <a:cubicBezTo>
                  <a:pt x="82822" y="66279"/>
                  <a:pt x="82822" y="66279"/>
                  <a:pt x="82822" y="66279"/>
                </a:cubicBezTo>
                <a:cubicBezTo>
                  <a:pt x="86687" y="66279"/>
                  <a:pt x="86687" y="66279"/>
                  <a:pt x="86687" y="66279"/>
                </a:cubicBezTo>
                <a:cubicBezTo>
                  <a:pt x="86687" y="99767"/>
                  <a:pt x="86687" y="99767"/>
                  <a:pt x="86687" y="99767"/>
                </a:cubicBezTo>
                <a:cubicBezTo>
                  <a:pt x="86687" y="105348"/>
                  <a:pt x="87423" y="108139"/>
                  <a:pt x="88711" y="108139"/>
                </a:cubicBezTo>
                <a:cubicBezTo>
                  <a:pt x="90184" y="108139"/>
                  <a:pt x="91288" y="105348"/>
                  <a:pt x="91288" y="98372"/>
                </a:cubicBezTo>
                <a:cubicBezTo>
                  <a:pt x="91288" y="66279"/>
                  <a:pt x="91288" y="66279"/>
                  <a:pt x="91288" y="66279"/>
                </a:cubicBezTo>
                <a:cubicBezTo>
                  <a:pt x="95153" y="66279"/>
                  <a:pt x="95153" y="66279"/>
                  <a:pt x="95153" y="66279"/>
                </a:cubicBezTo>
                <a:lnTo>
                  <a:pt x="95153" y="118604"/>
                </a:lnTo>
                <a:close/>
                <a:moveTo>
                  <a:pt x="97914" y="66279"/>
                </a:moveTo>
                <a:cubicBezTo>
                  <a:pt x="101779" y="66279"/>
                  <a:pt x="101779" y="66279"/>
                  <a:pt x="101779" y="66279"/>
                </a:cubicBezTo>
                <a:cubicBezTo>
                  <a:pt x="101779" y="76046"/>
                  <a:pt x="101779" y="76046"/>
                  <a:pt x="101779" y="76046"/>
                </a:cubicBezTo>
                <a:cubicBezTo>
                  <a:pt x="102515" y="69069"/>
                  <a:pt x="103803" y="65581"/>
                  <a:pt x="105828" y="65581"/>
                </a:cubicBezTo>
                <a:cubicBezTo>
                  <a:pt x="105828" y="80232"/>
                  <a:pt x="105828" y="80232"/>
                  <a:pt x="105828" y="80232"/>
                </a:cubicBezTo>
                <a:cubicBezTo>
                  <a:pt x="103251" y="80232"/>
                  <a:pt x="101779" y="83023"/>
                  <a:pt x="101779" y="92093"/>
                </a:cubicBezTo>
                <a:cubicBezTo>
                  <a:pt x="101779" y="118604"/>
                  <a:pt x="101779" y="118604"/>
                  <a:pt x="101779" y="118604"/>
                </a:cubicBezTo>
                <a:cubicBezTo>
                  <a:pt x="97914" y="118604"/>
                  <a:pt x="97914" y="118604"/>
                  <a:pt x="97914" y="118604"/>
                </a:cubicBezTo>
                <a:lnTo>
                  <a:pt x="97914" y="66279"/>
                </a:lnTo>
                <a:close/>
                <a:moveTo>
                  <a:pt x="113926" y="120000"/>
                </a:moveTo>
                <a:cubicBezTo>
                  <a:pt x="109877" y="120000"/>
                  <a:pt x="107116" y="110930"/>
                  <a:pt x="107116" y="93488"/>
                </a:cubicBezTo>
                <a:cubicBezTo>
                  <a:pt x="107116" y="92093"/>
                  <a:pt x="107116" y="92093"/>
                  <a:pt x="107116" y="92093"/>
                </a:cubicBezTo>
                <a:cubicBezTo>
                  <a:pt x="107116" y="74651"/>
                  <a:pt x="110061" y="64883"/>
                  <a:pt x="113742" y="64883"/>
                </a:cubicBezTo>
                <a:cubicBezTo>
                  <a:pt x="117239" y="64883"/>
                  <a:pt x="120000" y="72558"/>
                  <a:pt x="120000" y="90000"/>
                </a:cubicBezTo>
                <a:cubicBezTo>
                  <a:pt x="120000" y="96279"/>
                  <a:pt x="120000" y="96279"/>
                  <a:pt x="120000" y="96279"/>
                </a:cubicBezTo>
                <a:cubicBezTo>
                  <a:pt x="110981" y="96279"/>
                  <a:pt x="110981" y="96279"/>
                  <a:pt x="110981" y="96279"/>
                </a:cubicBezTo>
                <a:cubicBezTo>
                  <a:pt x="111165" y="105348"/>
                  <a:pt x="112269" y="109534"/>
                  <a:pt x="113926" y="109534"/>
                </a:cubicBezTo>
                <a:cubicBezTo>
                  <a:pt x="115398" y="109534"/>
                  <a:pt x="116134" y="106046"/>
                  <a:pt x="116503" y="102558"/>
                </a:cubicBezTo>
                <a:cubicBezTo>
                  <a:pt x="120000" y="102558"/>
                  <a:pt x="120000" y="102558"/>
                  <a:pt x="120000" y="102558"/>
                </a:cubicBezTo>
                <a:cubicBezTo>
                  <a:pt x="119631" y="112325"/>
                  <a:pt x="117423" y="120000"/>
                  <a:pt x="113926" y="120000"/>
                </a:cubicBezTo>
                <a:close/>
                <a:moveTo>
                  <a:pt x="111165" y="86511"/>
                </a:moveTo>
                <a:cubicBezTo>
                  <a:pt x="116319" y="86511"/>
                  <a:pt x="116319" y="86511"/>
                  <a:pt x="116319" y="86511"/>
                </a:cubicBezTo>
                <a:cubicBezTo>
                  <a:pt x="116134" y="78837"/>
                  <a:pt x="115214" y="75348"/>
                  <a:pt x="113742" y="75348"/>
                </a:cubicBezTo>
                <a:cubicBezTo>
                  <a:pt x="112453" y="75348"/>
                  <a:pt x="111349" y="78139"/>
                  <a:pt x="111165" y="86511"/>
                </a:cubicBezTo>
                <a:close/>
              </a:path>
            </a:pathLst>
          </a:custGeom>
          <a:solidFill>
            <a:schemeClr val="dk2"/>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chemeClr val="dk2"/>
              </a:solidFill>
              <a:latin typeface="Calibri"/>
              <a:ea typeface="Calibri"/>
              <a:cs typeface="Calibri"/>
              <a:sym typeface="Calibri"/>
            </a:endParaRPr>
          </a:p>
        </p:txBody>
      </p:sp>
      <p:sp>
        <p:nvSpPr>
          <p:cNvPr id="55" name="Google Shape;55;p13"/>
          <p:cNvSpPr/>
          <p:nvPr/>
        </p:nvSpPr>
        <p:spPr>
          <a:xfrm>
            <a:off x="972450" y="4778133"/>
            <a:ext cx="13500" cy="163200"/>
          </a:xfrm>
          <a:prstGeom prst="rect">
            <a:avLst/>
          </a:prstGeom>
          <a:solidFill>
            <a:schemeClr val="lt2"/>
          </a:solidFill>
          <a:ln>
            <a:noFill/>
          </a:ln>
        </p:spPr>
        <p:txBody>
          <a:bodyPr spcFirstLastPara="1" wrap="square" lIns="91425" tIns="91425" rIns="91425" bIns="91425" rtlCol="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pic>
        <p:nvPicPr>
          <p:cNvPr id="56" name="Google Shape;56;p13"/>
          <p:cNvPicPr preferRelativeResize="0"/>
          <p:nvPr/>
        </p:nvPicPr>
        <p:blipFill rotWithShape="1">
          <a:blip r:embed="rId2">
            <a:alphaModFix amt="67000"/>
          </a:blip>
          <a:srcRect/>
          <a:stretch/>
        </p:blipFill>
        <p:spPr>
          <a:xfrm>
            <a:off x="458156" y="4783674"/>
            <a:ext cx="572200" cy="168103"/>
          </a:xfrm>
          <a:prstGeom prst="rect">
            <a:avLst/>
          </a:prstGeom>
          <a:noFill/>
          <a:ln>
            <a:noFill/>
          </a:ln>
        </p:spPr>
      </p:pic>
      <p:pic>
        <p:nvPicPr>
          <p:cNvPr id="57" name="Google Shape;57;p13"/>
          <p:cNvPicPr preferRelativeResize="0"/>
          <p:nvPr/>
        </p:nvPicPr>
        <p:blipFill rotWithShape="1">
          <a:blip r:embed="rId3">
            <a:alphaModFix/>
          </a:blip>
          <a:srcRect/>
          <a:stretch/>
        </p:blipFill>
        <p:spPr>
          <a:xfrm>
            <a:off x="0" y="1"/>
            <a:ext cx="9143998" cy="36856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1Column_White">
  <p:cSld name="3_1Column_White">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266806" y="415704"/>
            <a:ext cx="8606400" cy="407700"/>
          </a:xfrm>
          <a:prstGeom prst="rect">
            <a:avLst/>
          </a:prstGeom>
          <a:noFill/>
          <a:ln>
            <a:noFill/>
          </a:ln>
        </p:spPr>
        <p:txBody>
          <a:bodyPr spcFirstLastPara="1" wrap="square" lIns="0" tIns="45700" rIns="0" bIns="0" rtlCol="0" anchor="t" anchorCtr="0">
            <a:noAutofit/>
          </a:bodyPr>
          <a:lstStyle>
            <a:lvl1pPr lvl="0" algn="ctr" rtl="0">
              <a:lnSpc>
                <a:spcPct val="80000"/>
              </a:lnSpc>
              <a:spcBef>
                <a:spcPts val="0"/>
              </a:spcBef>
              <a:spcAft>
                <a:spcPts val="0"/>
              </a:spcAft>
              <a:buSzPts val="1100"/>
              <a:buNone/>
              <a:defRPr/>
            </a:lvl1pPr>
            <a:lvl2pPr lvl="1" algn="l" rtl="0">
              <a:lnSpc>
                <a:spcPct val="192500"/>
              </a:lnSpc>
              <a:spcBef>
                <a:spcPts val="0"/>
              </a:spcBef>
              <a:spcAft>
                <a:spcPts val="0"/>
              </a:spcAft>
              <a:buSzPts val="1100"/>
              <a:buNone/>
              <a:defRPr/>
            </a:lvl2pPr>
            <a:lvl3pPr lvl="2" algn="l" rtl="0">
              <a:lnSpc>
                <a:spcPct val="192500"/>
              </a:lnSpc>
              <a:spcBef>
                <a:spcPts val="0"/>
              </a:spcBef>
              <a:spcAft>
                <a:spcPts val="0"/>
              </a:spcAft>
              <a:buSzPts val="1100"/>
              <a:buNone/>
              <a:defRPr/>
            </a:lvl3pPr>
            <a:lvl4pPr lvl="3" algn="l" rtl="0">
              <a:lnSpc>
                <a:spcPct val="192500"/>
              </a:lnSpc>
              <a:spcBef>
                <a:spcPts val="0"/>
              </a:spcBef>
              <a:spcAft>
                <a:spcPts val="0"/>
              </a:spcAft>
              <a:buSzPts val="1100"/>
              <a:buNone/>
              <a:defRPr/>
            </a:lvl4pPr>
            <a:lvl5pPr lvl="4" algn="l" rtl="0">
              <a:lnSpc>
                <a:spcPct val="1925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pPr rtl="0"/>
            <a:endParaRPr/>
          </a:p>
        </p:txBody>
      </p:sp>
      <p:sp>
        <p:nvSpPr>
          <p:cNvPr id="60" name="Google Shape;60;p14"/>
          <p:cNvSpPr txBox="1">
            <a:spLocks noGrp="1"/>
          </p:cNvSpPr>
          <p:nvPr>
            <p:ph type="body" idx="1"/>
          </p:nvPr>
        </p:nvSpPr>
        <p:spPr>
          <a:xfrm>
            <a:off x="266806" y="846576"/>
            <a:ext cx="8606400" cy="306000"/>
          </a:xfrm>
          <a:prstGeom prst="rect">
            <a:avLst/>
          </a:prstGeom>
          <a:noFill/>
          <a:ln>
            <a:noFill/>
          </a:ln>
        </p:spPr>
        <p:txBody>
          <a:bodyPr spcFirstLastPara="1" wrap="square" lIns="0" tIns="0" rIns="0" bIns="0" rtlCol="0" anchor="t" anchorCtr="0">
            <a:noAutofit/>
          </a:bodyPr>
          <a:lstStyle>
            <a:lvl1pPr marL="457200" lvl="0" indent="-228600" algn="ctr" rtl="0">
              <a:lnSpc>
                <a:spcPct val="100000"/>
              </a:lnSpc>
              <a:spcBef>
                <a:spcPts val="0"/>
              </a:spcBef>
              <a:spcAft>
                <a:spcPts val="0"/>
              </a:spcAft>
              <a:buClr>
                <a:schemeClr val="accent2"/>
              </a:buClr>
              <a:buSzPts val="1700"/>
              <a:buFont typeface="Montserrat ExtraBold"/>
              <a:buNone/>
              <a:defRPr sz="1700">
                <a:solidFill>
                  <a:schemeClr val="accent2"/>
                </a:solidFill>
                <a:latin typeface="Montserrat ExtraBold"/>
                <a:ea typeface="Montserrat ExtraBold"/>
                <a:cs typeface="Montserrat ExtraBold"/>
                <a:sym typeface="Montserrat ExtraBold"/>
              </a:defRPr>
            </a:lvl1pPr>
            <a:lvl2pPr marL="914400" lvl="1" indent="-317500" algn="l" rtl="0">
              <a:lnSpc>
                <a:spcPct val="110000"/>
              </a:lnSpc>
              <a:spcBef>
                <a:spcPts val="600"/>
              </a:spcBef>
              <a:spcAft>
                <a:spcPts val="0"/>
              </a:spcAft>
              <a:buClr>
                <a:schemeClr val="dk1"/>
              </a:buClr>
              <a:buSzPts val="1400"/>
              <a:buChar char="•"/>
              <a:defRPr/>
            </a:lvl2pPr>
            <a:lvl3pPr marL="1371600" lvl="2" indent="-317500" algn="l" rtl="0">
              <a:lnSpc>
                <a:spcPct val="110000"/>
              </a:lnSpc>
              <a:spcBef>
                <a:spcPts val="600"/>
              </a:spcBef>
              <a:spcAft>
                <a:spcPts val="0"/>
              </a:spcAft>
              <a:buClr>
                <a:schemeClr val="dk1"/>
              </a:buClr>
              <a:buSzPts val="1400"/>
              <a:buChar char="‒"/>
              <a:defRPr/>
            </a:lvl3pPr>
            <a:lvl4pPr marL="1828800" lvl="3" indent="-317500" algn="l" rtl="0">
              <a:lnSpc>
                <a:spcPct val="110000"/>
              </a:lnSpc>
              <a:spcBef>
                <a:spcPts val="600"/>
              </a:spcBef>
              <a:spcAft>
                <a:spcPts val="0"/>
              </a:spcAft>
              <a:buClr>
                <a:schemeClr val="dk1"/>
              </a:buClr>
              <a:buSzPts val="1400"/>
              <a:buChar char="•"/>
              <a:defRPr/>
            </a:lvl4pPr>
            <a:lvl5pPr marL="2286000" lvl="4" indent="-317500" algn="l" rtl="0">
              <a:lnSpc>
                <a:spcPct val="110000"/>
              </a:lnSpc>
              <a:spcBef>
                <a:spcPts val="600"/>
              </a:spcBef>
              <a:spcAft>
                <a:spcPts val="0"/>
              </a:spcAft>
              <a:buClr>
                <a:schemeClr val="dk1"/>
              </a:buClr>
              <a:buSzPts val="1400"/>
              <a:buChar char="‒"/>
              <a:defRPr/>
            </a:lvl5pPr>
            <a:lvl6pPr marL="2743200" lvl="5" indent="-317500" algn="l" rtl="0">
              <a:lnSpc>
                <a:spcPct val="100000"/>
              </a:lnSpc>
              <a:spcBef>
                <a:spcPts val="300"/>
              </a:spcBef>
              <a:spcAft>
                <a:spcPts val="0"/>
              </a:spcAft>
              <a:buClr>
                <a:schemeClr val="dk1"/>
              </a:buClr>
              <a:buSzPts val="1400"/>
              <a:buChar char="•"/>
              <a:defRPr/>
            </a:lvl6pPr>
            <a:lvl7pPr marL="3200400" lvl="6" indent="-317500" algn="l" rtl="0">
              <a:lnSpc>
                <a:spcPct val="100000"/>
              </a:lnSpc>
              <a:spcBef>
                <a:spcPts val="300"/>
              </a:spcBef>
              <a:spcAft>
                <a:spcPts val="0"/>
              </a:spcAft>
              <a:buClr>
                <a:schemeClr val="dk1"/>
              </a:buClr>
              <a:buSzPts val="1400"/>
              <a:buChar char="•"/>
              <a:defRPr/>
            </a:lvl7pPr>
            <a:lvl8pPr marL="3657600" lvl="7" indent="-317500" algn="l" rtl="0">
              <a:lnSpc>
                <a:spcPct val="100000"/>
              </a:lnSpc>
              <a:spcBef>
                <a:spcPts val="300"/>
              </a:spcBef>
              <a:spcAft>
                <a:spcPts val="0"/>
              </a:spcAft>
              <a:buClr>
                <a:schemeClr val="dk1"/>
              </a:buClr>
              <a:buSzPts val="1400"/>
              <a:buChar char="•"/>
              <a:defRPr/>
            </a:lvl8pPr>
            <a:lvl9pPr marL="4114800" lvl="8" indent="-317500" algn="l" rtl="0">
              <a:lnSpc>
                <a:spcPct val="100000"/>
              </a:lnSpc>
              <a:spcBef>
                <a:spcPts val="300"/>
              </a:spcBef>
              <a:spcAft>
                <a:spcPts val="0"/>
              </a:spcAft>
              <a:buClr>
                <a:schemeClr val="dk1"/>
              </a:buClr>
              <a:buSzPts val="1400"/>
              <a:buChar char="•"/>
              <a:defRPr/>
            </a:lvl9pPr>
          </a:lstStyle>
          <a:p>
            <a:pPr rtl="0"/>
            <a:endParaRPr/>
          </a:p>
        </p:txBody>
      </p:sp>
      <p:sp>
        <p:nvSpPr>
          <p:cNvPr id="61" name="Google Shape;61;p14"/>
          <p:cNvSpPr txBox="1">
            <a:spLocks noGrp="1"/>
          </p:cNvSpPr>
          <p:nvPr>
            <p:ph type="ftr" idx="11"/>
          </p:nvPr>
        </p:nvSpPr>
        <p:spPr>
          <a:xfrm>
            <a:off x="5543688" y="4903049"/>
            <a:ext cx="3106500" cy="121500"/>
          </a:xfrm>
          <a:prstGeom prst="rect">
            <a:avLst/>
          </a:prstGeom>
          <a:noFill/>
          <a:ln>
            <a:noFill/>
          </a:ln>
        </p:spPr>
        <p:txBody>
          <a:bodyPr spcFirstLastPara="1" wrap="square" lIns="0" tIns="45700" rIns="0" bIns="45700" rtlCol="0" anchor="ctr" anchorCtr="0">
            <a:noAutofit/>
          </a:bodyPr>
          <a:lstStyle>
            <a:lvl1pPr lvl="0" algn="r" rtl="0">
              <a:lnSpc>
                <a:spcPct val="100000"/>
              </a:lnSpc>
              <a:spcBef>
                <a:spcPts val="0"/>
              </a:spcBef>
              <a:spcAft>
                <a:spcPts val="0"/>
              </a:spcAft>
              <a:buSzPts val="1100"/>
              <a:buNone/>
              <a:defRPr sz="1100">
                <a:solidFill>
                  <a:schemeClr val="dk1"/>
                </a:solidFill>
              </a:defRPr>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pPr rtl="0"/>
            <a:endParaRPr/>
          </a:p>
        </p:txBody>
      </p:sp>
      <p:sp>
        <p:nvSpPr>
          <p:cNvPr id="62" name="Google Shape;62;p14"/>
          <p:cNvSpPr txBox="1">
            <a:spLocks noGrp="1"/>
          </p:cNvSpPr>
          <p:nvPr>
            <p:ph type="sldNum" idx="12"/>
          </p:nvPr>
        </p:nvSpPr>
        <p:spPr>
          <a:xfrm flipH="1">
            <a:off x="8712814" y="4903105"/>
            <a:ext cx="162000" cy="121500"/>
          </a:xfrm>
          <a:prstGeom prst="rect">
            <a:avLst/>
          </a:prstGeom>
          <a:noFill/>
          <a:ln>
            <a:noFill/>
          </a:ln>
        </p:spPr>
        <p:txBody>
          <a:bodyPr spcFirstLastPara="1" wrap="square" lIns="0" tIns="45700" rIns="0" bIns="45700" rtlCol="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4"/>
          <p:cNvSpPr txBox="1">
            <a:spLocks noGrp="1"/>
          </p:cNvSpPr>
          <p:nvPr>
            <p:ph type="body" idx="2"/>
          </p:nvPr>
        </p:nvSpPr>
        <p:spPr>
          <a:xfrm>
            <a:off x="266804" y="1330811"/>
            <a:ext cx="5645100" cy="3131400"/>
          </a:xfrm>
          <a:prstGeom prst="rect">
            <a:avLst/>
          </a:prstGeom>
          <a:noFill/>
          <a:ln>
            <a:noFill/>
          </a:ln>
        </p:spPr>
        <p:txBody>
          <a:bodyPr spcFirstLastPara="1" wrap="square" lIns="0" tIns="0" rIns="0" bIns="0" rtlCol="0" anchor="t" anchorCtr="0">
            <a:noAutofit/>
          </a:bodyPr>
          <a:lstStyle>
            <a:lvl1pPr marL="457200" lvl="0" indent="-228600" algn="l" rtl="0">
              <a:lnSpc>
                <a:spcPct val="110000"/>
              </a:lnSpc>
              <a:spcBef>
                <a:spcPts val="600"/>
              </a:spcBef>
              <a:spcAft>
                <a:spcPts val="0"/>
              </a:spcAft>
              <a:buClr>
                <a:schemeClr val="dk1"/>
              </a:buClr>
              <a:buSzPts val="1500"/>
              <a:buNone/>
              <a:defRPr sz="1500"/>
            </a:lvl1pPr>
            <a:lvl2pPr marL="914400" lvl="1" indent="-323850" algn="l" rtl="0">
              <a:lnSpc>
                <a:spcPct val="110000"/>
              </a:lnSpc>
              <a:spcBef>
                <a:spcPts val="600"/>
              </a:spcBef>
              <a:spcAft>
                <a:spcPts val="0"/>
              </a:spcAft>
              <a:buClr>
                <a:schemeClr val="dk1"/>
              </a:buClr>
              <a:buSzPts val="1500"/>
              <a:buChar char="•"/>
              <a:defRPr sz="1500"/>
            </a:lvl2pPr>
            <a:lvl3pPr marL="1371600" lvl="2" indent="-323850" algn="l" rtl="0">
              <a:lnSpc>
                <a:spcPct val="110000"/>
              </a:lnSpc>
              <a:spcBef>
                <a:spcPts val="600"/>
              </a:spcBef>
              <a:spcAft>
                <a:spcPts val="0"/>
              </a:spcAft>
              <a:buClr>
                <a:schemeClr val="dk1"/>
              </a:buClr>
              <a:buSzPts val="1500"/>
              <a:buChar char="‒"/>
              <a:defRPr sz="1500"/>
            </a:lvl3pPr>
            <a:lvl4pPr marL="1828800" lvl="3" indent="-317500" algn="l" rtl="0">
              <a:lnSpc>
                <a:spcPct val="110000"/>
              </a:lnSpc>
              <a:spcBef>
                <a:spcPts val="600"/>
              </a:spcBef>
              <a:spcAft>
                <a:spcPts val="0"/>
              </a:spcAft>
              <a:buClr>
                <a:schemeClr val="dk1"/>
              </a:buClr>
              <a:buSzPts val="1400"/>
              <a:buChar char="•"/>
              <a:defRPr/>
            </a:lvl4pPr>
            <a:lvl5pPr marL="2286000" lvl="4" indent="-317500" algn="l" rtl="0">
              <a:lnSpc>
                <a:spcPct val="110000"/>
              </a:lnSpc>
              <a:spcBef>
                <a:spcPts val="600"/>
              </a:spcBef>
              <a:spcAft>
                <a:spcPts val="0"/>
              </a:spcAft>
              <a:buClr>
                <a:schemeClr val="dk1"/>
              </a:buClr>
              <a:buSzPts val="1400"/>
              <a:buChar char="‒"/>
              <a:defRPr/>
            </a:lvl5pPr>
            <a:lvl6pPr marL="2743200" lvl="5" indent="-317500" algn="l" rtl="0">
              <a:lnSpc>
                <a:spcPct val="100000"/>
              </a:lnSpc>
              <a:spcBef>
                <a:spcPts val="300"/>
              </a:spcBef>
              <a:spcAft>
                <a:spcPts val="0"/>
              </a:spcAft>
              <a:buClr>
                <a:schemeClr val="dk1"/>
              </a:buClr>
              <a:buSzPts val="1400"/>
              <a:buChar char="•"/>
              <a:defRPr/>
            </a:lvl6pPr>
            <a:lvl7pPr marL="3200400" lvl="6" indent="-317500" algn="l" rtl="0">
              <a:lnSpc>
                <a:spcPct val="100000"/>
              </a:lnSpc>
              <a:spcBef>
                <a:spcPts val="300"/>
              </a:spcBef>
              <a:spcAft>
                <a:spcPts val="0"/>
              </a:spcAft>
              <a:buClr>
                <a:schemeClr val="dk1"/>
              </a:buClr>
              <a:buSzPts val="1400"/>
              <a:buChar char="•"/>
              <a:defRPr/>
            </a:lvl7pPr>
            <a:lvl8pPr marL="3657600" lvl="7" indent="-317500" algn="l" rtl="0">
              <a:lnSpc>
                <a:spcPct val="100000"/>
              </a:lnSpc>
              <a:spcBef>
                <a:spcPts val="300"/>
              </a:spcBef>
              <a:spcAft>
                <a:spcPts val="0"/>
              </a:spcAft>
              <a:buClr>
                <a:schemeClr val="dk1"/>
              </a:buClr>
              <a:buSzPts val="1400"/>
              <a:buChar char="•"/>
              <a:defRPr/>
            </a:lvl8pPr>
            <a:lvl9pPr marL="4114800" lvl="8" indent="-317500" algn="l" rtl="0">
              <a:lnSpc>
                <a:spcPct val="100000"/>
              </a:lnSpc>
              <a:spcBef>
                <a:spcPts val="300"/>
              </a:spcBef>
              <a:spcAft>
                <a:spcPts val="0"/>
              </a:spcAft>
              <a:buClr>
                <a:schemeClr val="dk1"/>
              </a:buClr>
              <a:buSzPts val="1400"/>
              <a:buChar char="•"/>
              <a:defRPr/>
            </a:lvl9pPr>
          </a:lstStyle>
          <a:p>
            <a:pPr rtl="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9_Title_White">
  <p:cSld name="9_Title_White">
    <p:bg>
      <p:bgPr>
        <a:solidFill>
          <a:schemeClr val="lt1"/>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266806" y="415704"/>
            <a:ext cx="8606400" cy="407700"/>
          </a:xfrm>
          <a:prstGeom prst="rect">
            <a:avLst/>
          </a:prstGeom>
          <a:noFill/>
          <a:ln>
            <a:noFill/>
          </a:ln>
        </p:spPr>
        <p:txBody>
          <a:bodyPr spcFirstLastPara="1" wrap="square" lIns="0" tIns="45700" rIns="0" bIns="0" rtlCol="0" anchor="t" anchorCtr="0">
            <a:noAutofit/>
          </a:bodyPr>
          <a:lstStyle>
            <a:lvl1pPr lvl="0" algn="ctr" rtl="0">
              <a:lnSpc>
                <a:spcPct val="80000"/>
              </a:lnSpc>
              <a:spcBef>
                <a:spcPts val="0"/>
              </a:spcBef>
              <a:spcAft>
                <a:spcPts val="0"/>
              </a:spcAft>
              <a:buSzPts val="1100"/>
              <a:buNone/>
              <a:defRPr>
                <a:solidFill>
                  <a:schemeClr val="dk1"/>
                </a:solidFill>
              </a:defRPr>
            </a:lvl1pPr>
            <a:lvl2pPr lvl="1" algn="l" rtl="0">
              <a:lnSpc>
                <a:spcPct val="192500"/>
              </a:lnSpc>
              <a:spcBef>
                <a:spcPts val="0"/>
              </a:spcBef>
              <a:spcAft>
                <a:spcPts val="0"/>
              </a:spcAft>
              <a:buSzPts val="1100"/>
              <a:buNone/>
              <a:defRPr/>
            </a:lvl2pPr>
            <a:lvl3pPr lvl="2" algn="l" rtl="0">
              <a:lnSpc>
                <a:spcPct val="192500"/>
              </a:lnSpc>
              <a:spcBef>
                <a:spcPts val="0"/>
              </a:spcBef>
              <a:spcAft>
                <a:spcPts val="0"/>
              </a:spcAft>
              <a:buSzPts val="1100"/>
              <a:buNone/>
              <a:defRPr/>
            </a:lvl3pPr>
            <a:lvl4pPr lvl="3" algn="l" rtl="0">
              <a:lnSpc>
                <a:spcPct val="192500"/>
              </a:lnSpc>
              <a:spcBef>
                <a:spcPts val="0"/>
              </a:spcBef>
              <a:spcAft>
                <a:spcPts val="0"/>
              </a:spcAft>
              <a:buSzPts val="1100"/>
              <a:buNone/>
              <a:defRPr/>
            </a:lvl4pPr>
            <a:lvl5pPr lvl="4" algn="l" rtl="0">
              <a:lnSpc>
                <a:spcPct val="1925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pPr rtl="0"/>
            <a:endParaRPr/>
          </a:p>
        </p:txBody>
      </p:sp>
      <p:sp>
        <p:nvSpPr>
          <p:cNvPr id="66" name="Google Shape;66;p15"/>
          <p:cNvSpPr txBox="1">
            <a:spLocks noGrp="1"/>
          </p:cNvSpPr>
          <p:nvPr>
            <p:ph type="ftr" idx="11"/>
          </p:nvPr>
        </p:nvSpPr>
        <p:spPr>
          <a:xfrm>
            <a:off x="5543688" y="4903049"/>
            <a:ext cx="3106500" cy="121500"/>
          </a:xfrm>
          <a:prstGeom prst="rect">
            <a:avLst/>
          </a:prstGeom>
          <a:noFill/>
          <a:ln>
            <a:noFill/>
          </a:ln>
        </p:spPr>
        <p:txBody>
          <a:bodyPr spcFirstLastPara="1" wrap="square" lIns="0" tIns="45700" rIns="0" bIns="45700" rtlCol="0" anchor="ctr" anchorCtr="0">
            <a:noAutofit/>
          </a:bodyPr>
          <a:lstStyle>
            <a:lvl1pPr lvl="0" algn="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pPr rtl="0"/>
            <a:endParaRPr/>
          </a:p>
        </p:txBody>
      </p:sp>
      <p:sp>
        <p:nvSpPr>
          <p:cNvPr id="67" name="Google Shape;67;p15"/>
          <p:cNvSpPr txBox="1">
            <a:spLocks noGrp="1"/>
          </p:cNvSpPr>
          <p:nvPr>
            <p:ph type="sldNum" idx="12"/>
          </p:nvPr>
        </p:nvSpPr>
        <p:spPr>
          <a:xfrm flipH="1">
            <a:off x="8712814" y="4903105"/>
            <a:ext cx="162000" cy="121500"/>
          </a:xfrm>
          <a:prstGeom prst="rect">
            <a:avLst/>
          </a:prstGeom>
          <a:noFill/>
          <a:ln>
            <a:noFill/>
          </a:ln>
        </p:spPr>
        <p:txBody>
          <a:bodyPr spcFirstLastPara="1" wrap="square" lIns="0" tIns="45700" rIns="0" bIns="45700" rtlCol="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1">
  <p:cSld name="BLANK_1">
    <p:bg>
      <p:bgPr>
        <a:solidFill>
          <a:srgbClr val="FFFFFF"/>
        </a:solidFill>
        <a:effectLst/>
      </p:bgPr>
    </p:bg>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357425" y="342900"/>
            <a:ext cx="7275600" cy="532500"/>
          </a:xfrm>
          <a:prstGeom prst="rect">
            <a:avLst/>
          </a:prstGeom>
          <a:noFill/>
          <a:ln>
            <a:noFill/>
          </a:ln>
        </p:spPr>
        <p:txBody>
          <a:bodyPr spcFirstLastPara="1" wrap="square" lIns="91425" tIns="91425" rIns="91425" bIns="91425" rtlCol="0" anchor="t" anchorCtr="0">
            <a:noAutofit/>
          </a:bodyPr>
          <a:lstStyle>
            <a:lvl1pPr lvl="0" algn="l" rtl="0">
              <a:lnSpc>
                <a:spcPct val="100000"/>
              </a:lnSpc>
              <a:spcBef>
                <a:spcPts val="0"/>
              </a:spcBef>
              <a:spcAft>
                <a:spcPts val="0"/>
              </a:spcAft>
              <a:buClr>
                <a:srgbClr val="434343"/>
              </a:buClr>
              <a:buSzPts val="1800"/>
              <a:buFont typeface="Google Sans Medium"/>
              <a:buNone/>
              <a:defRPr sz="1800">
                <a:solidFill>
                  <a:srgbClr val="434343"/>
                </a:solidFill>
                <a:latin typeface="Google Sans Medium"/>
                <a:ea typeface="Google Sans Medium"/>
                <a:cs typeface="Google Sans Medium"/>
                <a:sym typeface="Google Sans Medium"/>
              </a:defRPr>
            </a:lvl1pPr>
            <a:lvl2pPr lvl="1"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pPr rtl="0"/>
            <a:endParaRPr/>
          </a:p>
        </p:txBody>
      </p:sp>
      <p:sp>
        <p:nvSpPr>
          <p:cNvPr id="70" name="Google Shape;70;p16"/>
          <p:cNvSpPr txBox="1"/>
          <p:nvPr/>
        </p:nvSpPr>
        <p:spPr>
          <a:xfrm>
            <a:off x="369616" y="4602948"/>
            <a:ext cx="548700" cy="393600"/>
          </a:xfrm>
          <a:prstGeom prst="rect">
            <a:avLst/>
          </a:prstGeom>
          <a:noFill/>
          <a:ln>
            <a:noFill/>
          </a:ln>
        </p:spPr>
        <p:txBody>
          <a:bodyPr spcFirstLastPara="1" wrap="square" lIns="91425" tIns="91425" rIns="91425" bIns="91425" rtlCol="0" anchor="ctr"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 sz="600" b="0" i="0" u="none" strike="noStrike" cap="none">
                <a:solidFill>
                  <a:srgbClr val="666666"/>
                </a:solidFill>
                <a:latin typeface="Google Sans"/>
                <a:ea typeface="Google Sans"/>
                <a:cs typeface="Google Sans"/>
                <a:sym typeface="Google Sans"/>
              </a:rPr>
              <a:t>‹#›</a:t>
            </a:fld>
            <a:endParaRPr sz="600" b="0" i="0" u="none" strike="noStrike" cap="none">
              <a:solidFill>
                <a:srgbClr val="666666"/>
              </a:solidFill>
              <a:latin typeface="Google Sans"/>
              <a:ea typeface="Google Sans"/>
              <a:cs typeface="Google Sans"/>
              <a:sym typeface="Google Sans"/>
            </a:endParaRPr>
          </a:p>
        </p:txBody>
      </p:sp>
      <p:sp>
        <p:nvSpPr>
          <p:cNvPr id="71" name="Google Shape;71;p16"/>
          <p:cNvSpPr txBox="1"/>
          <p:nvPr/>
        </p:nvSpPr>
        <p:spPr>
          <a:xfrm>
            <a:off x="7483800" y="178226"/>
            <a:ext cx="1660200" cy="261000"/>
          </a:xfrm>
          <a:prstGeom prst="rect">
            <a:avLst/>
          </a:prstGeom>
          <a:noFill/>
          <a:ln>
            <a:noFill/>
          </a:ln>
        </p:spPr>
        <p:txBody>
          <a:bodyPr spcFirstLastPara="1" wrap="square" lIns="91425" tIns="91425" rIns="91425" bIns="91425" rtlCol="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tr" sz="600" b="0" i="0" u="none" strike="noStrike" cap="none">
                <a:solidFill>
                  <a:srgbClr val="666666"/>
                </a:solidFill>
                <a:latin typeface="Roboto"/>
                <a:ea typeface="Roboto"/>
                <a:cs typeface="Roboto"/>
                <a:sym typeface="Roboto"/>
              </a:rPr>
              <a:t>Confidential &amp; Proprietary</a:t>
            </a:r>
            <a:endParaRPr sz="600" b="0" i="0" u="none" strike="noStrike" cap="none">
              <a:solidFill>
                <a:srgbClr val="666666"/>
              </a:solidFill>
              <a:latin typeface="Roboto"/>
              <a:ea typeface="Roboto"/>
              <a:cs typeface="Roboto"/>
              <a:sym typeface="Roboto"/>
            </a:endParaRPr>
          </a:p>
        </p:txBody>
      </p:sp>
      <p:grpSp>
        <p:nvGrpSpPr>
          <p:cNvPr id="72" name="Google Shape;72;p16"/>
          <p:cNvGrpSpPr/>
          <p:nvPr/>
        </p:nvGrpSpPr>
        <p:grpSpPr>
          <a:xfrm>
            <a:off x="7171559" y="4663429"/>
            <a:ext cx="1545317" cy="240121"/>
            <a:chOff x="241438" y="180616"/>
            <a:chExt cx="1545317" cy="240121"/>
          </a:xfrm>
        </p:grpSpPr>
        <p:pic>
          <p:nvPicPr>
            <p:cNvPr id="73" name="Google Shape;73;p16" descr="Image result for plus sign white"/>
            <p:cNvPicPr preferRelativeResize="0"/>
            <p:nvPr/>
          </p:nvPicPr>
          <p:blipFill rotWithShape="1">
            <a:blip r:embed="rId2">
              <a:alphaModFix/>
            </a:blip>
            <a:srcRect/>
            <a:stretch/>
          </p:blipFill>
          <p:spPr>
            <a:xfrm>
              <a:off x="1048685" y="261219"/>
              <a:ext cx="90398" cy="90398"/>
            </a:xfrm>
            <a:prstGeom prst="rect">
              <a:avLst/>
            </a:prstGeom>
            <a:noFill/>
            <a:ln>
              <a:noFill/>
            </a:ln>
          </p:spPr>
        </p:pic>
        <p:grpSp>
          <p:nvGrpSpPr>
            <p:cNvPr id="74" name="Google Shape;74;p16"/>
            <p:cNvGrpSpPr/>
            <p:nvPr/>
          </p:nvGrpSpPr>
          <p:grpSpPr>
            <a:xfrm>
              <a:off x="241438" y="180616"/>
              <a:ext cx="725238" cy="223800"/>
              <a:chOff x="6828387" y="4671630"/>
              <a:chExt cx="725238" cy="223800"/>
            </a:xfrm>
          </p:grpSpPr>
          <p:pic>
            <p:nvPicPr>
              <p:cNvPr id="75" name="Google Shape;75;p16"/>
              <p:cNvPicPr preferRelativeResize="0"/>
              <p:nvPr/>
            </p:nvPicPr>
            <p:blipFill rotWithShape="1">
              <a:blip r:embed="rId3">
                <a:alphaModFix/>
              </a:blip>
              <a:srcRect b="59818"/>
              <a:stretch/>
            </p:blipFill>
            <p:spPr>
              <a:xfrm>
                <a:off x="6828387" y="4671631"/>
                <a:ext cx="725238" cy="76825"/>
              </a:xfrm>
              <a:prstGeom prst="rect">
                <a:avLst/>
              </a:prstGeom>
              <a:noFill/>
              <a:ln>
                <a:noFill/>
              </a:ln>
            </p:spPr>
          </p:pic>
          <p:pic>
            <p:nvPicPr>
              <p:cNvPr id="76" name="Google Shape;76;p16"/>
              <p:cNvPicPr preferRelativeResize="0"/>
              <p:nvPr/>
            </p:nvPicPr>
            <p:blipFill rotWithShape="1">
              <a:blip r:embed="rId4">
                <a:alphaModFix/>
              </a:blip>
              <a:srcRect t="40068" b="-5"/>
              <a:stretch/>
            </p:blipFill>
            <p:spPr>
              <a:xfrm>
                <a:off x="6829085" y="4748456"/>
                <a:ext cx="723932" cy="114596"/>
              </a:xfrm>
              <a:prstGeom prst="rect">
                <a:avLst/>
              </a:prstGeom>
              <a:noFill/>
              <a:ln>
                <a:noFill/>
              </a:ln>
            </p:spPr>
          </p:pic>
          <p:sp>
            <p:nvSpPr>
              <p:cNvPr id="77" name="Google Shape;77;p16"/>
              <p:cNvSpPr/>
              <p:nvPr/>
            </p:nvSpPr>
            <p:spPr>
              <a:xfrm>
                <a:off x="6828387" y="4671630"/>
                <a:ext cx="724500" cy="223800"/>
              </a:xfrm>
              <a:prstGeom prst="rect">
                <a:avLst/>
              </a:prstGeom>
              <a:solidFill>
                <a:schemeClr val="lt1">
                  <a:alpha val="9800"/>
                </a:schemeClr>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pic>
          <p:nvPicPr>
            <p:cNvPr id="78" name="Google Shape;78;p16" descr="Image result for google"/>
            <p:cNvPicPr preferRelativeResize="0"/>
            <p:nvPr/>
          </p:nvPicPr>
          <p:blipFill rotWithShape="1">
            <a:blip r:embed="rId5">
              <a:alphaModFix/>
            </a:blip>
            <a:srcRect/>
            <a:stretch/>
          </p:blipFill>
          <p:spPr>
            <a:xfrm>
              <a:off x="1221069" y="229524"/>
              <a:ext cx="565685" cy="191213"/>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2">
  <p:cSld name="BLANK_2">
    <p:bg>
      <p:bgPr>
        <a:solidFill>
          <a:srgbClr val="FFFFFF"/>
        </a:solid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57425" y="342900"/>
            <a:ext cx="7275600" cy="532500"/>
          </a:xfrm>
          <a:prstGeom prst="rect">
            <a:avLst/>
          </a:prstGeom>
          <a:noFill/>
          <a:ln>
            <a:noFill/>
          </a:ln>
        </p:spPr>
        <p:txBody>
          <a:bodyPr spcFirstLastPara="1" wrap="square" lIns="91425" tIns="91425" rIns="91425" bIns="91425" rtlCol="0" anchor="t" anchorCtr="0">
            <a:noAutofit/>
          </a:bodyPr>
          <a:lstStyle>
            <a:lvl1pPr lvl="0" algn="l" rtl="0">
              <a:lnSpc>
                <a:spcPct val="100000"/>
              </a:lnSpc>
              <a:spcBef>
                <a:spcPts val="0"/>
              </a:spcBef>
              <a:spcAft>
                <a:spcPts val="0"/>
              </a:spcAft>
              <a:buClr>
                <a:srgbClr val="434343"/>
              </a:buClr>
              <a:buSzPts val="1800"/>
              <a:buFont typeface="Google Sans Medium"/>
              <a:buNone/>
              <a:defRPr sz="1800">
                <a:solidFill>
                  <a:srgbClr val="434343"/>
                </a:solidFill>
                <a:latin typeface="Google Sans Medium"/>
                <a:ea typeface="Google Sans Medium"/>
                <a:cs typeface="Google Sans Medium"/>
                <a:sym typeface="Google Sans Medium"/>
              </a:defRPr>
            </a:lvl1pPr>
            <a:lvl2pPr lvl="1"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pPr rtl="0"/>
            <a:endParaRPr/>
          </a:p>
        </p:txBody>
      </p:sp>
      <p:sp>
        <p:nvSpPr>
          <p:cNvPr id="81" name="Google Shape;81;p17"/>
          <p:cNvSpPr txBox="1"/>
          <p:nvPr/>
        </p:nvSpPr>
        <p:spPr>
          <a:xfrm>
            <a:off x="369616" y="4602948"/>
            <a:ext cx="548700" cy="393600"/>
          </a:xfrm>
          <a:prstGeom prst="rect">
            <a:avLst/>
          </a:prstGeom>
          <a:noFill/>
          <a:ln>
            <a:noFill/>
          </a:ln>
        </p:spPr>
        <p:txBody>
          <a:bodyPr spcFirstLastPara="1" wrap="square" lIns="91425" tIns="91425" rIns="91425" bIns="91425" rtlCol="0" anchor="ctr"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 sz="600" b="0" i="0" u="none" strike="noStrike" cap="none">
                <a:solidFill>
                  <a:srgbClr val="666666"/>
                </a:solidFill>
                <a:latin typeface="Google Sans"/>
                <a:ea typeface="Google Sans"/>
                <a:cs typeface="Google Sans"/>
                <a:sym typeface="Google Sans"/>
              </a:rPr>
              <a:t>‹#›</a:t>
            </a:fld>
            <a:endParaRPr sz="600" b="0" i="0" u="none" strike="noStrike" cap="none">
              <a:solidFill>
                <a:srgbClr val="666666"/>
              </a:solidFill>
              <a:latin typeface="Google Sans"/>
              <a:ea typeface="Google Sans"/>
              <a:cs typeface="Google Sans"/>
              <a:sym typeface="Google Sans"/>
            </a:endParaRPr>
          </a:p>
        </p:txBody>
      </p:sp>
      <p:sp>
        <p:nvSpPr>
          <p:cNvPr id="82" name="Google Shape;82;p17"/>
          <p:cNvSpPr txBox="1"/>
          <p:nvPr/>
        </p:nvSpPr>
        <p:spPr>
          <a:xfrm>
            <a:off x="7483800" y="178226"/>
            <a:ext cx="1660200" cy="261000"/>
          </a:xfrm>
          <a:prstGeom prst="rect">
            <a:avLst/>
          </a:prstGeom>
          <a:noFill/>
          <a:ln>
            <a:noFill/>
          </a:ln>
        </p:spPr>
        <p:txBody>
          <a:bodyPr spcFirstLastPara="1" wrap="square" lIns="91425" tIns="91425" rIns="91425" bIns="91425" rtlCol="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tr" sz="600" b="0" i="0" u="none" strike="noStrike" cap="none">
                <a:solidFill>
                  <a:srgbClr val="666666"/>
                </a:solidFill>
                <a:latin typeface="Roboto"/>
                <a:ea typeface="Roboto"/>
                <a:cs typeface="Roboto"/>
                <a:sym typeface="Roboto"/>
              </a:rPr>
              <a:t>Confidential &amp; Proprietary</a:t>
            </a:r>
            <a:endParaRPr sz="600" b="0" i="0" u="none" strike="noStrike" cap="none">
              <a:solidFill>
                <a:srgbClr val="666666"/>
              </a:solidFill>
              <a:latin typeface="Roboto"/>
              <a:ea typeface="Roboto"/>
              <a:cs typeface="Roboto"/>
              <a:sym typeface="Roboto"/>
            </a:endParaRPr>
          </a:p>
        </p:txBody>
      </p:sp>
      <p:grpSp>
        <p:nvGrpSpPr>
          <p:cNvPr id="83" name="Google Shape;83;p17"/>
          <p:cNvGrpSpPr/>
          <p:nvPr/>
        </p:nvGrpSpPr>
        <p:grpSpPr>
          <a:xfrm>
            <a:off x="7171559" y="4663429"/>
            <a:ext cx="1545317" cy="240121"/>
            <a:chOff x="241438" y="180616"/>
            <a:chExt cx="1545317" cy="240121"/>
          </a:xfrm>
        </p:grpSpPr>
        <p:pic>
          <p:nvPicPr>
            <p:cNvPr id="84" name="Google Shape;84;p17" descr="Image result for plus sign white"/>
            <p:cNvPicPr preferRelativeResize="0"/>
            <p:nvPr/>
          </p:nvPicPr>
          <p:blipFill rotWithShape="1">
            <a:blip r:embed="rId2">
              <a:alphaModFix/>
            </a:blip>
            <a:srcRect/>
            <a:stretch/>
          </p:blipFill>
          <p:spPr>
            <a:xfrm>
              <a:off x="1048685" y="261219"/>
              <a:ext cx="90398" cy="90398"/>
            </a:xfrm>
            <a:prstGeom prst="rect">
              <a:avLst/>
            </a:prstGeom>
            <a:noFill/>
            <a:ln>
              <a:noFill/>
            </a:ln>
          </p:spPr>
        </p:pic>
        <p:grpSp>
          <p:nvGrpSpPr>
            <p:cNvPr id="85" name="Google Shape;85;p17"/>
            <p:cNvGrpSpPr/>
            <p:nvPr/>
          </p:nvGrpSpPr>
          <p:grpSpPr>
            <a:xfrm>
              <a:off x="241438" y="180616"/>
              <a:ext cx="725238" cy="223800"/>
              <a:chOff x="6828387" y="4671630"/>
              <a:chExt cx="725238" cy="223800"/>
            </a:xfrm>
          </p:grpSpPr>
          <p:pic>
            <p:nvPicPr>
              <p:cNvPr id="86" name="Google Shape;86;p17"/>
              <p:cNvPicPr preferRelativeResize="0"/>
              <p:nvPr/>
            </p:nvPicPr>
            <p:blipFill rotWithShape="1">
              <a:blip r:embed="rId3">
                <a:alphaModFix/>
              </a:blip>
              <a:srcRect b="59818"/>
              <a:stretch/>
            </p:blipFill>
            <p:spPr>
              <a:xfrm>
                <a:off x="6828387" y="4671631"/>
                <a:ext cx="725238" cy="76825"/>
              </a:xfrm>
              <a:prstGeom prst="rect">
                <a:avLst/>
              </a:prstGeom>
              <a:noFill/>
              <a:ln>
                <a:noFill/>
              </a:ln>
            </p:spPr>
          </p:pic>
          <p:pic>
            <p:nvPicPr>
              <p:cNvPr id="87" name="Google Shape;87;p17"/>
              <p:cNvPicPr preferRelativeResize="0"/>
              <p:nvPr/>
            </p:nvPicPr>
            <p:blipFill rotWithShape="1">
              <a:blip r:embed="rId4">
                <a:alphaModFix/>
              </a:blip>
              <a:srcRect t="40068" b="-5"/>
              <a:stretch/>
            </p:blipFill>
            <p:spPr>
              <a:xfrm>
                <a:off x="6829085" y="4748456"/>
                <a:ext cx="723932" cy="114596"/>
              </a:xfrm>
              <a:prstGeom prst="rect">
                <a:avLst/>
              </a:prstGeom>
              <a:noFill/>
              <a:ln>
                <a:noFill/>
              </a:ln>
            </p:spPr>
          </p:pic>
          <p:sp>
            <p:nvSpPr>
              <p:cNvPr id="88" name="Google Shape;88;p17"/>
              <p:cNvSpPr/>
              <p:nvPr/>
            </p:nvSpPr>
            <p:spPr>
              <a:xfrm>
                <a:off x="6828387" y="4671630"/>
                <a:ext cx="724500" cy="223800"/>
              </a:xfrm>
              <a:prstGeom prst="rect">
                <a:avLst/>
              </a:prstGeom>
              <a:solidFill>
                <a:schemeClr val="lt1">
                  <a:alpha val="9800"/>
                </a:schemeClr>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pic>
          <p:nvPicPr>
            <p:cNvPr id="89" name="Google Shape;89;p17" descr="Image result for google"/>
            <p:cNvPicPr preferRelativeResize="0"/>
            <p:nvPr/>
          </p:nvPicPr>
          <p:blipFill rotWithShape="1">
            <a:blip r:embed="rId5">
              <a:alphaModFix/>
            </a:blip>
            <a:srcRect/>
            <a:stretch/>
          </p:blipFill>
          <p:spPr>
            <a:xfrm>
              <a:off x="1221069" y="229524"/>
              <a:ext cx="565685" cy="191213"/>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rtlCol="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rtl="0"/>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rtlCol="0"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rtlCol="0"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rtl="0"/>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rtlCol="0"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rtlCol="0"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rtlCol="0"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rtlCol="0"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rtlCol="0"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rtl="0"/>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rtlCol="0"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rtlCol="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rtl="0"/>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rtlCol="0"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rtl="0"/>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rtlCol="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rtl="0"/>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rtlCol="0"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rtl="0"/>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rtlCol="0" anchor="ctr" anchorCtr="0">
            <a:noAutofit/>
          </a:bodyPr>
          <a:lstStyle>
            <a:lvl1pPr marL="457200" lvl="0" indent="-228600">
              <a:lnSpc>
                <a:spcPct val="100000"/>
              </a:lnSpc>
              <a:spcBef>
                <a:spcPts val="0"/>
              </a:spcBef>
              <a:spcAft>
                <a:spcPts val="0"/>
              </a:spcAft>
              <a:buSzPts val="1800"/>
              <a:buNone/>
              <a:defRPr/>
            </a:lvl1pPr>
          </a:lstStyle>
          <a:p>
            <a:pPr rtl="0"/>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rtlCol="0"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rtl="0"/>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rtlCol="0"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pPr rtl="0"/>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rtlCol="0"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p:nvPr/>
        </p:nvSpPr>
        <p:spPr>
          <a:xfrm>
            <a:off x="707050" y="1815250"/>
            <a:ext cx="2109473" cy="1912883"/>
          </a:xfrm>
          <a:prstGeom prst="flowChartPreparation">
            <a:avLst/>
          </a:prstGeom>
          <a:solidFill>
            <a:srgbClr val="EA4335"/>
          </a:solidFill>
          <a:ln>
            <a:noFill/>
          </a:ln>
        </p:spPr>
        <p:txBody>
          <a:bodyPr spcFirstLastPara="1" wrap="square" lIns="91425" tIns="91425" rIns="91425" bIns="91425" rtlCol="0" anchor="b" anchorCtr="0">
            <a:noAutofit/>
          </a:bodyPr>
          <a:lstStyle/>
          <a:p>
            <a:pPr marL="0" lvl="0" indent="0" algn="ctr" rtl="0">
              <a:spcBef>
                <a:spcPts val="0"/>
              </a:spcBef>
              <a:spcAft>
                <a:spcPts val="400"/>
              </a:spcAft>
              <a:buNone/>
            </a:pPr>
            <a:r>
              <a:rPr lang="tr" b="1">
                <a:solidFill>
                  <a:srgbClr val="FFFFFF"/>
                </a:solidFill>
                <a:latin typeface="+mj-lt"/>
                <a:ea typeface="Google Sans"/>
                <a:cs typeface="Google Sans"/>
                <a:sym typeface="Google Sans"/>
              </a:rPr>
              <a:t>Kullanıcı Odaklı Olma </a:t>
            </a:r>
            <a:endParaRPr b="1">
              <a:solidFill>
                <a:srgbClr val="FFFFFF"/>
              </a:solidFill>
              <a:latin typeface="+mj-lt"/>
              <a:ea typeface="Google Sans"/>
              <a:cs typeface="Google Sans"/>
              <a:sym typeface="Google Sans"/>
            </a:endParaRPr>
          </a:p>
        </p:txBody>
      </p:sp>
      <p:sp>
        <p:nvSpPr>
          <p:cNvPr id="97" name="Google Shape;97;p20"/>
          <p:cNvSpPr/>
          <p:nvPr/>
        </p:nvSpPr>
        <p:spPr>
          <a:xfrm>
            <a:off x="2462526" y="2834517"/>
            <a:ext cx="2109473" cy="1912883"/>
          </a:xfrm>
          <a:prstGeom prst="flowChartPreparation">
            <a:avLst/>
          </a:prstGeom>
          <a:solidFill>
            <a:srgbClr val="4285F4"/>
          </a:solidFill>
          <a:ln>
            <a:noFill/>
          </a:ln>
        </p:spPr>
        <p:txBody>
          <a:bodyPr spcFirstLastPara="1" wrap="square" lIns="91425" tIns="91425" rIns="91425" bIns="91425" rtlCol="0" anchor="b" anchorCtr="0">
            <a:noAutofit/>
          </a:bodyPr>
          <a:lstStyle/>
          <a:p>
            <a:pPr marL="0" marR="0" lvl="0" indent="0" algn="ctr" rtl="0">
              <a:lnSpc>
                <a:spcPct val="100000"/>
              </a:lnSpc>
              <a:spcBef>
                <a:spcPts val="0"/>
              </a:spcBef>
              <a:spcAft>
                <a:spcPts val="400"/>
              </a:spcAft>
              <a:buNone/>
            </a:pPr>
            <a:r>
              <a:rPr lang="tr" b="1">
                <a:solidFill>
                  <a:srgbClr val="FFFFFF"/>
                </a:solidFill>
                <a:latin typeface="+mj-lt"/>
                <a:ea typeface="Google Sans"/>
                <a:cs typeface="Google Sans"/>
                <a:sym typeface="Google Sans"/>
              </a:rPr>
              <a:t>Saygı Gösterme</a:t>
            </a:r>
            <a:endParaRPr b="1">
              <a:solidFill>
                <a:srgbClr val="FFFFFF"/>
              </a:solidFill>
              <a:latin typeface="+mj-lt"/>
              <a:ea typeface="Google Sans"/>
              <a:cs typeface="Google Sans"/>
              <a:sym typeface="Google Sans"/>
            </a:endParaRPr>
          </a:p>
        </p:txBody>
      </p:sp>
      <p:sp>
        <p:nvSpPr>
          <p:cNvPr id="98" name="Google Shape;98;p20"/>
          <p:cNvSpPr/>
          <p:nvPr/>
        </p:nvSpPr>
        <p:spPr>
          <a:xfrm>
            <a:off x="4261751" y="1890750"/>
            <a:ext cx="2109473" cy="1912883"/>
          </a:xfrm>
          <a:prstGeom prst="flowChartPreparation">
            <a:avLst/>
          </a:prstGeom>
          <a:solidFill>
            <a:srgbClr val="FFC000"/>
          </a:solidFill>
          <a:ln>
            <a:noFill/>
          </a:ln>
        </p:spPr>
        <p:txBody>
          <a:bodyPr spcFirstLastPara="1" wrap="square" lIns="91425" tIns="91425" rIns="91425" bIns="91425" rtlCol="0" anchor="b" anchorCtr="0">
            <a:noAutofit/>
          </a:bodyPr>
          <a:lstStyle/>
          <a:p>
            <a:pPr marL="0" lvl="0" indent="0" algn="ctr" rtl="0">
              <a:spcBef>
                <a:spcPts val="0"/>
              </a:spcBef>
              <a:spcAft>
                <a:spcPts val="400"/>
              </a:spcAft>
              <a:buClr>
                <a:schemeClr val="dk1"/>
              </a:buClr>
              <a:buSzPts val="1100"/>
              <a:buFont typeface="Arial"/>
              <a:buNone/>
            </a:pPr>
            <a:r>
              <a:rPr lang="tr" b="1">
                <a:solidFill>
                  <a:srgbClr val="FFFFFF"/>
                </a:solidFill>
                <a:latin typeface="+mj-lt"/>
                <a:ea typeface="Google Sans"/>
                <a:cs typeface="Google Sans"/>
                <a:sym typeface="Google Sans"/>
              </a:rPr>
              <a:t>Üretkenlik Üzerindeki Etkiyi En Aza İndirme</a:t>
            </a:r>
            <a:endParaRPr b="1" dirty="0">
              <a:solidFill>
                <a:srgbClr val="FFFFFF"/>
              </a:solidFill>
              <a:latin typeface="+mj-lt"/>
              <a:ea typeface="Google Sans"/>
              <a:cs typeface="Google Sans"/>
              <a:sym typeface="Google Sans"/>
            </a:endParaRPr>
          </a:p>
        </p:txBody>
      </p:sp>
      <p:sp>
        <p:nvSpPr>
          <p:cNvPr id="99" name="Google Shape;99;p20"/>
          <p:cNvSpPr/>
          <p:nvPr/>
        </p:nvSpPr>
        <p:spPr>
          <a:xfrm>
            <a:off x="6064602" y="2834517"/>
            <a:ext cx="2109473" cy="1912883"/>
          </a:xfrm>
          <a:prstGeom prst="flowChartPreparation">
            <a:avLst/>
          </a:prstGeom>
          <a:solidFill>
            <a:srgbClr val="00B050"/>
          </a:solidFill>
          <a:ln>
            <a:noFill/>
          </a:ln>
        </p:spPr>
        <p:txBody>
          <a:bodyPr spcFirstLastPara="1" wrap="square" lIns="91425" tIns="91425" rIns="91425" bIns="91425" rtlCol="0" anchor="b" anchorCtr="0">
            <a:noAutofit/>
          </a:bodyPr>
          <a:lstStyle/>
          <a:p>
            <a:pPr marL="0" lvl="0" indent="0" algn="ctr" rtl="0">
              <a:spcBef>
                <a:spcPts val="0"/>
              </a:spcBef>
              <a:spcAft>
                <a:spcPts val="400"/>
              </a:spcAft>
              <a:buClr>
                <a:schemeClr val="dk1"/>
              </a:buClr>
              <a:buSzPts val="1100"/>
              <a:buFont typeface="Arial"/>
              <a:buNone/>
            </a:pPr>
            <a:r>
              <a:rPr lang="tr" b="1">
                <a:solidFill>
                  <a:srgbClr val="FFFFFF"/>
                </a:solidFill>
                <a:latin typeface="+mj-lt"/>
                <a:ea typeface="Google Sans"/>
                <a:cs typeface="Google Sans"/>
                <a:sym typeface="Google Sans"/>
              </a:rPr>
              <a:t>İnandırıcılık ve Güven Tesis Etme</a:t>
            </a:r>
            <a:endParaRPr b="1">
              <a:solidFill>
                <a:srgbClr val="FFFFFF"/>
              </a:solidFill>
              <a:latin typeface="+mj-lt"/>
              <a:ea typeface="Google Sans"/>
              <a:cs typeface="Google Sans"/>
              <a:sym typeface="Google Sans"/>
            </a:endParaRPr>
          </a:p>
        </p:txBody>
      </p:sp>
      <p:sp>
        <p:nvSpPr>
          <p:cNvPr id="100" name="Google Shape;100;p20"/>
          <p:cNvSpPr txBox="1">
            <a:spLocks noGrp="1"/>
          </p:cNvSpPr>
          <p:nvPr>
            <p:ph type="title"/>
          </p:nvPr>
        </p:nvSpPr>
        <p:spPr>
          <a:xfrm>
            <a:off x="266806" y="415704"/>
            <a:ext cx="8606400" cy="407700"/>
          </a:xfrm>
          <a:prstGeom prst="rect">
            <a:avLst/>
          </a:prstGeom>
          <a:noFill/>
          <a:ln>
            <a:noFill/>
          </a:ln>
        </p:spPr>
        <p:txBody>
          <a:bodyPr spcFirstLastPara="1" wrap="square" lIns="0" tIns="45700" rIns="0" bIns="0" rtlCol="0" anchor="t" anchorCtr="0">
            <a:noAutofit/>
          </a:bodyPr>
          <a:lstStyle/>
          <a:p>
            <a:pPr marL="0" lvl="0" indent="0" algn="l" rtl="0">
              <a:lnSpc>
                <a:spcPct val="80000"/>
              </a:lnSpc>
              <a:spcBef>
                <a:spcPts val="0"/>
              </a:spcBef>
              <a:spcAft>
                <a:spcPts val="0"/>
              </a:spcAft>
              <a:buSzPts val="1100"/>
              <a:buNone/>
            </a:pPr>
            <a:r>
              <a:rPr lang="tr">
                <a:latin typeface="+mj-lt"/>
                <a:ea typeface="Google Sans"/>
                <a:cs typeface="Arial" panose="020B0604020202020204" pitchFamily="34" charset="0"/>
                <a:sym typeface="Google Sans"/>
              </a:rPr>
              <a:t>Değişim Yönetimi Kılavuz İlkeleri</a:t>
            </a:r>
            <a:endParaRPr dirty="0">
              <a:latin typeface="+mj-lt"/>
              <a:ea typeface="Google Sans"/>
              <a:cs typeface="Arial" panose="020B0604020202020204" pitchFamily="34" charset="0"/>
              <a:sym typeface="Google Sans"/>
            </a:endParaRPr>
          </a:p>
        </p:txBody>
      </p:sp>
      <p:sp>
        <p:nvSpPr>
          <p:cNvPr id="101" name="Google Shape;101;p20"/>
          <p:cNvSpPr txBox="1">
            <a:spLocks noGrp="1"/>
          </p:cNvSpPr>
          <p:nvPr>
            <p:ph type="body" idx="1"/>
          </p:nvPr>
        </p:nvSpPr>
        <p:spPr>
          <a:xfrm>
            <a:off x="266800" y="922774"/>
            <a:ext cx="8606400" cy="479700"/>
          </a:xfrm>
          <a:prstGeom prst="rect">
            <a:avLst/>
          </a:prstGeom>
          <a:noFill/>
          <a:ln>
            <a:noFill/>
          </a:ln>
        </p:spPr>
        <p:txBody>
          <a:bodyPr spcFirstLastPara="1" wrap="square" lIns="0" tIns="0" rIns="0" bIns="0" rtlCol="0" anchor="t" anchorCtr="0">
            <a:noAutofit/>
          </a:bodyPr>
          <a:lstStyle/>
          <a:p>
            <a:pPr marL="0" lvl="0" indent="0" algn="l" rtl="0">
              <a:lnSpc>
                <a:spcPct val="100000"/>
              </a:lnSpc>
              <a:spcBef>
                <a:spcPts val="0"/>
              </a:spcBef>
              <a:spcAft>
                <a:spcPts val="0"/>
              </a:spcAft>
              <a:buSzPts val="1700"/>
              <a:buNone/>
            </a:pPr>
            <a:r>
              <a:rPr lang="tr" sz="1200">
                <a:solidFill>
                  <a:srgbClr val="000000"/>
                </a:solidFill>
                <a:latin typeface="+mj-lt"/>
                <a:ea typeface="Google Sans"/>
                <a:cs typeface="Google Sans"/>
                <a:sym typeface="Google Sans"/>
              </a:rPr>
              <a:t>Değişim yönetiminin amacı, direnci azaltmak ve yeni süreçlerin etkin bir şekilde benimsenmesini sağlamak için geçiş sürecinde çalışanların erken bir aşamada katılımını sağlayarak bir değişikliğin üretkenlik üzerindeki etkisini en aza indirmektir.</a:t>
            </a:r>
            <a:endParaRPr sz="1200" dirty="0">
              <a:solidFill>
                <a:srgbClr val="000000"/>
              </a:solidFill>
              <a:latin typeface="+mj-lt"/>
              <a:ea typeface="Google Sans"/>
              <a:cs typeface="Google Sans"/>
              <a:sym typeface="Google Sans"/>
            </a:endParaRPr>
          </a:p>
        </p:txBody>
      </p:sp>
      <p:pic>
        <p:nvPicPr>
          <p:cNvPr id="102" name="Google Shape;102;p20"/>
          <p:cNvPicPr preferRelativeResize="0"/>
          <p:nvPr/>
        </p:nvPicPr>
        <p:blipFill>
          <a:blip r:embed="rId3">
            <a:alphaModFix/>
          </a:blip>
          <a:stretch>
            <a:fillRect/>
          </a:stretch>
        </p:blipFill>
        <p:spPr>
          <a:xfrm>
            <a:off x="1366562" y="2176503"/>
            <a:ext cx="790451" cy="790474"/>
          </a:xfrm>
          <a:prstGeom prst="rect">
            <a:avLst/>
          </a:prstGeom>
          <a:noFill/>
          <a:ln>
            <a:noFill/>
          </a:ln>
        </p:spPr>
      </p:pic>
      <p:sp>
        <p:nvSpPr>
          <p:cNvPr id="103" name="Google Shape;103;p20"/>
          <p:cNvSpPr/>
          <p:nvPr/>
        </p:nvSpPr>
        <p:spPr>
          <a:xfrm>
            <a:off x="5254730" y="2707033"/>
            <a:ext cx="123515" cy="180390"/>
          </a:xfrm>
          <a:custGeom>
            <a:avLst/>
            <a:gdLst/>
            <a:ahLst/>
            <a:cxnLst/>
            <a:rect l="l" t="t" r="r" b="b"/>
            <a:pathLst>
              <a:path w="141" h="206" extrusionOk="0">
                <a:moveTo>
                  <a:pt x="0" y="1"/>
                </a:moveTo>
                <a:lnTo>
                  <a:pt x="65" y="195"/>
                </a:lnTo>
                <a:lnTo>
                  <a:pt x="76" y="205"/>
                </a:lnTo>
                <a:lnTo>
                  <a:pt x="87" y="195"/>
                </a:lnTo>
                <a:lnTo>
                  <a:pt x="140" y="11"/>
                </a:lnTo>
                <a:lnTo>
                  <a:pt x="0" y="1"/>
                </a:lnTo>
                <a:close/>
              </a:path>
            </a:pathLst>
          </a:custGeom>
          <a:solidFill>
            <a:srgbClr val="FEF1C9"/>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104" name="Google Shape;104;p20"/>
          <p:cNvSpPr/>
          <p:nvPr/>
        </p:nvSpPr>
        <p:spPr>
          <a:xfrm>
            <a:off x="5019090" y="2131707"/>
            <a:ext cx="594799" cy="585830"/>
          </a:xfrm>
          <a:custGeom>
            <a:avLst/>
            <a:gdLst/>
            <a:ahLst/>
            <a:cxnLst/>
            <a:rect l="l" t="t" r="r" b="b"/>
            <a:pathLst>
              <a:path w="679" h="669" extrusionOk="0">
                <a:moveTo>
                  <a:pt x="345" y="0"/>
                </a:moveTo>
                <a:lnTo>
                  <a:pt x="269" y="11"/>
                </a:lnTo>
                <a:lnTo>
                  <a:pt x="205" y="33"/>
                </a:lnTo>
                <a:lnTo>
                  <a:pt x="151" y="65"/>
                </a:lnTo>
                <a:lnTo>
                  <a:pt x="97" y="97"/>
                </a:lnTo>
                <a:lnTo>
                  <a:pt x="65" y="151"/>
                </a:lnTo>
                <a:lnTo>
                  <a:pt x="32" y="205"/>
                </a:lnTo>
                <a:lnTo>
                  <a:pt x="11" y="270"/>
                </a:lnTo>
                <a:lnTo>
                  <a:pt x="0" y="334"/>
                </a:lnTo>
                <a:lnTo>
                  <a:pt x="11" y="399"/>
                </a:lnTo>
                <a:lnTo>
                  <a:pt x="32" y="464"/>
                </a:lnTo>
                <a:lnTo>
                  <a:pt x="65" y="518"/>
                </a:lnTo>
                <a:lnTo>
                  <a:pt x="97" y="571"/>
                </a:lnTo>
                <a:lnTo>
                  <a:pt x="151" y="604"/>
                </a:lnTo>
                <a:lnTo>
                  <a:pt x="205" y="636"/>
                </a:lnTo>
                <a:lnTo>
                  <a:pt x="269" y="658"/>
                </a:lnTo>
                <a:lnTo>
                  <a:pt x="345" y="668"/>
                </a:lnTo>
                <a:lnTo>
                  <a:pt x="409" y="658"/>
                </a:lnTo>
                <a:lnTo>
                  <a:pt x="474" y="636"/>
                </a:lnTo>
                <a:lnTo>
                  <a:pt x="528" y="604"/>
                </a:lnTo>
                <a:lnTo>
                  <a:pt x="582" y="571"/>
                </a:lnTo>
                <a:lnTo>
                  <a:pt x="625" y="518"/>
                </a:lnTo>
                <a:lnTo>
                  <a:pt x="657" y="464"/>
                </a:lnTo>
                <a:lnTo>
                  <a:pt x="668" y="399"/>
                </a:lnTo>
                <a:lnTo>
                  <a:pt x="679" y="334"/>
                </a:lnTo>
                <a:lnTo>
                  <a:pt x="668" y="270"/>
                </a:lnTo>
                <a:lnTo>
                  <a:pt x="657" y="205"/>
                </a:lnTo>
                <a:lnTo>
                  <a:pt x="625" y="151"/>
                </a:lnTo>
                <a:lnTo>
                  <a:pt x="582" y="97"/>
                </a:lnTo>
                <a:lnTo>
                  <a:pt x="528" y="65"/>
                </a:lnTo>
                <a:lnTo>
                  <a:pt x="474" y="33"/>
                </a:lnTo>
                <a:lnTo>
                  <a:pt x="409" y="11"/>
                </a:lnTo>
                <a:lnTo>
                  <a:pt x="345" y="0"/>
                </a:lnTo>
                <a:close/>
              </a:path>
            </a:pathLst>
          </a:custGeom>
          <a:solidFill>
            <a:srgbClr val="FFF5D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105" name="Google Shape;105;p20"/>
          <p:cNvSpPr/>
          <p:nvPr/>
        </p:nvSpPr>
        <p:spPr>
          <a:xfrm>
            <a:off x="4990183" y="2103685"/>
            <a:ext cx="652614" cy="632241"/>
          </a:xfrm>
          <a:custGeom>
            <a:avLst/>
            <a:gdLst/>
            <a:ahLst/>
            <a:cxnLst/>
            <a:rect l="l" t="t" r="r" b="b"/>
            <a:pathLst>
              <a:path w="745" h="722" extrusionOk="0">
                <a:moveTo>
                  <a:pt x="378" y="65"/>
                </a:moveTo>
                <a:lnTo>
                  <a:pt x="432" y="76"/>
                </a:lnTo>
                <a:lnTo>
                  <a:pt x="496" y="86"/>
                </a:lnTo>
                <a:lnTo>
                  <a:pt x="550" y="119"/>
                </a:lnTo>
                <a:lnTo>
                  <a:pt x="593" y="151"/>
                </a:lnTo>
                <a:lnTo>
                  <a:pt x="626" y="194"/>
                </a:lnTo>
                <a:lnTo>
                  <a:pt x="658" y="248"/>
                </a:lnTo>
                <a:lnTo>
                  <a:pt x="680" y="302"/>
                </a:lnTo>
                <a:lnTo>
                  <a:pt x="680" y="366"/>
                </a:lnTo>
                <a:lnTo>
                  <a:pt x="680" y="431"/>
                </a:lnTo>
                <a:lnTo>
                  <a:pt x="658" y="485"/>
                </a:lnTo>
                <a:lnTo>
                  <a:pt x="626" y="528"/>
                </a:lnTo>
                <a:lnTo>
                  <a:pt x="593" y="582"/>
                </a:lnTo>
                <a:lnTo>
                  <a:pt x="550" y="614"/>
                </a:lnTo>
                <a:lnTo>
                  <a:pt x="496" y="636"/>
                </a:lnTo>
                <a:lnTo>
                  <a:pt x="432" y="657"/>
                </a:lnTo>
                <a:lnTo>
                  <a:pt x="378" y="668"/>
                </a:lnTo>
                <a:lnTo>
                  <a:pt x="313" y="657"/>
                </a:lnTo>
                <a:lnTo>
                  <a:pt x="249" y="636"/>
                </a:lnTo>
                <a:lnTo>
                  <a:pt x="205" y="614"/>
                </a:lnTo>
                <a:lnTo>
                  <a:pt x="152" y="582"/>
                </a:lnTo>
                <a:lnTo>
                  <a:pt x="119" y="528"/>
                </a:lnTo>
                <a:lnTo>
                  <a:pt x="87" y="485"/>
                </a:lnTo>
                <a:lnTo>
                  <a:pt x="76" y="431"/>
                </a:lnTo>
                <a:lnTo>
                  <a:pt x="65" y="366"/>
                </a:lnTo>
                <a:lnTo>
                  <a:pt x="76" y="302"/>
                </a:lnTo>
                <a:lnTo>
                  <a:pt x="87" y="248"/>
                </a:lnTo>
                <a:lnTo>
                  <a:pt x="119" y="194"/>
                </a:lnTo>
                <a:lnTo>
                  <a:pt x="152" y="151"/>
                </a:lnTo>
                <a:lnTo>
                  <a:pt x="205" y="119"/>
                </a:lnTo>
                <a:lnTo>
                  <a:pt x="249" y="86"/>
                </a:lnTo>
                <a:lnTo>
                  <a:pt x="313" y="76"/>
                </a:lnTo>
                <a:lnTo>
                  <a:pt x="378" y="65"/>
                </a:lnTo>
                <a:close/>
                <a:moveTo>
                  <a:pt x="378" y="0"/>
                </a:moveTo>
                <a:lnTo>
                  <a:pt x="302" y="11"/>
                </a:lnTo>
                <a:lnTo>
                  <a:pt x="227" y="32"/>
                </a:lnTo>
                <a:lnTo>
                  <a:pt x="162" y="65"/>
                </a:lnTo>
                <a:lnTo>
                  <a:pt x="109" y="108"/>
                </a:lnTo>
                <a:lnTo>
                  <a:pt x="65" y="162"/>
                </a:lnTo>
                <a:lnTo>
                  <a:pt x="33" y="226"/>
                </a:lnTo>
                <a:lnTo>
                  <a:pt x="12" y="291"/>
                </a:lnTo>
                <a:lnTo>
                  <a:pt x="1" y="366"/>
                </a:lnTo>
                <a:lnTo>
                  <a:pt x="12" y="442"/>
                </a:lnTo>
                <a:lnTo>
                  <a:pt x="33" y="507"/>
                </a:lnTo>
                <a:lnTo>
                  <a:pt x="65" y="571"/>
                </a:lnTo>
                <a:lnTo>
                  <a:pt x="109" y="625"/>
                </a:lnTo>
                <a:lnTo>
                  <a:pt x="162" y="668"/>
                </a:lnTo>
                <a:lnTo>
                  <a:pt x="227" y="700"/>
                </a:lnTo>
                <a:lnTo>
                  <a:pt x="302" y="722"/>
                </a:lnTo>
                <a:lnTo>
                  <a:pt x="453" y="722"/>
                </a:lnTo>
                <a:lnTo>
                  <a:pt x="518" y="700"/>
                </a:lnTo>
                <a:lnTo>
                  <a:pt x="583" y="668"/>
                </a:lnTo>
                <a:lnTo>
                  <a:pt x="636" y="625"/>
                </a:lnTo>
                <a:lnTo>
                  <a:pt x="680" y="571"/>
                </a:lnTo>
                <a:lnTo>
                  <a:pt x="712" y="507"/>
                </a:lnTo>
                <a:lnTo>
                  <a:pt x="733" y="442"/>
                </a:lnTo>
                <a:lnTo>
                  <a:pt x="744" y="366"/>
                </a:lnTo>
                <a:lnTo>
                  <a:pt x="733" y="291"/>
                </a:lnTo>
                <a:lnTo>
                  <a:pt x="712" y="226"/>
                </a:lnTo>
                <a:lnTo>
                  <a:pt x="680" y="162"/>
                </a:lnTo>
                <a:lnTo>
                  <a:pt x="636" y="108"/>
                </a:lnTo>
                <a:lnTo>
                  <a:pt x="583" y="65"/>
                </a:lnTo>
                <a:lnTo>
                  <a:pt x="518" y="32"/>
                </a:lnTo>
                <a:lnTo>
                  <a:pt x="453" y="11"/>
                </a:lnTo>
                <a:lnTo>
                  <a:pt x="378" y="0"/>
                </a:lnTo>
                <a:close/>
              </a:path>
            </a:pathLst>
          </a:custGeom>
          <a:solidFill>
            <a:srgbClr val="FDDF87"/>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106" name="Google Shape;106;p20"/>
          <p:cNvSpPr/>
          <p:nvPr/>
        </p:nvSpPr>
        <p:spPr>
          <a:xfrm>
            <a:off x="5292397" y="2244671"/>
            <a:ext cx="142787" cy="302985"/>
          </a:xfrm>
          <a:custGeom>
            <a:avLst/>
            <a:gdLst/>
            <a:ahLst/>
            <a:cxnLst/>
            <a:rect l="l" t="t" r="r" b="b"/>
            <a:pathLst>
              <a:path w="163" h="346" extrusionOk="0">
                <a:moveTo>
                  <a:pt x="1" y="1"/>
                </a:moveTo>
                <a:lnTo>
                  <a:pt x="1" y="238"/>
                </a:lnTo>
                <a:lnTo>
                  <a:pt x="130" y="346"/>
                </a:lnTo>
                <a:lnTo>
                  <a:pt x="162" y="313"/>
                </a:lnTo>
                <a:lnTo>
                  <a:pt x="44" y="216"/>
                </a:lnTo>
                <a:lnTo>
                  <a:pt x="44" y="1"/>
                </a:lnTo>
                <a:close/>
              </a:path>
            </a:pathLst>
          </a:custGeom>
          <a:solidFill>
            <a:srgbClr val="B78700"/>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grpSp>
        <p:nvGrpSpPr>
          <p:cNvPr id="107" name="Google Shape;107;p20"/>
          <p:cNvGrpSpPr/>
          <p:nvPr/>
        </p:nvGrpSpPr>
        <p:grpSpPr>
          <a:xfrm>
            <a:off x="6901959" y="3105843"/>
            <a:ext cx="434758" cy="724901"/>
            <a:chOff x="5468394" y="5756965"/>
            <a:chExt cx="252297" cy="420672"/>
          </a:xfrm>
        </p:grpSpPr>
        <p:sp>
          <p:nvSpPr>
            <p:cNvPr id="108" name="Google Shape;108;p20"/>
            <p:cNvSpPr/>
            <p:nvPr/>
          </p:nvSpPr>
          <p:spPr>
            <a:xfrm>
              <a:off x="5468394" y="5756965"/>
              <a:ext cx="252297" cy="420672"/>
            </a:xfrm>
            <a:custGeom>
              <a:avLst/>
              <a:gdLst/>
              <a:ahLst/>
              <a:cxnLst/>
              <a:rect l="l" t="t" r="r" b="b"/>
              <a:pathLst>
                <a:path w="130386" h="209550" extrusionOk="0">
                  <a:moveTo>
                    <a:pt x="64202" y="0"/>
                  </a:moveTo>
                  <a:lnTo>
                    <a:pt x="61032" y="99"/>
                  </a:lnTo>
                  <a:lnTo>
                    <a:pt x="57861" y="396"/>
                  </a:lnTo>
                  <a:lnTo>
                    <a:pt x="54592" y="793"/>
                  </a:lnTo>
                  <a:lnTo>
                    <a:pt x="51421" y="1387"/>
                  </a:lnTo>
                  <a:lnTo>
                    <a:pt x="47557" y="2279"/>
                  </a:lnTo>
                  <a:lnTo>
                    <a:pt x="43891" y="3369"/>
                  </a:lnTo>
                  <a:lnTo>
                    <a:pt x="40325" y="4657"/>
                  </a:lnTo>
                  <a:lnTo>
                    <a:pt x="36857" y="6143"/>
                  </a:lnTo>
                  <a:lnTo>
                    <a:pt x="33488" y="7827"/>
                  </a:lnTo>
                  <a:lnTo>
                    <a:pt x="30318" y="9710"/>
                  </a:lnTo>
                  <a:lnTo>
                    <a:pt x="27246" y="11691"/>
                  </a:lnTo>
                  <a:lnTo>
                    <a:pt x="24274" y="13871"/>
                  </a:lnTo>
                  <a:lnTo>
                    <a:pt x="21500" y="16249"/>
                  </a:lnTo>
                  <a:lnTo>
                    <a:pt x="18924" y="18726"/>
                  </a:lnTo>
                  <a:lnTo>
                    <a:pt x="16447" y="21302"/>
                  </a:lnTo>
                  <a:lnTo>
                    <a:pt x="14069" y="23977"/>
                  </a:lnTo>
                  <a:lnTo>
                    <a:pt x="11988" y="26850"/>
                  </a:lnTo>
                  <a:lnTo>
                    <a:pt x="9908" y="29822"/>
                  </a:lnTo>
                  <a:lnTo>
                    <a:pt x="8124" y="32894"/>
                  </a:lnTo>
                  <a:lnTo>
                    <a:pt x="6440" y="35965"/>
                  </a:lnTo>
                  <a:lnTo>
                    <a:pt x="5053" y="39235"/>
                  </a:lnTo>
                  <a:lnTo>
                    <a:pt x="3765" y="42504"/>
                  </a:lnTo>
                  <a:lnTo>
                    <a:pt x="2576" y="45873"/>
                  </a:lnTo>
                  <a:lnTo>
                    <a:pt x="1684" y="49341"/>
                  </a:lnTo>
                  <a:lnTo>
                    <a:pt x="991" y="52809"/>
                  </a:lnTo>
                  <a:lnTo>
                    <a:pt x="495" y="56375"/>
                  </a:lnTo>
                  <a:lnTo>
                    <a:pt x="99" y="59942"/>
                  </a:lnTo>
                  <a:lnTo>
                    <a:pt x="0" y="63509"/>
                  </a:lnTo>
                  <a:lnTo>
                    <a:pt x="99" y="67076"/>
                  </a:lnTo>
                  <a:lnTo>
                    <a:pt x="396" y="70742"/>
                  </a:lnTo>
                  <a:lnTo>
                    <a:pt x="991" y="74309"/>
                  </a:lnTo>
                  <a:lnTo>
                    <a:pt x="1684" y="77974"/>
                  </a:lnTo>
                  <a:lnTo>
                    <a:pt x="2675" y="81541"/>
                  </a:lnTo>
                  <a:lnTo>
                    <a:pt x="3963" y="85108"/>
                  </a:lnTo>
                  <a:lnTo>
                    <a:pt x="5350" y="88675"/>
                  </a:lnTo>
                  <a:lnTo>
                    <a:pt x="7035" y="92143"/>
                  </a:lnTo>
                  <a:lnTo>
                    <a:pt x="10007" y="97691"/>
                  </a:lnTo>
                  <a:lnTo>
                    <a:pt x="13177" y="103239"/>
                  </a:lnTo>
                  <a:lnTo>
                    <a:pt x="16447" y="108689"/>
                  </a:lnTo>
                  <a:lnTo>
                    <a:pt x="19716" y="114138"/>
                  </a:lnTo>
                  <a:lnTo>
                    <a:pt x="23878" y="120776"/>
                  </a:lnTo>
                  <a:lnTo>
                    <a:pt x="28237" y="127414"/>
                  </a:lnTo>
                  <a:lnTo>
                    <a:pt x="32497" y="134053"/>
                  </a:lnTo>
                  <a:lnTo>
                    <a:pt x="36758" y="140691"/>
                  </a:lnTo>
                  <a:lnTo>
                    <a:pt x="38937" y="144357"/>
                  </a:lnTo>
                  <a:lnTo>
                    <a:pt x="41117" y="147923"/>
                  </a:lnTo>
                  <a:lnTo>
                    <a:pt x="43198" y="151589"/>
                  </a:lnTo>
                  <a:lnTo>
                    <a:pt x="45179" y="155354"/>
                  </a:lnTo>
                  <a:lnTo>
                    <a:pt x="47161" y="159020"/>
                  </a:lnTo>
                  <a:lnTo>
                    <a:pt x="49043" y="162785"/>
                  </a:lnTo>
                  <a:lnTo>
                    <a:pt x="50827" y="166550"/>
                  </a:lnTo>
                  <a:lnTo>
                    <a:pt x="52511" y="170414"/>
                  </a:lnTo>
                  <a:lnTo>
                    <a:pt x="54195" y="174278"/>
                  </a:lnTo>
                  <a:lnTo>
                    <a:pt x="55781" y="178142"/>
                  </a:lnTo>
                  <a:lnTo>
                    <a:pt x="57267" y="182105"/>
                  </a:lnTo>
                  <a:lnTo>
                    <a:pt x="58654" y="186069"/>
                  </a:lnTo>
                  <a:lnTo>
                    <a:pt x="59942" y="190032"/>
                  </a:lnTo>
                  <a:lnTo>
                    <a:pt x="61131" y="194094"/>
                  </a:lnTo>
                  <a:lnTo>
                    <a:pt x="62221" y="198156"/>
                  </a:lnTo>
                  <a:lnTo>
                    <a:pt x="63311" y="202317"/>
                  </a:lnTo>
                  <a:lnTo>
                    <a:pt x="64995" y="209550"/>
                  </a:lnTo>
                  <a:lnTo>
                    <a:pt x="67274" y="202119"/>
                  </a:lnTo>
                  <a:lnTo>
                    <a:pt x="69453" y="194787"/>
                  </a:lnTo>
                  <a:lnTo>
                    <a:pt x="71633" y="187456"/>
                  </a:lnTo>
                  <a:lnTo>
                    <a:pt x="72822" y="183889"/>
                  </a:lnTo>
                  <a:lnTo>
                    <a:pt x="74110" y="180322"/>
                  </a:lnTo>
                  <a:lnTo>
                    <a:pt x="75497" y="176656"/>
                  </a:lnTo>
                  <a:lnTo>
                    <a:pt x="76884" y="172990"/>
                  </a:lnTo>
                  <a:lnTo>
                    <a:pt x="78469" y="169423"/>
                  </a:lnTo>
                  <a:lnTo>
                    <a:pt x="80055" y="165956"/>
                  </a:lnTo>
                  <a:lnTo>
                    <a:pt x="81739" y="162488"/>
                  </a:lnTo>
                  <a:lnTo>
                    <a:pt x="83522" y="159020"/>
                  </a:lnTo>
                  <a:lnTo>
                    <a:pt x="85306" y="155552"/>
                  </a:lnTo>
                  <a:lnTo>
                    <a:pt x="87188" y="152184"/>
                  </a:lnTo>
                  <a:lnTo>
                    <a:pt x="91052" y="145447"/>
                  </a:lnTo>
                  <a:lnTo>
                    <a:pt x="95015" y="138808"/>
                  </a:lnTo>
                  <a:lnTo>
                    <a:pt x="99078" y="132269"/>
                  </a:lnTo>
                  <a:lnTo>
                    <a:pt x="103338" y="125730"/>
                  </a:lnTo>
                  <a:lnTo>
                    <a:pt x="108391" y="117705"/>
                  </a:lnTo>
                  <a:lnTo>
                    <a:pt x="113345" y="109580"/>
                  </a:lnTo>
                  <a:lnTo>
                    <a:pt x="118100" y="101357"/>
                  </a:lnTo>
                  <a:lnTo>
                    <a:pt x="122757" y="93034"/>
                  </a:lnTo>
                  <a:lnTo>
                    <a:pt x="124144" y="90359"/>
                  </a:lnTo>
                  <a:lnTo>
                    <a:pt x="125432" y="87585"/>
                  </a:lnTo>
                  <a:lnTo>
                    <a:pt x="126621" y="84811"/>
                  </a:lnTo>
                  <a:lnTo>
                    <a:pt x="127612" y="82037"/>
                  </a:lnTo>
                  <a:lnTo>
                    <a:pt x="128404" y="79262"/>
                  </a:lnTo>
                  <a:lnTo>
                    <a:pt x="129098" y="76389"/>
                  </a:lnTo>
                  <a:lnTo>
                    <a:pt x="129692" y="73516"/>
                  </a:lnTo>
                  <a:lnTo>
                    <a:pt x="130089" y="70643"/>
                  </a:lnTo>
                  <a:lnTo>
                    <a:pt x="130287" y="67769"/>
                  </a:lnTo>
                  <a:lnTo>
                    <a:pt x="130386" y="64896"/>
                  </a:lnTo>
                  <a:lnTo>
                    <a:pt x="130386" y="62023"/>
                  </a:lnTo>
                  <a:lnTo>
                    <a:pt x="130188" y="59051"/>
                  </a:lnTo>
                  <a:lnTo>
                    <a:pt x="129891" y="56078"/>
                  </a:lnTo>
                  <a:lnTo>
                    <a:pt x="129395" y="53106"/>
                  </a:lnTo>
                  <a:lnTo>
                    <a:pt x="128801" y="50233"/>
                  </a:lnTo>
                  <a:lnTo>
                    <a:pt x="128107" y="47161"/>
                  </a:lnTo>
                  <a:lnTo>
                    <a:pt x="127116" y="44189"/>
                  </a:lnTo>
                  <a:lnTo>
                    <a:pt x="126126" y="41216"/>
                  </a:lnTo>
                  <a:lnTo>
                    <a:pt x="124937" y="38244"/>
                  </a:lnTo>
                  <a:lnTo>
                    <a:pt x="123550" y="35470"/>
                  </a:lnTo>
                  <a:lnTo>
                    <a:pt x="122163" y="32795"/>
                  </a:lnTo>
                  <a:lnTo>
                    <a:pt x="120577" y="30120"/>
                  </a:lnTo>
                  <a:lnTo>
                    <a:pt x="118893" y="27544"/>
                  </a:lnTo>
                  <a:lnTo>
                    <a:pt x="117110" y="25166"/>
                  </a:lnTo>
                  <a:lnTo>
                    <a:pt x="115227" y="22788"/>
                  </a:lnTo>
                  <a:lnTo>
                    <a:pt x="113246" y="20509"/>
                  </a:lnTo>
                  <a:lnTo>
                    <a:pt x="111066" y="18429"/>
                  </a:lnTo>
                  <a:lnTo>
                    <a:pt x="108886" y="16348"/>
                  </a:lnTo>
                  <a:lnTo>
                    <a:pt x="106607" y="14465"/>
                  </a:lnTo>
                  <a:lnTo>
                    <a:pt x="104230" y="12583"/>
                  </a:lnTo>
                  <a:lnTo>
                    <a:pt x="101753" y="10899"/>
                  </a:lnTo>
                  <a:lnTo>
                    <a:pt x="99276" y="9313"/>
                  </a:lnTo>
                  <a:lnTo>
                    <a:pt x="96601" y="7827"/>
                  </a:lnTo>
                  <a:lnTo>
                    <a:pt x="93925" y="6440"/>
                  </a:lnTo>
                  <a:lnTo>
                    <a:pt x="91151" y="5251"/>
                  </a:lnTo>
                  <a:lnTo>
                    <a:pt x="88377" y="4161"/>
                  </a:lnTo>
                  <a:lnTo>
                    <a:pt x="85504" y="3170"/>
                  </a:lnTo>
                  <a:lnTo>
                    <a:pt x="82631" y="2279"/>
                  </a:lnTo>
                  <a:lnTo>
                    <a:pt x="79658" y="1585"/>
                  </a:lnTo>
                  <a:lnTo>
                    <a:pt x="76587" y="991"/>
                  </a:lnTo>
                  <a:lnTo>
                    <a:pt x="73516" y="495"/>
                  </a:lnTo>
                  <a:lnTo>
                    <a:pt x="70444" y="198"/>
                  </a:lnTo>
                  <a:lnTo>
                    <a:pt x="67373" y="0"/>
                  </a:lnTo>
                  <a:close/>
                </a:path>
              </a:pathLst>
            </a:custGeom>
            <a:solidFill>
              <a:srgbClr val="92DDA6"/>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109" name="Google Shape;109;p20"/>
            <p:cNvSpPr/>
            <p:nvPr/>
          </p:nvSpPr>
          <p:spPr>
            <a:xfrm>
              <a:off x="5530950" y="5814020"/>
              <a:ext cx="127200" cy="120900"/>
            </a:xfrm>
            <a:prstGeom prst="star5">
              <a:avLst>
                <a:gd name="adj" fmla="val 23126"/>
                <a:gd name="hf" fmla="val 105146"/>
                <a:gd name="vf" fmla="val 110557"/>
              </a:avLst>
            </a:prstGeom>
            <a:solidFill>
              <a:srgbClr val="EBEBEB"/>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grpSp>
      <p:sp>
        <p:nvSpPr>
          <p:cNvPr id="110" name="Google Shape;110;p20"/>
          <p:cNvSpPr/>
          <p:nvPr/>
        </p:nvSpPr>
        <p:spPr>
          <a:xfrm>
            <a:off x="3212828" y="3326333"/>
            <a:ext cx="652624" cy="592827"/>
          </a:xfrm>
          <a:custGeom>
            <a:avLst/>
            <a:gdLst/>
            <a:ahLst/>
            <a:cxnLst/>
            <a:rect l="l" t="t" r="r" b="b"/>
            <a:pathLst>
              <a:path w="1155" h="1048" extrusionOk="0">
                <a:moveTo>
                  <a:pt x="0" y="1047"/>
                </a:moveTo>
                <a:lnTo>
                  <a:pt x="209" y="1047"/>
                </a:lnTo>
                <a:lnTo>
                  <a:pt x="209" y="421"/>
                </a:lnTo>
                <a:lnTo>
                  <a:pt x="0" y="421"/>
                </a:lnTo>
                <a:lnTo>
                  <a:pt x="0" y="1047"/>
                </a:lnTo>
                <a:close/>
                <a:moveTo>
                  <a:pt x="1152" y="472"/>
                </a:moveTo>
                <a:cubicBezTo>
                  <a:pt x="1152" y="415"/>
                  <a:pt x="1104" y="367"/>
                  <a:pt x="1047" y="367"/>
                </a:cubicBezTo>
                <a:lnTo>
                  <a:pt x="717" y="367"/>
                </a:lnTo>
                <a:lnTo>
                  <a:pt x="768" y="127"/>
                </a:lnTo>
                <a:lnTo>
                  <a:pt x="771" y="110"/>
                </a:lnTo>
                <a:cubicBezTo>
                  <a:pt x="771" y="88"/>
                  <a:pt x="762" y="68"/>
                  <a:pt x="748" y="54"/>
                </a:cubicBezTo>
                <a:lnTo>
                  <a:pt x="692" y="0"/>
                </a:lnTo>
                <a:lnTo>
                  <a:pt x="347" y="345"/>
                </a:lnTo>
                <a:cubicBezTo>
                  <a:pt x="327" y="364"/>
                  <a:pt x="316" y="390"/>
                  <a:pt x="316" y="418"/>
                </a:cubicBezTo>
                <a:lnTo>
                  <a:pt x="316" y="940"/>
                </a:lnTo>
                <a:cubicBezTo>
                  <a:pt x="316" y="997"/>
                  <a:pt x="364" y="1045"/>
                  <a:pt x="421" y="1045"/>
                </a:cubicBezTo>
                <a:lnTo>
                  <a:pt x="892" y="1045"/>
                </a:lnTo>
                <a:cubicBezTo>
                  <a:pt x="934" y="1045"/>
                  <a:pt x="974" y="1019"/>
                  <a:pt x="988" y="980"/>
                </a:cubicBezTo>
                <a:lnTo>
                  <a:pt x="1146" y="610"/>
                </a:lnTo>
                <a:cubicBezTo>
                  <a:pt x="1152" y="599"/>
                  <a:pt x="1154" y="585"/>
                  <a:pt x="1154" y="570"/>
                </a:cubicBezTo>
                <a:lnTo>
                  <a:pt x="1154" y="472"/>
                </a:lnTo>
                <a:lnTo>
                  <a:pt x="1154" y="472"/>
                </a:lnTo>
                <a:lnTo>
                  <a:pt x="1152" y="472"/>
                </a:lnTo>
                <a:close/>
              </a:path>
            </a:pathLst>
          </a:custGeom>
          <a:solidFill>
            <a:srgbClr val="B7D2FF"/>
          </a:solidFill>
          <a:ln>
            <a:noFill/>
          </a:ln>
        </p:spPr>
        <p:txBody>
          <a:bodyPr spcFirstLastPara="1" wrap="square" lIns="91425" tIns="45700" rIns="91425" bIns="45700" rtlCol="0" anchor="ctr" anchorCtr="0">
            <a:noAutofit/>
          </a:bodyPr>
          <a:lstStyle/>
          <a:p>
            <a:pPr marL="0" marR="0" lvl="0" indent="0" algn="l" rtl="0">
              <a:spcBef>
                <a:spcPts val="0"/>
              </a:spcBef>
              <a:spcAft>
                <a:spcPts val="0"/>
              </a:spcAft>
              <a:buNone/>
            </a:pPr>
            <a:endParaRPr sz="1800" b="0" i="0" u="none" strike="noStrike" cap="none">
              <a:solidFill>
                <a:srgbClr val="000000"/>
              </a:solidFill>
              <a:latin typeface="+mj-lt"/>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p:nvPr/>
        </p:nvSpPr>
        <p:spPr>
          <a:xfrm>
            <a:off x="2325675" y="2308037"/>
            <a:ext cx="4488600" cy="2416500"/>
          </a:xfrm>
          <a:prstGeom prst="rect">
            <a:avLst/>
          </a:prstGeom>
          <a:noFill/>
          <a:ln w="9525" cap="flat" cmpd="sng">
            <a:solidFill>
              <a:srgbClr val="4285F4"/>
            </a:solidFill>
            <a:prstDash val="solid"/>
            <a:round/>
            <a:headEnd type="none" w="sm" len="sm"/>
            <a:tailEnd type="none" w="sm" len="sm"/>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None/>
            </a:pPr>
            <a:endParaRPr sz="1000" b="1">
              <a:latin typeface="+mj-lt"/>
              <a:ea typeface="Google Sans"/>
              <a:cs typeface="Google Sans"/>
              <a:sym typeface="Google Sans"/>
            </a:endParaRPr>
          </a:p>
          <a:p>
            <a:pPr marL="0" marR="0" lvl="0" indent="0" algn="l" rtl="0">
              <a:lnSpc>
                <a:spcPct val="100000"/>
              </a:lnSpc>
              <a:spcBef>
                <a:spcPts val="0"/>
              </a:spcBef>
              <a:spcAft>
                <a:spcPts val="0"/>
              </a:spcAft>
              <a:buNone/>
            </a:pPr>
            <a:endParaRPr>
              <a:latin typeface="+mj-lt"/>
              <a:ea typeface="Google Sans"/>
              <a:cs typeface="Google Sans"/>
              <a:sym typeface="Google Sans"/>
            </a:endParaRPr>
          </a:p>
        </p:txBody>
      </p:sp>
      <p:sp>
        <p:nvSpPr>
          <p:cNvPr id="116" name="Google Shape;116;p21"/>
          <p:cNvSpPr/>
          <p:nvPr/>
        </p:nvSpPr>
        <p:spPr>
          <a:xfrm>
            <a:off x="454150" y="2308037"/>
            <a:ext cx="1304700" cy="2416500"/>
          </a:xfrm>
          <a:prstGeom prst="rect">
            <a:avLst/>
          </a:prstGeom>
          <a:noFill/>
          <a:ln w="9525" cap="flat" cmpd="sng">
            <a:solidFill>
              <a:srgbClr val="F4B400"/>
            </a:solidFill>
            <a:prstDash val="solid"/>
            <a:round/>
            <a:headEnd type="none" w="sm" len="sm"/>
            <a:tailEnd type="none" w="sm" len="sm"/>
          </a:ln>
        </p:spPr>
        <p:txBody>
          <a:bodyPr spcFirstLastPara="1" wrap="square" lIns="91425" tIns="45700" rIns="91425" bIns="45700" rtlCol="0" anchor="t" anchorCtr="0">
            <a:noAutofit/>
          </a:bodyPr>
          <a:lstStyle/>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ctr" rtl="0">
              <a:lnSpc>
                <a:spcPct val="100000"/>
              </a:lnSpc>
              <a:spcBef>
                <a:spcPts val="0"/>
              </a:spcBef>
              <a:spcAft>
                <a:spcPts val="0"/>
              </a:spcAft>
              <a:buNone/>
            </a:pPr>
            <a:r>
              <a:rPr lang="tr" sz="900">
                <a:latin typeface="+mj-lt"/>
                <a:ea typeface="Google Sans"/>
                <a:cs typeface="Google Sans"/>
                <a:sym typeface="Google Sans"/>
              </a:rPr>
              <a:t>Kullanıcı kişiliklerini anlayın ve değişimin etkilerini belirleyin.</a:t>
            </a:r>
            <a:endParaRPr sz="900">
              <a:latin typeface="+mj-lt"/>
              <a:ea typeface="Google Sans"/>
              <a:cs typeface="Google Sans"/>
              <a:sym typeface="Google Sans"/>
            </a:endParaRPr>
          </a:p>
          <a:p>
            <a:pPr marL="57150" marR="33823" lvl="0" indent="0" algn="ctr" rtl="0">
              <a:lnSpc>
                <a:spcPct val="100000"/>
              </a:lnSpc>
              <a:spcBef>
                <a:spcPts val="0"/>
              </a:spcBef>
              <a:spcAft>
                <a:spcPts val="0"/>
              </a:spcAft>
              <a:buNone/>
            </a:pPr>
            <a:endParaRPr sz="900">
              <a:latin typeface="+mj-lt"/>
              <a:ea typeface="Google Sans"/>
              <a:cs typeface="Google Sans"/>
              <a:sym typeface="Google Sans"/>
            </a:endParaRPr>
          </a:p>
          <a:p>
            <a:pPr marL="57150" marR="33823" lvl="0" indent="0" algn="ctr" rtl="0">
              <a:lnSpc>
                <a:spcPct val="100000"/>
              </a:lnSpc>
              <a:spcBef>
                <a:spcPts val="0"/>
              </a:spcBef>
              <a:spcAft>
                <a:spcPts val="0"/>
              </a:spcAft>
              <a:buNone/>
            </a:pPr>
            <a:r>
              <a:rPr lang="tr" sz="900">
                <a:latin typeface="+mj-lt"/>
                <a:ea typeface="Google Sans"/>
                <a:cs typeface="Google Sans"/>
                <a:sym typeface="Google Sans"/>
              </a:rPr>
              <a:t>Daha sonra değişimin karmaşıklık düzeyini değerlendirip bir strateji tanımı oluşturun.</a:t>
            </a:r>
            <a:endParaRPr sz="900">
              <a:latin typeface="+mj-lt"/>
              <a:ea typeface="Google Sans"/>
              <a:cs typeface="Google Sans"/>
              <a:sym typeface="Google Sans"/>
            </a:endParaRPr>
          </a:p>
        </p:txBody>
      </p:sp>
      <p:sp>
        <p:nvSpPr>
          <p:cNvPr id="117" name="Google Shape;117;p21"/>
          <p:cNvSpPr/>
          <p:nvPr/>
        </p:nvSpPr>
        <p:spPr>
          <a:xfrm>
            <a:off x="2502050" y="3533282"/>
            <a:ext cx="1252200" cy="1050000"/>
          </a:xfrm>
          <a:prstGeom prst="rect">
            <a:avLst/>
          </a:prstGeom>
          <a:noFill/>
          <a:ln w="9525" cap="flat" cmpd="sng">
            <a:solidFill>
              <a:srgbClr val="4285F4"/>
            </a:solidFill>
            <a:prstDash val="solid"/>
            <a:round/>
            <a:headEnd type="none" w="sm" len="sm"/>
            <a:tailEnd type="none" w="sm" len="sm"/>
          </a:ln>
        </p:spPr>
        <p:txBody>
          <a:bodyPr spcFirstLastPara="1" wrap="square" lIns="91425" tIns="45700" rIns="91425" bIns="45700" rtlCol="0" anchor="ctr" anchorCtr="0">
            <a:noAutofit/>
          </a:bodyPr>
          <a:lstStyle/>
          <a:p>
            <a:pPr marL="0" lvl="0" indent="0" algn="ctr" rtl="0">
              <a:spcBef>
                <a:spcPts val="0"/>
              </a:spcBef>
              <a:spcAft>
                <a:spcPts val="0"/>
              </a:spcAft>
              <a:buNone/>
            </a:pPr>
            <a:r>
              <a:rPr lang="tr" sz="900">
                <a:solidFill>
                  <a:schemeClr val="dk1"/>
                </a:solidFill>
                <a:latin typeface="+mj-lt"/>
                <a:ea typeface="Google Sans"/>
                <a:cs typeface="Google Sans"/>
                <a:sym typeface="Google Sans"/>
              </a:rPr>
              <a:t>Kullanıcıları yaklaşan değişimden haberdar edin ve programın kapsamı, zamanlaması ve faydaları hakkında güncel gelişmeleri paylaşın. </a:t>
            </a:r>
            <a:endParaRPr sz="1000" b="1" dirty="0">
              <a:latin typeface="+mj-lt"/>
              <a:ea typeface="Google Sans"/>
              <a:cs typeface="Google Sans"/>
              <a:sym typeface="Google Sans"/>
            </a:endParaRPr>
          </a:p>
        </p:txBody>
      </p:sp>
      <p:sp>
        <p:nvSpPr>
          <p:cNvPr id="118" name="Google Shape;118;p21"/>
          <p:cNvSpPr/>
          <p:nvPr/>
        </p:nvSpPr>
        <p:spPr>
          <a:xfrm>
            <a:off x="3937075" y="3532625"/>
            <a:ext cx="1252200" cy="1050000"/>
          </a:xfrm>
          <a:prstGeom prst="rect">
            <a:avLst/>
          </a:prstGeom>
          <a:noFill/>
          <a:ln w="9525" cap="flat" cmpd="sng">
            <a:solidFill>
              <a:srgbClr val="4285F4"/>
            </a:solidFill>
            <a:prstDash val="solid"/>
            <a:round/>
            <a:headEnd type="none" w="sm" len="sm"/>
            <a:tailEnd type="none" w="sm" len="sm"/>
          </a:ln>
        </p:spPr>
        <p:txBody>
          <a:bodyPr spcFirstLastPara="1" wrap="square" lIns="91425" tIns="45700" rIns="91425" bIns="45700" rtlCol="0" anchor="ctr" anchorCtr="0">
            <a:noAutofit/>
          </a:bodyPr>
          <a:lstStyle/>
          <a:p>
            <a:pPr marL="0" lvl="0" indent="0" algn="ctr" rtl="0">
              <a:spcBef>
                <a:spcPts val="0"/>
              </a:spcBef>
              <a:spcAft>
                <a:spcPts val="0"/>
              </a:spcAft>
              <a:buNone/>
            </a:pPr>
            <a:r>
              <a:rPr lang="tr" sz="900">
                <a:solidFill>
                  <a:schemeClr val="dk1"/>
                </a:solidFill>
                <a:latin typeface="+mj-lt"/>
                <a:ea typeface="Google Sans"/>
                <a:cs typeface="Google Sans"/>
                <a:sym typeface="Google Sans"/>
              </a:rPr>
              <a:t>Kullanıcıların yeni aracı / süreci / sistemi kullanmak konusunda kendilerine güvenmelerine sağlayın.</a:t>
            </a:r>
            <a:endParaRPr sz="1000" b="1" dirty="0">
              <a:solidFill>
                <a:schemeClr val="dk1"/>
              </a:solidFill>
              <a:latin typeface="+mj-lt"/>
              <a:ea typeface="Google Sans"/>
              <a:cs typeface="Google Sans"/>
              <a:sym typeface="Google Sans"/>
            </a:endParaRPr>
          </a:p>
        </p:txBody>
      </p:sp>
      <p:sp>
        <p:nvSpPr>
          <p:cNvPr id="119" name="Google Shape;119;p21"/>
          <p:cNvSpPr/>
          <p:nvPr/>
        </p:nvSpPr>
        <p:spPr>
          <a:xfrm>
            <a:off x="5372100" y="3541065"/>
            <a:ext cx="1252200" cy="1033200"/>
          </a:xfrm>
          <a:prstGeom prst="rect">
            <a:avLst/>
          </a:prstGeom>
          <a:noFill/>
          <a:ln w="9525" cap="flat" cmpd="sng">
            <a:solidFill>
              <a:srgbClr val="4285F4"/>
            </a:solidFill>
            <a:prstDash val="solid"/>
            <a:round/>
            <a:headEnd type="none" w="sm" len="sm"/>
            <a:tailEnd type="none" w="sm" len="sm"/>
          </a:ln>
        </p:spPr>
        <p:txBody>
          <a:bodyPr spcFirstLastPara="1" wrap="square" lIns="91425" tIns="45700" rIns="91425" bIns="45700" rtlCol="0" anchor="ctr" anchorCtr="0">
            <a:noAutofit/>
          </a:bodyPr>
          <a:lstStyle/>
          <a:p>
            <a:pPr marL="0" lvl="0" indent="0" algn="ctr" rtl="0">
              <a:spcBef>
                <a:spcPts val="0"/>
              </a:spcBef>
              <a:spcAft>
                <a:spcPts val="0"/>
              </a:spcAft>
              <a:buNone/>
            </a:pPr>
            <a:r>
              <a:rPr lang="tr" sz="900">
                <a:solidFill>
                  <a:schemeClr val="dk1"/>
                </a:solidFill>
                <a:latin typeface="+mj-lt"/>
                <a:ea typeface="Google Sans"/>
                <a:cs typeface="Google Sans"/>
                <a:sym typeface="Google Sans"/>
              </a:rPr>
              <a:t>Programı başlatmaya hazırlanın ve program hayata geçtikten sonra geçişe yardımcı olmak için kullanıcıları destekleyin.</a:t>
            </a:r>
            <a:endParaRPr sz="1000" b="1">
              <a:solidFill>
                <a:schemeClr val="dk1"/>
              </a:solidFill>
              <a:latin typeface="+mj-lt"/>
              <a:ea typeface="Google Sans"/>
              <a:cs typeface="Google Sans"/>
              <a:sym typeface="Google Sans"/>
            </a:endParaRPr>
          </a:p>
        </p:txBody>
      </p:sp>
      <p:sp>
        <p:nvSpPr>
          <p:cNvPr id="120" name="Google Shape;120;p21"/>
          <p:cNvSpPr/>
          <p:nvPr/>
        </p:nvSpPr>
        <p:spPr>
          <a:xfrm>
            <a:off x="454275" y="1723897"/>
            <a:ext cx="1304700" cy="551400"/>
          </a:xfrm>
          <a:prstGeom prst="rect">
            <a:avLst/>
          </a:prstGeom>
          <a:solidFill>
            <a:srgbClr val="F4B400"/>
          </a:solidFill>
          <a:ln>
            <a:noFill/>
          </a:ln>
        </p:spPr>
        <p:txBody>
          <a:bodyPr spcFirstLastPara="1" wrap="square" lIns="91425" tIns="91425" rIns="91425" bIns="91425" rtlCol="0" anchor="ctr" anchorCtr="0">
            <a:noAutofit/>
          </a:bodyPr>
          <a:lstStyle/>
          <a:p>
            <a:pPr marL="0" lvl="0" indent="0" algn="ctr" rtl="0">
              <a:spcBef>
                <a:spcPts val="0"/>
              </a:spcBef>
              <a:spcAft>
                <a:spcPts val="0"/>
              </a:spcAft>
              <a:buClr>
                <a:schemeClr val="dk1"/>
              </a:buClr>
              <a:buFont typeface="Arial"/>
              <a:buNone/>
            </a:pPr>
            <a:r>
              <a:rPr lang="tr" sz="1600" b="1">
                <a:solidFill>
                  <a:srgbClr val="FFFFFF"/>
                </a:solidFill>
                <a:latin typeface="+mj-lt"/>
                <a:ea typeface="Google Sans"/>
                <a:cs typeface="Google Sans"/>
                <a:sym typeface="Google Sans"/>
              </a:rPr>
              <a:t>PLANLAMA </a:t>
            </a:r>
            <a:endParaRPr sz="1600" b="1">
              <a:solidFill>
                <a:srgbClr val="FFFFFF"/>
              </a:solidFill>
              <a:latin typeface="+mj-lt"/>
              <a:ea typeface="Google Sans"/>
              <a:cs typeface="Google Sans"/>
              <a:sym typeface="Google Sans"/>
            </a:endParaRPr>
          </a:p>
        </p:txBody>
      </p:sp>
      <p:sp>
        <p:nvSpPr>
          <p:cNvPr id="121" name="Google Shape;121;p21"/>
          <p:cNvSpPr/>
          <p:nvPr/>
        </p:nvSpPr>
        <p:spPr>
          <a:xfrm>
            <a:off x="2502038" y="3168513"/>
            <a:ext cx="1252200" cy="323700"/>
          </a:xfrm>
          <a:prstGeom prst="rect">
            <a:avLst/>
          </a:prstGeom>
          <a:solidFill>
            <a:srgbClr val="4285F4">
              <a:alpha val="73180"/>
            </a:srgbClr>
          </a:solid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000" b="1">
                <a:solidFill>
                  <a:srgbClr val="FFFFFF"/>
                </a:solidFill>
                <a:latin typeface="+mj-lt"/>
                <a:ea typeface="Google Sans"/>
                <a:cs typeface="Google Sans"/>
                <a:sym typeface="Google Sans"/>
              </a:rPr>
              <a:t>1. FARKINDALIK</a:t>
            </a:r>
            <a:endParaRPr sz="1000" b="1">
              <a:solidFill>
                <a:srgbClr val="FFFFFF"/>
              </a:solidFill>
              <a:latin typeface="+mj-lt"/>
              <a:ea typeface="Google Sans"/>
              <a:cs typeface="Google Sans"/>
              <a:sym typeface="Google Sans"/>
            </a:endParaRPr>
          </a:p>
        </p:txBody>
      </p:sp>
      <p:sp>
        <p:nvSpPr>
          <p:cNvPr id="122" name="Google Shape;122;p21"/>
          <p:cNvSpPr/>
          <p:nvPr/>
        </p:nvSpPr>
        <p:spPr>
          <a:xfrm>
            <a:off x="3937091" y="3168513"/>
            <a:ext cx="1252200" cy="323700"/>
          </a:xfrm>
          <a:prstGeom prst="rect">
            <a:avLst/>
          </a:prstGeom>
          <a:solidFill>
            <a:srgbClr val="4285F4">
              <a:alpha val="73180"/>
            </a:srgbClr>
          </a:solid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000" b="1">
                <a:solidFill>
                  <a:srgbClr val="FFFFFF"/>
                </a:solidFill>
                <a:latin typeface="+mj-lt"/>
                <a:ea typeface="Google Sans"/>
                <a:cs typeface="Google Sans"/>
                <a:sym typeface="Google Sans"/>
              </a:rPr>
              <a:t>2. HAZIR OLMA</a:t>
            </a:r>
            <a:endParaRPr sz="1000" b="1">
              <a:solidFill>
                <a:srgbClr val="FFFFFF"/>
              </a:solidFill>
              <a:latin typeface="+mj-lt"/>
              <a:ea typeface="Google Sans"/>
              <a:cs typeface="Google Sans"/>
              <a:sym typeface="Google Sans"/>
            </a:endParaRPr>
          </a:p>
        </p:txBody>
      </p:sp>
      <p:sp>
        <p:nvSpPr>
          <p:cNvPr id="123" name="Google Shape;123;p21"/>
          <p:cNvSpPr/>
          <p:nvPr/>
        </p:nvSpPr>
        <p:spPr>
          <a:xfrm>
            <a:off x="5372154" y="3168513"/>
            <a:ext cx="1252200" cy="323700"/>
          </a:xfrm>
          <a:prstGeom prst="rect">
            <a:avLst/>
          </a:prstGeom>
          <a:solidFill>
            <a:srgbClr val="4285F4">
              <a:alpha val="73180"/>
            </a:srgbClr>
          </a:solid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000" b="1">
                <a:solidFill>
                  <a:srgbClr val="FFFFFF"/>
                </a:solidFill>
                <a:latin typeface="+mj-lt"/>
                <a:ea typeface="Google Sans"/>
                <a:cs typeface="Google Sans"/>
                <a:sym typeface="Google Sans"/>
              </a:rPr>
              <a:t>3. DAYANIKLILIK</a:t>
            </a:r>
            <a:endParaRPr sz="1000" b="1">
              <a:solidFill>
                <a:srgbClr val="FFFFFF"/>
              </a:solidFill>
              <a:latin typeface="+mj-lt"/>
              <a:ea typeface="Google Sans"/>
              <a:cs typeface="Google Sans"/>
              <a:sym typeface="Google Sans"/>
            </a:endParaRPr>
          </a:p>
        </p:txBody>
      </p:sp>
      <p:pic>
        <p:nvPicPr>
          <p:cNvPr id="124" name="Google Shape;124;p21"/>
          <p:cNvPicPr preferRelativeResize="0"/>
          <p:nvPr/>
        </p:nvPicPr>
        <p:blipFill>
          <a:blip r:embed="rId3">
            <a:alphaModFix/>
          </a:blip>
          <a:stretch>
            <a:fillRect/>
          </a:stretch>
        </p:blipFill>
        <p:spPr>
          <a:xfrm>
            <a:off x="2873336" y="2596724"/>
            <a:ext cx="509625" cy="503033"/>
          </a:xfrm>
          <a:prstGeom prst="rect">
            <a:avLst/>
          </a:prstGeom>
          <a:noFill/>
          <a:ln>
            <a:noFill/>
          </a:ln>
        </p:spPr>
      </p:pic>
      <p:pic>
        <p:nvPicPr>
          <p:cNvPr id="125" name="Google Shape;125;p21"/>
          <p:cNvPicPr preferRelativeResize="0"/>
          <p:nvPr/>
        </p:nvPicPr>
        <p:blipFill>
          <a:blip r:embed="rId4">
            <a:alphaModFix/>
          </a:blip>
          <a:stretch>
            <a:fillRect/>
          </a:stretch>
        </p:blipFill>
        <p:spPr>
          <a:xfrm>
            <a:off x="4317187" y="2507575"/>
            <a:ext cx="509625" cy="549567"/>
          </a:xfrm>
          <a:prstGeom prst="rect">
            <a:avLst/>
          </a:prstGeom>
          <a:noFill/>
          <a:ln>
            <a:noFill/>
          </a:ln>
        </p:spPr>
      </p:pic>
      <p:pic>
        <p:nvPicPr>
          <p:cNvPr id="126" name="Google Shape;126;p21"/>
          <p:cNvPicPr preferRelativeResize="0"/>
          <p:nvPr/>
        </p:nvPicPr>
        <p:blipFill>
          <a:blip r:embed="rId5">
            <a:alphaModFix/>
          </a:blip>
          <a:stretch>
            <a:fillRect/>
          </a:stretch>
        </p:blipFill>
        <p:spPr>
          <a:xfrm>
            <a:off x="5761036" y="2520523"/>
            <a:ext cx="580100" cy="541028"/>
          </a:xfrm>
          <a:prstGeom prst="rect">
            <a:avLst/>
          </a:prstGeom>
          <a:noFill/>
          <a:ln>
            <a:noFill/>
          </a:ln>
        </p:spPr>
      </p:pic>
      <p:sp>
        <p:nvSpPr>
          <p:cNvPr id="127" name="Google Shape;127;p21"/>
          <p:cNvSpPr txBox="1">
            <a:spLocks noGrp="1"/>
          </p:cNvSpPr>
          <p:nvPr>
            <p:ph type="title"/>
          </p:nvPr>
        </p:nvSpPr>
        <p:spPr>
          <a:xfrm>
            <a:off x="266806" y="339504"/>
            <a:ext cx="8606400" cy="407700"/>
          </a:xfrm>
          <a:prstGeom prst="rect">
            <a:avLst/>
          </a:prstGeom>
          <a:noFill/>
          <a:ln>
            <a:noFill/>
          </a:ln>
        </p:spPr>
        <p:txBody>
          <a:bodyPr spcFirstLastPara="1" wrap="square" lIns="0" tIns="45700" rIns="0" bIns="0" rtlCol="0" anchor="t" anchorCtr="0">
            <a:noAutofit/>
          </a:bodyPr>
          <a:lstStyle/>
          <a:p>
            <a:pPr marL="0" lvl="0" indent="0" algn="l" rtl="0">
              <a:lnSpc>
                <a:spcPct val="80000"/>
              </a:lnSpc>
              <a:spcBef>
                <a:spcPts val="0"/>
              </a:spcBef>
              <a:spcAft>
                <a:spcPts val="0"/>
              </a:spcAft>
              <a:buSzPts val="1100"/>
              <a:buNone/>
            </a:pPr>
            <a:r>
              <a:rPr lang="tr">
                <a:latin typeface="+mj-lt"/>
                <a:ea typeface="Google Sans"/>
                <a:cs typeface="Google Sans"/>
                <a:sym typeface="Google Sans"/>
              </a:rPr>
              <a:t>Değişim yönetimine nasıl yaklaşmalıyız?</a:t>
            </a:r>
            <a:endParaRPr>
              <a:latin typeface="+mj-lt"/>
              <a:ea typeface="Google Sans"/>
              <a:cs typeface="Google Sans"/>
              <a:sym typeface="Google Sans"/>
            </a:endParaRPr>
          </a:p>
        </p:txBody>
      </p:sp>
      <p:sp>
        <p:nvSpPr>
          <p:cNvPr id="128" name="Google Shape;128;p21"/>
          <p:cNvSpPr txBox="1">
            <a:spLocks noGrp="1"/>
          </p:cNvSpPr>
          <p:nvPr>
            <p:ph type="body" idx="1"/>
          </p:nvPr>
        </p:nvSpPr>
        <p:spPr>
          <a:xfrm>
            <a:off x="266800" y="922774"/>
            <a:ext cx="8606400" cy="479700"/>
          </a:xfrm>
          <a:prstGeom prst="rect">
            <a:avLst/>
          </a:prstGeom>
          <a:noFill/>
          <a:ln>
            <a:noFill/>
          </a:ln>
        </p:spPr>
        <p:txBody>
          <a:bodyPr spcFirstLastPara="1" wrap="square" lIns="0" tIns="0" rIns="0" bIns="0" rtlCol="0" anchor="t" anchorCtr="0">
            <a:noAutofit/>
          </a:bodyPr>
          <a:lstStyle/>
          <a:p>
            <a:pPr marL="0" lvl="0" indent="0" algn="l" rtl="0">
              <a:lnSpc>
                <a:spcPct val="100000"/>
              </a:lnSpc>
              <a:spcBef>
                <a:spcPts val="0"/>
              </a:spcBef>
              <a:spcAft>
                <a:spcPts val="0"/>
              </a:spcAft>
              <a:buSzPts val="1100"/>
              <a:buNone/>
            </a:pPr>
            <a:r>
              <a:rPr lang="tr" sz="1200">
                <a:solidFill>
                  <a:schemeClr val="dk1"/>
                </a:solidFill>
                <a:latin typeface="+mj-lt"/>
                <a:ea typeface="Google Sans"/>
                <a:cs typeface="Google Sans"/>
                <a:sym typeface="Google Sans"/>
              </a:rPr>
              <a:t>Öncelikle, değişimden kimlerin ve nelerin etkileneceğini değerlendirerek bir strateji oluşturmalıyız. Daha sonra, değişimin olumlu bir şekilde karşılanmasını sağlamak için, bu stratejiyi üç aşama hâlinde (Farkındalık, Hazır Olma ve Dayanıklılık) yürütmeliyiz. Son olarak, değişimin ne kadar benimsendiğini ölçmeliyiz.</a:t>
            </a:r>
            <a:endParaRPr sz="1200">
              <a:solidFill>
                <a:srgbClr val="000000"/>
              </a:solidFill>
              <a:latin typeface="+mj-lt"/>
              <a:ea typeface="Google Sans"/>
              <a:cs typeface="Google Sans"/>
              <a:sym typeface="Google Sans"/>
            </a:endParaRPr>
          </a:p>
        </p:txBody>
      </p:sp>
      <p:sp>
        <p:nvSpPr>
          <p:cNvPr id="129" name="Google Shape;129;p21"/>
          <p:cNvSpPr/>
          <p:nvPr/>
        </p:nvSpPr>
        <p:spPr>
          <a:xfrm>
            <a:off x="2325700" y="1723897"/>
            <a:ext cx="4488600" cy="551400"/>
          </a:xfrm>
          <a:prstGeom prst="rect">
            <a:avLst/>
          </a:prstGeom>
          <a:solidFill>
            <a:srgbClr val="4285F4"/>
          </a:solid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600" b="1">
                <a:solidFill>
                  <a:srgbClr val="FFFFFF"/>
                </a:solidFill>
                <a:latin typeface="+mj-lt"/>
                <a:ea typeface="Google Sans"/>
                <a:cs typeface="Google Sans"/>
                <a:sym typeface="Google Sans"/>
              </a:rPr>
              <a:t>YÜRÜTME</a:t>
            </a:r>
            <a:endParaRPr sz="1600" b="1">
              <a:solidFill>
                <a:srgbClr val="FFFFFF"/>
              </a:solidFill>
              <a:latin typeface="+mj-lt"/>
              <a:ea typeface="Google Sans"/>
              <a:cs typeface="Google Sans"/>
              <a:sym typeface="Google Sans"/>
            </a:endParaRPr>
          </a:p>
        </p:txBody>
      </p:sp>
      <p:sp>
        <p:nvSpPr>
          <p:cNvPr id="130" name="Google Shape;130;p21"/>
          <p:cNvSpPr/>
          <p:nvPr/>
        </p:nvSpPr>
        <p:spPr>
          <a:xfrm>
            <a:off x="1820425" y="2497075"/>
            <a:ext cx="443700" cy="323700"/>
          </a:xfrm>
          <a:prstGeom prst="rightArrow">
            <a:avLst>
              <a:gd name="adj1" fmla="val 43852"/>
              <a:gd name="adj2" fmla="val 50219"/>
            </a:avLst>
          </a:prstGeom>
          <a:solidFill>
            <a:srgbClr val="B7B7B7"/>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131" name="Google Shape;131;p21"/>
          <p:cNvSpPr/>
          <p:nvPr/>
        </p:nvSpPr>
        <p:spPr>
          <a:xfrm>
            <a:off x="7381025" y="2308025"/>
            <a:ext cx="1369200" cy="2416500"/>
          </a:xfrm>
          <a:prstGeom prst="rect">
            <a:avLst/>
          </a:prstGeom>
          <a:noFill/>
          <a:ln w="9525" cap="flat" cmpd="sng">
            <a:solidFill>
              <a:srgbClr val="00B050"/>
            </a:solidFill>
            <a:prstDash val="solid"/>
            <a:round/>
            <a:headEnd type="none" w="sm" len="sm"/>
            <a:tailEnd type="none" w="sm" len="sm"/>
          </a:ln>
        </p:spPr>
        <p:txBody>
          <a:bodyPr spcFirstLastPara="1" wrap="square" lIns="91425" tIns="45700" rIns="91425" bIns="45700" rtlCol="0" anchor="t" anchorCtr="0">
            <a:noAutofit/>
          </a:bodyPr>
          <a:lstStyle/>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ctr" rtl="0">
              <a:lnSpc>
                <a:spcPct val="100000"/>
              </a:lnSpc>
              <a:spcBef>
                <a:spcPts val="0"/>
              </a:spcBef>
              <a:spcAft>
                <a:spcPts val="0"/>
              </a:spcAft>
              <a:buNone/>
            </a:pPr>
            <a:r>
              <a:rPr lang="tr" sz="900">
                <a:latin typeface="+mj-lt"/>
                <a:ea typeface="Google Sans"/>
                <a:cs typeface="Google Sans"/>
                <a:sym typeface="Google Sans"/>
              </a:rPr>
              <a:t>Değişikliğin başarılı bir şekilde benimsenip benimsenmediğini belirlemek için anketlerden, kullanım metriklerinden ve geri bildirim toplantılarından yararlanın.</a:t>
            </a:r>
            <a:endParaRPr sz="900">
              <a:latin typeface="+mj-lt"/>
              <a:ea typeface="Google Sans"/>
              <a:cs typeface="Google Sans"/>
              <a:sym typeface="Google Sans"/>
            </a:endParaRPr>
          </a:p>
          <a:p>
            <a:pPr marL="57150" marR="33823" lvl="0" indent="0" algn="ctr" rtl="0">
              <a:lnSpc>
                <a:spcPct val="100000"/>
              </a:lnSpc>
              <a:spcBef>
                <a:spcPts val="0"/>
              </a:spcBef>
              <a:spcAft>
                <a:spcPts val="0"/>
              </a:spcAft>
              <a:buNone/>
            </a:pPr>
            <a:endParaRPr sz="900">
              <a:latin typeface="+mj-lt"/>
              <a:ea typeface="Google Sans"/>
              <a:cs typeface="Google Sans"/>
              <a:sym typeface="Google Sans"/>
            </a:endParaRPr>
          </a:p>
          <a:p>
            <a:pPr marL="57150" marR="33823" lvl="0" indent="0" algn="ctr" rtl="0">
              <a:lnSpc>
                <a:spcPct val="100000"/>
              </a:lnSpc>
              <a:spcBef>
                <a:spcPts val="0"/>
              </a:spcBef>
              <a:spcAft>
                <a:spcPts val="0"/>
              </a:spcAft>
              <a:buNone/>
            </a:pPr>
            <a:r>
              <a:rPr lang="tr" sz="900">
                <a:latin typeface="+mj-lt"/>
                <a:ea typeface="Google Sans"/>
                <a:cs typeface="Google Sans"/>
                <a:sym typeface="Google Sans"/>
              </a:rPr>
              <a:t>Alınan dersleri esas alarak metodolojiyi yineleyin.</a:t>
            </a:r>
            <a:endParaRPr sz="900">
              <a:latin typeface="+mj-lt"/>
              <a:ea typeface="Google Sans"/>
              <a:cs typeface="Google Sans"/>
              <a:sym typeface="Google Sans"/>
            </a:endParaRPr>
          </a:p>
        </p:txBody>
      </p:sp>
      <p:sp>
        <p:nvSpPr>
          <p:cNvPr id="132" name="Google Shape;132;p21"/>
          <p:cNvSpPr/>
          <p:nvPr/>
        </p:nvSpPr>
        <p:spPr>
          <a:xfrm>
            <a:off x="7381150" y="1723875"/>
            <a:ext cx="1369200" cy="551400"/>
          </a:xfrm>
          <a:prstGeom prst="rect">
            <a:avLst/>
          </a:prstGeom>
          <a:solidFill>
            <a:srgbClr val="00B050"/>
          </a:solidFill>
          <a:ln>
            <a:noFill/>
          </a:ln>
        </p:spPr>
        <p:txBody>
          <a:bodyPr spcFirstLastPara="1" wrap="square" lIns="91425" tIns="91425" rIns="91425" bIns="91425" rtlCol="0" anchor="ctr" anchorCtr="0">
            <a:noAutofit/>
          </a:bodyPr>
          <a:lstStyle/>
          <a:p>
            <a:pPr marL="0" lvl="0" indent="0" algn="ctr" rtl="0">
              <a:spcBef>
                <a:spcPts val="0"/>
              </a:spcBef>
              <a:spcAft>
                <a:spcPts val="0"/>
              </a:spcAft>
              <a:buClr>
                <a:schemeClr val="dk1"/>
              </a:buClr>
              <a:buFont typeface="Arial"/>
              <a:buNone/>
            </a:pPr>
            <a:r>
              <a:rPr lang="tr" sz="1600" b="1">
                <a:solidFill>
                  <a:srgbClr val="FFFFFF"/>
                </a:solidFill>
                <a:latin typeface="+mj-lt"/>
                <a:ea typeface="Google Sans"/>
                <a:cs typeface="Google Sans"/>
                <a:sym typeface="Google Sans"/>
              </a:rPr>
              <a:t>ÖLÇME</a:t>
            </a:r>
            <a:endParaRPr sz="1600" b="1">
              <a:solidFill>
                <a:srgbClr val="FFFFFF"/>
              </a:solidFill>
              <a:latin typeface="+mj-lt"/>
              <a:ea typeface="Google Sans"/>
              <a:cs typeface="Google Sans"/>
              <a:sym typeface="Google Sans"/>
            </a:endParaRPr>
          </a:p>
        </p:txBody>
      </p:sp>
      <p:pic>
        <p:nvPicPr>
          <p:cNvPr id="133" name="Google Shape;133;p21"/>
          <p:cNvPicPr preferRelativeResize="0"/>
          <p:nvPr/>
        </p:nvPicPr>
        <p:blipFill>
          <a:blip r:embed="rId6">
            <a:alphaModFix/>
          </a:blip>
          <a:stretch>
            <a:fillRect/>
          </a:stretch>
        </p:blipFill>
        <p:spPr>
          <a:xfrm>
            <a:off x="7605350" y="2596675"/>
            <a:ext cx="856289" cy="487800"/>
          </a:xfrm>
          <a:prstGeom prst="rect">
            <a:avLst/>
          </a:prstGeom>
          <a:noFill/>
          <a:ln>
            <a:noFill/>
          </a:ln>
        </p:spPr>
      </p:pic>
      <p:pic>
        <p:nvPicPr>
          <p:cNvPr id="134" name="Google Shape;134;p21"/>
          <p:cNvPicPr preferRelativeResize="0"/>
          <p:nvPr/>
        </p:nvPicPr>
        <p:blipFill>
          <a:blip r:embed="rId7">
            <a:alphaModFix/>
          </a:blip>
          <a:stretch>
            <a:fillRect/>
          </a:stretch>
        </p:blipFill>
        <p:spPr>
          <a:xfrm>
            <a:off x="816563" y="2539912"/>
            <a:ext cx="580114" cy="551475"/>
          </a:xfrm>
          <a:prstGeom prst="rect">
            <a:avLst/>
          </a:prstGeom>
          <a:noFill/>
          <a:ln>
            <a:noFill/>
          </a:ln>
        </p:spPr>
      </p:pic>
      <p:sp>
        <p:nvSpPr>
          <p:cNvPr id="135" name="Google Shape;135;p21"/>
          <p:cNvSpPr/>
          <p:nvPr/>
        </p:nvSpPr>
        <p:spPr>
          <a:xfrm>
            <a:off x="6875800" y="2497075"/>
            <a:ext cx="443700" cy="323700"/>
          </a:xfrm>
          <a:prstGeom prst="rightArrow">
            <a:avLst>
              <a:gd name="adj1" fmla="val 43852"/>
              <a:gd name="adj2" fmla="val 50219"/>
            </a:avLst>
          </a:prstGeom>
          <a:solidFill>
            <a:srgbClr val="B7B7B7"/>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p:nvPr/>
        </p:nvSpPr>
        <p:spPr>
          <a:xfrm>
            <a:off x="552875" y="1734575"/>
            <a:ext cx="8320200" cy="559800"/>
          </a:xfrm>
          <a:prstGeom prst="homePlate">
            <a:avLst>
              <a:gd name="adj" fmla="val 50000"/>
            </a:avLst>
          </a:prstGeom>
          <a:solidFill>
            <a:srgbClr val="FDDF87"/>
          </a:solidFill>
          <a:ln>
            <a:noFill/>
          </a:ln>
        </p:spPr>
        <p:txBody>
          <a:bodyPr spcFirstLastPara="1" wrap="square" lIns="91425" tIns="45700" rIns="91425" bIns="45700" rtlCol="0" anchor="ctr" anchorCtr="0">
            <a:noAutofit/>
          </a:bodyPr>
          <a:lstStyle/>
          <a:p>
            <a:pPr marL="0" marR="33823" lvl="0" indent="0" algn="l" rtl="0">
              <a:lnSpc>
                <a:spcPct val="100000"/>
              </a:lnSpc>
              <a:spcBef>
                <a:spcPts val="0"/>
              </a:spcBef>
              <a:spcAft>
                <a:spcPts val="0"/>
              </a:spcAft>
              <a:buNone/>
            </a:pPr>
            <a:endParaRPr>
              <a:latin typeface="+mj-lt"/>
              <a:ea typeface="Google Sans"/>
              <a:cs typeface="Google Sans"/>
              <a:sym typeface="Google Sans"/>
            </a:endParaRPr>
          </a:p>
        </p:txBody>
      </p:sp>
      <p:sp>
        <p:nvSpPr>
          <p:cNvPr id="141" name="Google Shape;141;p22"/>
          <p:cNvSpPr txBox="1">
            <a:spLocks noGrp="1"/>
          </p:cNvSpPr>
          <p:nvPr>
            <p:ph type="title"/>
          </p:nvPr>
        </p:nvSpPr>
        <p:spPr>
          <a:xfrm>
            <a:off x="266806" y="415704"/>
            <a:ext cx="8606400" cy="407700"/>
          </a:xfrm>
          <a:prstGeom prst="rect">
            <a:avLst/>
          </a:prstGeom>
          <a:noFill/>
          <a:ln>
            <a:noFill/>
          </a:ln>
        </p:spPr>
        <p:txBody>
          <a:bodyPr spcFirstLastPara="1" wrap="square" lIns="0" tIns="45700" rIns="0" bIns="0" rtlCol="0" anchor="t" anchorCtr="0">
            <a:noAutofit/>
          </a:bodyPr>
          <a:lstStyle/>
          <a:p>
            <a:pPr marL="0" lvl="0" indent="0" algn="l" rtl="0">
              <a:lnSpc>
                <a:spcPct val="80000"/>
              </a:lnSpc>
              <a:spcBef>
                <a:spcPts val="0"/>
              </a:spcBef>
              <a:spcAft>
                <a:spcPts val="0"/>
              </a:spcAft>
              <a:buSzPts val="1100"/>
              <a:buNone/>
            </a:pPr>
            <a:r>
              <a:rPr lang="tr" b="1">
                <a:latin typeface="+mj-lt"/>
                <a:ea typeface="Google Sans"/>
                <a:cs typeface="Google Sans"/>
                <a:sym typeface="Google Sans"/>
              </a:rPr>
              <a:t>Planlama:</a:t>
            </a:r>
            <a:r>
              <a:rPr lang="tr">
                <a:latin typeface="+mj-lt"/>
                <a:ea typeface="Google Sans"/>
                <a:cs typeface="Google Sans"/>
                <a:sym typeface="Google Sans"/>
              </a:rPr>
              <a:t> </a:t>
            </a:r>
            <a:r>
              <a:rPr lang="tr" i="1">
                <a:latin typeface="+mj-lt"/>
                <a:ea typeface="Google Sans"/>
                <a:cs typeface="Google Sans"/>
                <a:sym typeface="Google Sans"/>
              </a:rPr>
              <a:t>Kullanıcı Merkezli Olma</a:t>
            </a:r>
            <a:endParaRPr i="1">
              <a:latin typeface="+mj-lt"/>
              <a:ea typeface="Google Sans"/>
              <a:cs typeface="Google Sans"/>
              <a:sym typeface="Google Sans"/>
            </a:endParaRPr>
          </a:p>
        </p:txBody>
      </p:sp>
      <p:sp>
        <p:nvSpPr>
          <p:cNvPr id="142" name="Google Shape;142;p22"/>
          <p:cNvSpPr/>
          <p:nvPr/>
        </p:nvSpPr>
        <p:spPr>
          <a:xfrm>
            <a:off x="0" y="0"/>
            <a:ext cx="9144000" cy="222300"/>
          </a:xfrm>
          <a:prstGeom prst="rect">
            <a:avLst/>
          </a:prstGeom>
          <a:solidFill>
            <a:srgbClr val="F4B400"/>
          </a:solidFill>
          <a:ln>
            <a:noFill/>
          </a:ln>
        </p:spPr>
        <p:txBody>
          <a:bodyPr spcFirstLastPara="1" wrap="square" lIns="91425" tIns="91425" rIns="91425" bIns="91425" rtlCol="0" anchor="ctr" anchorCtr="0">
            <a:noAutofit/>
          </a:bodyPr>
          <a:lstStyle/>
          <a:p>
            <a:pPr marL="0" lvl="0" indent="0" algn="ctr" rtl="0">
              <a:spcBef>
                <a:spcPts val="0"/>
              </a:spcBef>
              <a:spcAft>
                <a:spcPts val="0"/>
              </a:spcAft>
              <a:buClr>
                <a:schemeClr val="dk1"/>
              </a:buClr>
              <a:buFont typeface="Arial"/>
              <a:buNone/>
            </a:pPr>
            <a:endParaRPr sz="1600" b="1">
              <a:solidFill>
                <a:srgbClr val="FFFFFF"/>
              </a:solidFill>
              <a:latin typeface="+mj-lt"/>
              <a:ea typeface="Google Sans"/>
              <a:cs typeface="Google Sans"/>
              <a:sym typeface="Google Sans"/>
            </a:endParaRPr>
          </a:p>
        </p:txBody>
      </p:sp>
      <p:sp>
        <p:nvSpPr>
          <p:cNvPr id="143" name="Google Shape;143;p22"/>
          <p:cNvSpPr/>
          <p:nvPr/>
        </p:nvSpPr>
        <p:spPr>
          <a:xfrm>
            <a:off x="343000" y="2397875"/>
            <a:ext cx="2529300" cy="2437500"/>
          </a:xfrm>
          <a:prstGeom prst="rect">
            <a:avLst/>
          </a:prstGeom>
          <a:noFill/>
          <a:ln w="9525" cap="flat" cmpd="sng">
            <a:solidFill>
              <a:srgbClr val="F4B400"/>
            </a:solidFill>
            <a:prstDash val="solid"/>
            <a:round/>
            <a:headEnd type="none" w="sm" len="sm"/>
            <a:tailEnd type="none" w="sm" len="sm"/>
          </a:ln>
        </p:spPr>
        <p:txBody>
          <a:bodyPr spcFirstLastPara="1" wrap="square" lIns="91425" tIns="45700" rIns="91425" bIns="45700" rtlCol="0" anchor="t" anchorCtr="0">
            <a:noAutofit/>
          </a:bodyPr>
          <a:lstStyle/>
          <a:p>
            <a:pPr marL="457200" marR="33823" lvl="0" indent="0" algn="l" rtl="0">
              <a:spcBef>
                <a:spcPts val="0"/>
              </a:spcBef>
              <a:spcAft>
                <a:spcPts val="0"/>
              </a:spcAft>
              <a:buNone/>
            </a:pPr>
            <a:endParaRPr sz="600">
              <a:solidFill>
                <a:schemeClr val="dk1"/>
              </a:solidFill>
              <a:latin typeface="+mj-lt"/>
              <a:ea typeface="Google Sans"/>
              <a:cs typeface="Google Sans"/>
              <a:sym typeface="Google Sans"/>
            </a:endParaRPr>
          </a:p>
          <a:p>
            <a:pPr marL="457200" marR="33823" lvl="0" indent="-292100" algn="l" rtl="0">
              <a:spcBef>
                <a:spcPts val="600"/>
              </a:spcBef>
              <a:spcAft>
                <a:spcPts val="0"/>
              </a:spcAft>
              <a:buClr>
                <a:schemeClr val="dk1"/>
              </a:buClr>
              <a:buSzPts val="1000"/>
              <a:buFont typeface="Google Sans"/>
              <a:buChar char="●"/>
            </a:pPr>
            <a:r>
              <a:rPr lang="tr" sz="1000">
                <a:solidFill>
                  <a:schemeClr val="dk1"/>
                </a:solidFill>
                <a:latin typeface="+mj-lt"/>
                <a:ea typeface="Google Sans"/>
                <a:cs typeface="Google Sans"/>
                <a:sym typeface="Google Sans"/>
              </a:rPr>
              <a:t>Değişimden etkilenecek kilit kullanıcıları ve grupları belirleyin.</a:t>
            </a:r>
            <a:endParaRPr sz="1000">
              <a:solidFill>
                <a:schemeClr val="dk1"/>
              </a:solidFill>
              <a:latin typeface="+mj-lt"/>
              <a:ea typeface="Google Sans"/>
              <a:cs typeface="Google Sans"/>
              <a:sym typeface="Google Sans"/>
            </a:endParaRPr>
          </a:p>
          <a:p>
            <a:pPr marL="457200" marR="33823" lvl="0" indent="-292100" algn="l" rtl="0">
              <a:spcBef>
                <a:spcPts val="600"/>
              </a:spcBef>
              <a:spcAft>
                <a:spcPts val="0"/>
              </a:spcAft>
              <a:buClr>
                <a:schemeClr val="dk1"/>
              </a:buClr>
              <a:buSzPts val="1000"/>
              <a:buFont typeface="Google Sans"/>
              <a:buChar char="●"/>
            </a:pPr>
            <a:r>
              <a:rPr lang="tr" sz="1000">
                <a:solidFill>
                  <a:schemeClr val="dk1"/>
                </a:solidFill>
                <a:latin typeface="+mj-lt"/>
                <a:ea typeface="Google Sans"/>
                <a:cs typeface="Google Sans"/>
                <a:sym typeface="Google Sans"/>
              </a:rPr>
              <a:t>Bu kullanıcıların rollerini, sorumluluklarını ve ihtiyaçlarını anlamaya yönelik görüşmeler yapın. </a:t>
            </a:r>
            <a:endParaRPr sz="1000">
              <a:solidFill>
                <a:schemeClr val="dk1"/>
              </a:solidFill>
              <a:latin typeface="+mj-lt"/>
              <a:ea typeface="Google Sans"/>
              <a:cs typeface="Google Sans"/>
              <a:sym typeface="Google Sans"/>
            </a:endParaRPr>
          </a:p>
          <a:p>
            <a:pPr marL="457200" marR="33823" lvl="0" indent="-292100" algn="l" rtl="0">
              <a:spcBef>
                <a:spcPts val="600"/>
              </a:spcBef>
              <a:spcAft>
                <a:spcPts val="600"/>
              </a:spcAft>
              <a:buSzPts val="1000"/>
              <a:buFont typeface="Google Sans"/>
              <a:buChar char="●"/>
            </a:pPr>
            <a:r>
              <a:rPr lang="tr" sz="1000">
                <a:solidFill>
                  <a:schemeClr val="dk1"/>
                </a:solidFill>
                <a:latin typeface="+mj-lt"/>
                <a:ea typeface="Google Sans"/>
                <a:cs typeface="Google Sans"/>
                <a:sym typeface="Google Sans"/>
              </a:rPr>
              <a:t>Hangi kullanıcıların nasıl etkilendiğinin ayrıntılarıyla açıklandığı bir ek belge oluşturun. </a:t>
            </a:r>
            <a:endParaRPr sz="1000">
              <a:solidFill>
                <a:schemeClr val="dk1"/>
              </a:solidFill>
              <a:latin typeface="+mj-lt"/>
              <a:ea typeface="Google Sans"/>
              <a:cs typeface="Google Sans"/>
              <a:sym typeface="Google Sans"/>
            </a:endParaRPr>
          </a:p>
        </p:txBody>
      </p:sp>
      <p:sp>
        <p:nvSpPr>
          <p:cNvPr id="144" name="Google Shape;144;p22"/>
          <p:cNvSpPr/>
          <p:nvPr/>
        </p:nvSpPr>
        <p:spPr>
          <a:xfrm>
            <a:off x="266800" y="1734563"/>
            <a:ext cx="571500" cy="559800"/>
          </a:xfrm>
          <a:prstGeom prst="ellipse">
            <a:avLst/>
          </a:prstGeom>
          <a:solidFill>
            <a:srgbClr val="F4B400"/>
          </a:solid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2000" b="1">
                <a:solidFill>
                  <a:srgbClr val="FFFFFF"/>
                </a:solidFill>
                <a:latin typeface="+mj-lt"/>
              </a:rPr>
              <a:t>1.</a:t>
            </a:r>
            <a:endParaRPr sz="2000" b="1">
              <a:solidFill>
                <a:srgbClr val="FFFFFF"/>
              </a:solidFill>
              <a:latin typeface="+mj-lt"/>
            </a:endParaRPr>
          </a:p>
        </p:txBody>
      </p:sp>
      <p:sp>
        <p:nvSpPr>
          <p:cNvPr id="145" name="Google Shape;145;p22"/>
          <p:cNvSpPr/>
          <p:nvPr/>
        </p:nvSpPr>
        <p:spPr>
          <a:xfrm>
            <a:off x="838300" y="1682825"/>
            <a:ext cx="2071500" cy="663300"/>
          </a:xfrm>
          <a:prstGeom prst="rect">
            <a:avLst/>
          </a:prstGeom>
          <a:noFill/>
          <a:ln>
            <a:noFill/>
          </a:ln>
        </p:spPr>
        <p:txBody>
          <a:bodyPr spcFirstLastPara="1" wrap="square" lIns="91425" tIns="45700" rIns="91425" bIns="45700" rtlCol="0" anchor="ctr" anchorCtr="0">
            <a:noAutofit/>
          </a:bodyPr>
          <a:lstStyle/>
          <a:p>
            <a:pPr marL="0" marR="33823" lvl="0" indent="0" algn="l" rtl="0">
              <a:lnSpc>
                <a:spcPct val="100000"/>
              </a:lnSpc>
              <a:spcBef>
                <a:spcPts val="0"/>
              </a:spcBef>
              <a:spcAft>
                <a:spcPts val="0"/>
              </a:spcAft>
              <a:buNone/>
            </a:pPr>
            <a:r>
              <a:rPr lang="tr" b="1">
                <a:solidFill>
                  <a:srgbClr val="434343"/>
                </a:solidFill>
                <a:latin typeface="+mj-lt"/>
                <a:ea typeface="Google Sans"/>
                <a:cs typeface="Google Sans"/>
                <a:sym typeface="Google Sans"/>
              </a:rPr>
              <a:t>Değişim kimleri etkiliyor?</a:t>
            </a:r>
            <a:endParaRPr b="1">
              <a:solidFill>
                <a:srgbClr val="434343"/>
              </a:solidFill>
              <a:latin typeface="+mj-lt"/>
              <a:ea typeface="Google Sans"/>
              <a:cs typeface="Google Sans"/>
              <a:sym typeface="Google Sans"/>
            </a:endParaRPr>
          </a:p>
        </p:txBody>
      </p:sp>
      <p:sp>
        <p:nvSpPr>
          <p:cNvPr id="146" name="Google Shape;146;p22"/>
          <p:cNvSpPr/>
          <p:nvPr/>
        </p:nvSpPr>
        <p:spPr>
          <a:xfrm>
            <a:off x="3093488" y="1734563"/>
            <a:ext cx="571500" cy="559800"/>
          </a:xfrm>
          <a:prstGeom prst="ellipse">
            <a:avLst/>
          </a:prstGeom>
          <a:solidFill>
            <a:srgbClr val="F4B400"/>
          </a:solid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2000" b="1">
                <a:solidFill>
                  <a:srgbClr val="FFFFFF"/>
                </a:solidFill>
                <a:latin typeface="+mj-lt"/>
              </a:rPr>
              <a:t>2.</a:t>
            </a:r>
            <a:endParaRPr sz="2000" b="1">
              <a:solidFill>
                <a:srgbClr val="FFFFFF"/>
              </a:solidFill>
              <a:latin typeface="+mj-lt"/>
            </a:endParaRPr>
          </a:p>
        </p:txBody>
      </p:sp>
      <p:sp>
        <p:nvSpPr>
          <p:cNvPr id="147" name="Google Shape;147;p22"/>
          <p:cNvSpPr/>
          <p:nvPr/>
        </p:nvSpPr>
        <p:spPr>
          <a:xfrm>
            <a:off x="3212950" y="2397875"/>
            <a:ext cx="2529300" cy="2437500"/>
          </a:xfrm>
          <a:prstGeom prst="rect">
            <a:avLst/>
          </a:prstGeom>
          <a:noFill/>
          <a:ln w="9525" cap="flat" cmpd="sng">
            <a:solidFill>
              <a:srgbClr val="F4B400"/>
            </a:solidFill>
            <a:prstDash val="solid"/>
            <a:round/>
            <a:headEnd type="none" w="sm" len="sm"/>
            <a:tailEnd type="none" w="sm" len="sm"/>
          </a:ln>
        </p:spPr>
        <p:txBody>
          <a:bodyPr spcFirstLastPara="1" wrap="square" lIns="91425" tIns="45700" rIns="91425" bIns="45700" rtlCol="0" anchor="t" anchorCtr="0">
            <a:noAutofit/>
          </a:bodyPr>
          <a:lstStyle/>
          <a:p>
            <a:pPr marL="0" marR="38100" lvl="0" indent="0" algn="l" rtl="0">
              <a:lnSpc>
                <a:spcPct val="100000"/>
              </a:lnSpc>
              <a:spcBef>
                <a:spcPts val="0"/>
              </a:spcBef>
              <a:spcAft>
                <a:spcPts val="0"/>
              </a:spcAft>
              <a:buNone/>
            </a:pPr>
            <a:endParaRPr sz="600">
              <a:latin typeface="+mj-lt"/>
              <a:ea typeface="Google Sans"/>
              <a:cs typeface="Google Sans"/>
              <a:sym typeface="Google Sans"/>
            </a:endParaRPr>
          </a:p>
          <a:p>
            <a:pPr marL="457200" marR="38100" lvl="0" indent="-292100" algn="l" rtl="0">
              <a:lnSpc>
                <a:spcPct val="100000"/>
              </a:lnSpc>
              <a:spcBef>
                <a:spcPts val="600"/>
              </a:spcBef>
              <a:spcAft>
                <a:spcPts val="0"/>
              </a:spcAft>
              <a:buSzPts val="1000"/>
              <a:buFont typeface="Google Sans"/>
              <a:buChar char="●"/>
            </a:pPr>
            <a:r>
              <a:rPr lang="tr" sz="1000">
                <a:latin typeface="+mj-lt"/>
                <a:ea typeface="Google Sans"/>
                <a:cs typeface="Google Sans"/>
                <a:sym typeface="Google Sans"/>
              </a:rPr>
              <a:t>Artık KİMİN etkileneceğini bildiğinize göre, değişimin her bir kullanıcı grubunu NASIL etkilediğini tanımlayın.</a:t>
            </a:r>
            <a:endParaRPr sz="1000">
              <a:latin typeface="+mj-lt"/>
              <a:ea typeface="Google Sans"/>
              <a:cs typeface="Google Sans"/>
              <a:sym typeface="Google Sans"/>
            </a:endParaRPr>
          </a:p>
          <a:p>
            <a:pPr marL="457200" marR="38100" lvl="0" indent="-292100" algn="l" rtl="0">
              <a:lnSpc>
                <a:spcPct val="100000"/>
              </a:lnSpc>
              <a:spcBef>
                <a:spcPts val="600"/>
              </a:spcBef>
              <a:spcAft>
                <a:spcPts val="0"/>
              </a:spcAft>
              <a:buSzPts val="1000"/>
              <a:buFont typeface="Google Sans"/>
              <a:buChar char="●"/>
            </a:pPr>
            <a:r>
              <a:rPr lang="tr" sz="1000">
                <a:latin typeface="+mj-lt"/>
                <a:ea typeface="Google Sans"/>
                <a:cs typeface="Google Sans"/>
                <a:sym typeface="Google Sans"/>
              </a:rPr>
              <a:t>Somut değişimleri ve bunların her bir kullanıcı grubu üzerindeki (olumlu ve olumsuz) etkilerini açıklayın.</a:t>
            </a:r>
            <a:endParaRPr sz="1000">
              <a:latin typeface="+mj-lt"/>
              <a:ea typeface="Google Sans"/>
              <a:cs typeface="Google Sans"/>
              <a:sym typeface="Google Sans"/>
            </a:endParaRPr>
          </a:p>
          <a:p>
            <a:pPr marL="457200" marR="38100" lvl="0" indent="-292100" algn="l" rtl="0">
              <a:lnSpc>
                <a:spcPct val="100000"/>
              </a:lnSpc>
              <a:spcBef>
                <a:spcPts val="600"/>
              </a:spcBef>
              <a:spcAft>
                <a:spcPts val="600"/>
              </a:spcAft>
              <a:buSzPts val="1000"/>
              <a:buFont typeface="Google Sans"/>
              <a:buChar char="●"/>
            </a:pPr>
            <a:r>
              <a:rPr lang="tr" sz="1000">
                <a:latin typeface="+mj-lt"/>
                <a:ea typeface="Google Sans"/>
                <a:cs typeface="Google Sans"/>
                <a:sym typeface="Google Sans"/>
              </a:rPr>
              <a:t>Değişimin kullanıcı grupları için faydalarını basitçe açıklayan cümleler oluşturun. (Örneğin: Bu değişim öğrenicinin veriye dayalı kararlar almasını sağlar.)</a:t>
            </a:r>
            <a:endParaRPr sz="1000">
              <a:latin typeface="+mj-lt"/>
              <a:ea typeface="Google Sans"/>
              <a:cs typeface="Google Sans"/>
              <a:sym typeface="Google Sans"/>
            </a:endParaRPr>
          </a:p>
        </p:txBody>
      </p:sp>
      <p:sp>
        <p:nvSpPr>
          <p:cNvPr id="148" name="Google Shape;148;p22"/>
          <p:cNvSpPr/>
          <p:nvPr/>
        </p:nvSpPr>
        <p:spPr>
          <a:xfrm>
            <a:off x="6024575" y="2397875"/>
            <a:ext cx="2529300" cy="2437500"/>
          </a:xfrm>
          <a:prstGeom prst="rect">
            <a:avLst/>
          </a:prstGeom>
          <a:noFill/>
          <a:ln w="9525" cap="flat" cmpd="sng">
            <a:solidFill>
              <a:srgbClr val="F4B400"/>
            </a:solidFill>
            <a:prstDash val="solid"/>
            <a:round/>
            <a:headEnd type="none" w="sm" len="sm"/>
            <a:tailEnd type="none" w="sm" len="sm"/>
          </a:ln>
        </p:spPr>
        <p:txBody>
          <a:bodyPr spcFirstLastPara="1" wrap="square" lIns="91425" tIns="45700" rIns="91425" bIns="45700" rtlCol="0" anchor="t" anchorCtr="0">
            <a:noAutofit/>
          </a:bodyPr>
          <a:lstStyle/>
          <a:p>
            <a:pPr marL="457200" marR="33823" lvl="0" indent="0" algn="l" rtl="0">
              <a:lnSpc>
                <a:spcPct val="100000"/>
              </a:lnSpc>
              <a:spcBef>
                <a:spcPts val="0"/>
              </a:spcBef>
              <a:spcAft>
                <a:spcPts val="0"/>
              </a:spcAft>
              <a:buNone/>
            </a:pPr>
            <a:endParaRPr sz="600">
              <a:latin typeface="+mj-lt"/>
              <a:ea typeface="Google Sans"/>
              <a:cs typeface="Google Sans"/>
              <a:sym typeface="Google Sans"/>
            </a:endParaRPr>
          </a:p>
          <a:p>
            <a:pPr marL="457200" marR="33823" lvl="0" indent="-292100" algn="l" rtl="0">
              <a:lnSpc>
                <a:spcPct val="100000"/>
              </a:lnSpc>
              <a:spcBef>
                <a:spcPts val="600"/>
              </a:spcBef>
              <a:spcAft>
                <a:spcPts val="0"/>
              </a:spcAft>
              <a:buSzPts val="1000"/>
              <a:buFont typeface="Google Sans"/>
              <a:buChar char="●"/>
            </a:pPr>
            <a:r>
              <a:rPr lang="tr" sz="1000">
                <a:latin typeface="+mj-lt"/>
                <a:ea typeface="Google Sans"/>
                <a:cs typeface="Google Sans"/>
                <a:sym typeface="Google Sans"/>
              </a:rPr>
              <a:t>KİM ve NASIL tanımlandığına göre, artık kullanıcı gruplarınızla değişim konusunda iletişime girmenin ve onları eğitmenin en iyi yöntemi üzerine düşünmeye başlayabilirsiniz.</a:t>
            </a:r>
            <a:endParaRPr sz="1000">
              <a:latin typeface="+mj-lt"/>
              <a:ea typeface="Google Sans"/>
              <a:cs typeface="Google Sans"/>
              <a:sym typeface="Google Sans"/>
            </a:endParaRPr>
          </a:p>
          <a:p>
            <a:pPr marL="457200" marR="33823" lvl="0" indent="-292100" algn="l" rtl="0">
              <a:lnSpc>
                <a:spcPct val="100000"/>
              </a:lnSpc>
              <a:spcBef>
                <a:spcPts val="600"/>
              </a:spcBef>
              <a:spcAft>
                <a:spcPts val="0"/>
              </a:spcAft>
              <a:buSzPts val="1000"/>
              <a:buFont typeface="Google Sans"/>
              <a:buChar char="●"/>
            </a:pPr>
            <a:r>
              <a:rPr lang="tr" sz="1000">
                <a:latin typeface="+mj-lt"/>
                <a:ea typeface="Google Sans"/>
                <a:cs typeface="Google Sans"/>
                <a:sym typeface="Google Sans"/>
              </a:rPr>
              <a:t>Birlikte çalışacağınız her grup için özel bir iletişim planı oluşturun ve grubun özelliklerine göre uyarlayın. </a:t>
            </a:r>
            <a:endParaRPr sz="1000">
              <a:latin typeface="+mj-lt"/>
              <a:ea typeface="Google Sans"/>
              <a:cs typeface="Google Sans"/>
              <a:sym typeface="Google Sans"/>
            </a:endParaRPr>
          </a:p>
          <a:p>
            <a:pPr marL="457200" marR="33823" lvl="0" indent="0" algn="l" rtl="0">
              <a:lnSpc>
                <a:spcPct val="100000"/>
              </a:lnSpc>
              <a:spcBef>
                <a:spcPts val="600"/>
              </a:spcBef>
              <a:spcAft>
                <a:spcPts val="600"/>
              </a:spcAft>
              <a:buNone/>
            </a:pPr>
            <a:endParaRPr sz="1000">
              <a:latin typeface="+mj-lt"/>
              <a:ea typeface="Google Sans"/>
              <a:cs typeface="Google Sans"/>
              <a:sym typeface="Google Sans"/>
            </a:endParaRPr>
          </a:p>
        </p:txBody>
      </p:sp>
      <p:sp>
        <p:nvSpPr>
          <p:cNvPr id="149" name="Google Shape;149;p22"/>
          <p:cNvSpPr/>
          <p:nvPr/>
        </p:nvSpPr>
        <p:spPr>
          <a:xfrm>
            <a:off x="5920175" y="1734563"/>
            <a:ext cx="571500" cy="559800"/>
          </a:xfrm>
          <a:prstGeom prst="ellipse">
            <a:avLst/>
          </a:prstGeom>
          <a:solidFill>
            <a:srgbClr val="F4B400"/>
          </a:solid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2000" b="1">
                <a:solidFill>
                  <a:srgbClr val="FFFFFF"/>
                </a:solidFill>
                <a:latin typeface="+mj-lt"/>
              </a:rPr>
              <a:t>3.</a:t>
            </a:r>
            <a:endParaRPr sz="2000" b="1">
              <a:solidFill>
                <a:srgbClr val="FFFFFF"/>
              </a:solidFill>
              <a:latin typeface="+mj-lt"/>
            </a:endParaRPr>
          </a:p>
        </p:txBody>
      </p:sp>
      <p:sp>
        <p:nvSpPr>
          <p:cNvPr id="150" name="Google Shape;150;p22"/>
          <p:cNvSpPr/>
          <p:nvPr/>
        </p:nvSpPr>
        <p:spPr>
          <a:xfrm>
            <a:off x="3665000" y="1682825"/>
            <a:ext cx="2152500" cy="663300"/>
          </a:xfrm>
          <a:prstGeom prst="rect">
            <a:avLst/>
          </a:prstGeom>
          <a:noFill/>
          <a:ln>
            <a:noFill/>
          </a:ln>
        </p:spPr>
        <p:txBody>
          <a:bodyPr spcFirstLastPara="1" wrap="square" lIns="91425" tIns="45700" rIns="91425" bIns="45700" rtlCol="0" anchor="ctr" anchorCtr="0">
            <a:noAutofit/>
          </a:bodyPr>
          <a:lstStyle/>
          <a:p>
            <a:pPr marL="0" marR="33823" lvl="0" indent="0" algn="l" rtl="0">
              <a:lnSpc>
                <a:spcPct val="100000"/>
              </a:lnSpc>
              <a:spcBef>
                <a:spcPts val="0"/>
              </a:spcBef>
              <a:spcAft>
                <a:spcPts val="0"/>
              </a:spcAft>
              <a:buNone/>
            </a:pPr>
            <a:r>
              <a:rPr lang="tr" b="1">
                <a:solidFill>
                  <a:srgbClr val="434343"/>
                </a:solidFill>
                <a:latin typeface="+mj-lt"/>
                <a:ea typeface="Google Sans"/>
                <a:cs typeface="Google Sans"/>
                <a:sym typeface="Google Sans"/>
              </a:rPr>
              <a:t>Değişim onları nasıl etkiliyor?</a:t>
            </a:r>
            <a:endParaRPr b="1">
              <a:solidFill>
                <a:srgbClr val="434343"/>
              </a:solidFill>
              <a:latin typeface="+mj-lt"/>
              <a:ea typeface="Google Sans"/>
              <a:cs typeface="Google Sans"/>
              <a:sym typeface="Google Sans"/>
            </a:endParaRPr>
          </a:p>
        </p:txBody>
      </p:sp>
      <p:sp>
        <p:nvSpPr>
          <p:cNvPr id="151" name="Google Shape;151;p22"/>
          <p:cNvSpPr/>
          <p:nvPr/>
        </p:nvSpPr>
        <p:spPr>
          <a:xfrm>
            <a:off x="6491675" y="1682825"/>
            <a:ext cx="2014200" cy="663300"/>
          </a:xfrm>
          <a:prstGeom prst="rect">
            <a:avLst/>
          </a:prstGeom>
          <a:noFill/>
          <a:ln>
            <a:noFill/>
          </a:ln>
        </p:spPr>
        <p:txBody>
          <a:bodyPr spcFirstLastPara="1" wrap="square" lIns="91425" tIns="45700" rIns="91425" bIns="45700" rtlCol="0" anchor="ctr" anchorCtr="0">
            <a:noAutofit/>
          </a:bodyPr>
          <a:lstStyle/>
          <a:p>
            <a:pPr marL="0" marR="33823" lvl="0" indent="0" algn="l" rtl="0">
              <a:lnSpc>
                <a:spcPct val="100000"/>
              </a:lnSpc>
              <a:spcBef>
                <a:spcPts val="0"/>
              </a:spcBef>
              <a:spcAft>
                <a:spcPts val="0"/>
              </a:spcAft>
              <a:buNone/>
            </a:pPr>
            <a:r>
              <a:rPr lang="tr" sz="1200" b="1" dirty="0">
                <a:solidFill>
                  <a:srgbClr val="434343"/>
                </a:solidFill>
                <a:latin typeface="+mj-lt"/>
                <a:ea typeface="Google Sans"/>
                <a:cs typeface="Google Sans"/>
                <a:sym typeface="Google Sans"/>
              </a:rPr>
              <a:t>Geçiş sürecine onlara yardımcı olmak için strateji oluşturun</a:t>
            </a:r>
            <a:endParaRPr sz="1200" b="1" dirty="0">
              <a:solidFill>
                <a:srgbClr val="434343"/>
              </a:solidFill>
              <a:latin typeface="+mj-lt"/>
              <a:ea typeface="Google Sans"/>
              <a:cs typeface="Google Sans"/>
              <a:sym typeface="Google Sans"/>
            </a:endParaRPr>
          </a:p>
        </p:txBody>
      </p:sp>
      <p:sp>
        <p:nvSpPr>
          <p:cNvPr id="152" name="Google Shape;152;p22"/>
          <p:cNvSpPr txBox="1">
            <a:spLocks noGrp="1"/>
          </p:cNvSpPr>
          <p:nvPr>
            <p:ph type="body" idx="1"/>
          </p:nvPr>
        </p:nvSpPr>
        <p:spPr>
          <a:xfrm>
            <a:off x="266800" y="922774"/>
            <a:ext cx="8606400" cy="479700"/>
          </a:xfrm>
          <a:prstGeom prst="rect">
            <a:avLst/>
          </a:prstGeom>
          <a:noFill/>
          <a:ln>
            <a:noFill/>
          </a:ln>
        </p:spPr>
        <p:txBody>
          <a:bodyPr spcFirstLastPara="1" wrap="square" lIns="0" tIns="0" rIns="0" bIns="0" rtlCol="0" anchor="t" anchorCtr="0">
            <a:noAutofit/>
          </a:bodyPr>
          <a:lstStyle/>
          <a:p>
            <a:pPr marL="0" lvl="0" indent="0" algn="l" rtl="0">
              <a:lnSpc>
                <a:spcPct val="100000"/>
              </a:lnSpc>
              <a:spcBef>
                <a:spcPts val="0"/>
              </a:spcBef>
              <a:spcAft>
                <a:spcPts val="0"/>
              </a:spcAft>
              <a:buSzPts val="1700"/>
              <a:buNone/>
            </a:pPr>
            <a:r>
              <a:rPr lang="tr" sz="1200">
                <a:solidFill>
                  <a:srgbClr val="000000"/>
                </a:solidFill>
                <a:latin typeface="+mj-lt"/>
                <a:ea typeface="Google Sans"/>
                <a:cs typeface="Google Sans"/>
                <a:sym typeface="Google Sans"/>
              </a:rPr>
              <a:t>Bir değişimi yürürlüğe koyarken değişimin hitap ettiği kitle en öncelikli konulardan biridir. Hedef kitlenizin kapsamlı bir görünümünü elde etmek için aşağıdaki adımları izleyerek teslimatları tamamlayın. Bu görünüm, değişimi hayata geçirirken onları hep aklınızda tutmanızı sağlayacaktır.</a:t>
            </a:r>
            <a:endParaRPr sz="1200">
              <a:solidFill>
                <a:srgbClr val="000000"/>
              </a:solidFill>
              <a:latin typeface="+mj-lt"/>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p:nvPr/>
        </p:nvSpPr>
        <p:spPr>
          <a:xfrm>
            <a:off x="593475" y="1647179"/>
            <a:ext cx="2720100" cy="1324200"/>
          </a:xfrm>
          <a:prstGeom prst="rect">
            <a:avLst/>
          </a:prstGeom>
          <a:noFill/>
          <a:ln w="28575" cap="flat" cmpd="sng">
            <a:solidFill>
              <a:srgbClr val="999999"/>
            </a:solidFill>
            <a:prstDash val="solid"/>
            <a:round/>
            <a:headEnd type="none" w="sm" len="sm"/>
            <a:tailEnd type="none" w="sm" len="sm"/>
          </a:ln>
        </p:spPr>
        <p:txBody>
          <a:bodyPr spcFirstLastPara="1" wrap="square" lIns="91425" tIns="91425" rIns="91425" bIns="91425" rtlCol="0" anchor="ctr" anchorCtr="0">
            <a:noAutofit/>
          </a:bodyPr>
          <a:lstStyle/>
          <a:p>
            <a:pPr marL="0" marR="1118271" lvl="0" indent="0" algn="l" rtl="0">
              <a:spcBef>
                <a:spcPts val="0"/>
              </a:spcBef>
              <a:spcAft>
                <a:spcPts val="0"/>
              </a:spcAft>
              <a:buNone/>
            </a:pPr>
            <a:r>
              <a:rPr lang="tr" sz="1300">
                <a:solidFill>
                  <a:srgbClr val="666666"/>
                </a:solidFill>
                <a:latin typeface="+mj-lt"/>
                <a:ea typeface="Google Sans"/>
                <a:cs typeface="Google Sans"/>
                <a:sym typeface="Google Sans"/>
              </a:rPr>
              <a:t>Yalnızca değişime </a:t>
            </a:r>
            <a:r>
              <a:rPr lang="tr" sz="1300" b="1" u="sng">
                <a:solidFill>
                  <a:srgbClr val="666666"/>
                </a:solidFill>
                <a:latin typeface="+mj-lt"/>
                <a:ea typeface="Google Sans"/>
                <a:cs typeface="Google Sans"/>
                <a:sym typeface="Google Sans"/>
              </a:rPr>
              <a:t>doğrudan dâhil olan</a:t>
            </a:r>
            <a:r>
              <a:rPr lang="tr" sz="1300">
                <a:solidFill>
                  <a:srgbClr val="666666"/>
                </a:solidFill>
                <a:latin typeface="+mj-lt"/>
                <a:ea typeface="Google Sans"/>
                <a:cs typeface="Google Sans"/>
                <a:sym typeface="Google Sans"/>
              </a:rPr>
              <a:t> gruplara odaklanmak kolaydır.</a:t>
            </a:r>
            <a:endParaRPr sz="1300" dirty="0">
              <a:solidFill>
                <a:srgbClr val="666666"/>
              </a:solidFill>
              <a:latin typeface="+mj-lt"/>
              <a:ea typeface="Google Sans"/>
              <a:cs typeface="Google Sans"/>
              <a:sym typeface="Google Sans"/>
            </a:endParaRPr>
          </a:p>
        </p:txBody>
      </p:sp>
      <p:sp>
        <p:nvSpPr>
          <p:cNvPr id="158" name="Google Shape;158;p23"/>
          <p:cNvSpPr/>
          <p:nvPr/>
        </p:nvSpPr>
        <p:spPr>
          <a:xfrm>
            <a:off x="2200825" y="1567375"/>
            <a:ext cx="6021300" cy="1483800"/>
          </a:xfrm>
          <a:prstGeom prst="rect">
            <a:avLst/>
          </a:prstGeom>
          <a:noFill/>
          <a:ln w="28575" cap="flat" cmpd="sng">
            <a:solidFill>
              <a:srgbClr val="674EA7"/>
            </a:solidFill>
            <a:prstDash val="solid"/>
            <a:round/>
            <a:headEnd type="none" w="sm" len="sm"/>
            <a:tailEnd type="none" w="sm" len="sm"/>
          </a:ln>
        </p:spPr>
        <p:txBody>
          <a:bodyPr spcFirstLastPara="1" wrap="square" lIns="91425" tIns="91425" rIns="91425" bIns="91425" rtlCol="0" anchor="ctr" anchorCtr="0">
            <a:noAutofit/>
          </a:bodyPr>
          <a:lstStyle/>
          <a:p>
            <a:pPr marL="4629150" marR="34344" lvl="0" indent="0" algn="r" rtl="0">
              <a:spcBef>
                <a:spcPts val="0"/>
              </a:spcBef>
              <a:spcAft>
                <a:spcPts val="0"/>
              </a:spcAft>
              <a:buNone/>
            </a:pPr>
            <a:r>
              <a:rPr lang="tr" sz="1300">
                <a:solidFill>
                  <a:srgbClr val="674EA7"/>
                </a:solidFill>
                <a:latin typeface="+mj-lt"/>
                <a:ea typeface="Google Sans"/>
                <a:cs typeface="Google Sans"/>
                <a:sym typeface="Google Sans"/>
              </a:rPr>
              <a:t>Değişim yönetiminde </a:t>
            </a:r>
            <a:r>
              <a:rPr lang="tr" sz="1300" b="1" u="sng">
                <a:solidFill>
                  <a:srgbClr val="674EA7"/>
                </a:solidFill>
                <a:latin typeface="+mj-lt"/>
                <a:ea typeface="Google Sans"/>
                <a:cs typeface="Google Sans"/>
                <a:sym typeface="Google Sans"/>
              </a:rPr>
              <a:t>etkilenen tüm gruplar</a:t>
            </a:r>
            <a:r>
              <a:rPr lang="tr" sz="1300">
                <a:solidFill>
                  <a:srgbClr val="674EA7"/>
                </a:solidFill>
                <a:latin typeface="+mj-lt"/>
                <a:ea typeface="Google Sans"/>
                <a:cs typeface="Google Sans"/>
                <a:sym typeface="Google Sans"/>
              </a:rPr>
              <a:t> hesaba katılır ve desteklenir.</a:t>
            </a:r>
            <a:endParaRPr sz="1300" b="1" u="sng">
              <a:solidFill>
                <a:srgbClr val="674EA7"/>
              </a:solidFill>
              <a:latin typeface="+mj-lt"/>
              <a:ea typeface="Google Sans"/>
              <a:cs typeface="Google Sans"/>
              <a:sym typeface="Google Sans"/>
            </a:endParaRPr>
          </a:p>
        </p:txBody>
      </p:sp>
      <p:sp>
        <p:nvSpPr>
          <p:cNvPr id="159" name="Google Shape;159;p23"/>
          <p:cNvSpPr/>
          <p:nvPr/>
        </p:nvSpPr>
        <p:spPr>
          <a:xfrm>
            <a:off x="4739074" y="1718013"/>
            <a:ext cx="791400" cy="768600"/>
          </a:xfrm>
          <a:prstGeom prst="ellipse">
            <a:avLst/>
          </a:prstGeom>
          <a:solidFill>
            <a:srgbClr val="D9D9D9"/>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160" name="Google Shape;160;p23"/>
          <p:cNvSpPr/>
          <p:nvPr/>
        </p:nvSpPr>
        <p:spPr>
          <a:xfrm>
            <a:off x="3547672" y="1718002"/>
            <a:ext cx="791400" cy="768600"/>
          </a:xfrm>
          <a:prstGeom prst="ellipse">
            <a:avLst/>
          </a:prstGeom>
          <a:solidFill>
            <a:srgbClr val="D9D9D9"/>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161" name="Google Shape;161;p23"/>
          <p:cNvSpPr/>
          <p:nvPr/>
        </p:nvSpPr>
        <p:spPr>
          <a:xfrm>
            <a:off x="2366699" y="1718002"/>
            <a:ext cx="791400" cy="768600"/>
          </a:xfrm>
          <a:prstGeom prst="ellipse">
            <a:avLst/>
          </a:prstGeom>
          <a:solidFill>
            <a:srgbClr val="D9D9D9"/>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162" name="Google Shape;162;p23"/>
          <p:cNvSpPr txBox="1">
            <a:spLocks noGrp="1"/>
          </p:cNvSpPr>
          <p:nvPr>
            <p:ph type="title"/>
          </p:nvPr>
        </p:nvSpPr>
        <p:spPr>
          <a:xfrm>
            <a:off x="266806" y="415704"/>
            <a:ext cx="8606400" cy="407700"/>
          </a:xfrm>
          <a:prstGeom prst="rect">
            <a:avLst/>
          </a:prstGeom>
          <a:noFill/>
          <a:ln>
            <a:noFill/>
          </a:ln>
        </p:spPr>
        <p:txBody>
          <a:bodyPr spcFirstLastPara="1" wrap="square" lIns="0" tIns="45700" rIns="0" bIns="0" rtlCol="0" anchor="t" anchorCtr="0">
            <a:noAutofit/>
          </a:bodyPr>
          <a:lstStyle/>
          <a:p>
            <a:pPr marL="0" lvl="0" indent="0" algn="l" rtl="0">
              <a:lnSpc>
                <a:spcPct val="80000"/>
              </a:lnSpc>
              <a:spcBef>
                <a:spcPts val="0"/>
              </a:spcBef>
              <a:spcAft>
                <a:spcPts val="0"/>
              </a:spcAft>
              <a:buSzPts val="1100"/>
              <a:buNone/>
            </a:pPr>
            <a:r>
              <a:rPr lang="tr" b="1">
                <a:latin typeface="+mj-lt"/>
                <a:ea typeface="Google Sans"/>
                <a:cs typeface="Google Sans"/>
                <a:sym typeface="Google Sans"/>
              </a:rPr>
              <a:t>Paydaş Yönetimi:</a:t>
            </a:r>
            <a:r>
              <a:rPr lang="tr">
                <a:latin typeface="+mj-lt"/>
                <a:ea typeface="Google Sans"/>
                <a:cs typeface="Google Sans"/>
                <a:sym typeface="Google Sans"/>
              </a:rPr>
              <a:t> </a:t>
            </a:r>
            <a:r>
              <a:rPr lang="tr" i="1">
                <a:latin typeface="+mj-lt"/>
                <a:ea typeface="Google Sans"/>
                <a:cs typeface="Google Sans"/>
                <a:sym typeface="Google Sans"/>
              </a:rPr>
              <a:t>Geniş “Kullanıcı” Odağı</a:t>
            </a:r>
            <a:endParaRPr i="1">
              <a:latin typeface="+mj-lt"/>
              <a:ea typeface="Google Sans"/>
              <a:cs typeface="Google Sans"/>
              <a:sym typeface="Google Sans"/>
            </a:endParaRPr>
          </a:p>
        </p:txBody>
      </p:sp>
      <p:sp>
        <p:nvSpPr>
          <p:cNvPr id="163" name="Google Shape;163;p23"/>
          <p:cNvSpPr/>
          <p:nvPr/>
        </p:nvSpPr>
        <p:spPr>
          <a:xfrm>
            <a:off x="0" y="0"/>
            <a:ext cx="9144000" cy="222300"/>
          </a:xfrm>
          <a:prstGeom prst="rect">
            <a:avLst/>
          </a:prstGeom>
          <a:solidFill>
            <a:srgbClr val="674EA7"/>
          </a:solidFill>
          <a:ln>
            <a:noFill/>
          </a:ln>
        </p:spPr>
        <p:txBody>
          <a:bodyPr spcFirstLastPara="1" wrap="square" lIns="91425" tIns="91425" rIns="91425" bIns="91425" rtlCol="0" anchor="ctr" anchorCtr="0">
            <a:noAutofit/>
          </a:bodyPr>
          <a:lstStyle/>
          <a:p>
            <a:pPr marL="0" lvl="0" indent="0" algn="ctr" rtl="0">
              <a:spcBef>
                <a:spcPts val="0"/>
              </a:spcBef>
              <a:spcAft>
                <a:spcPts val="0"/>
              </a:spcAft>
              <a:buClr>
                <a:schemeClr val="dk1"/>
              </a:buClr>
              <a:buFont typeface="Arial"/>
              <a:buNone/>
            </a:pPr>
            <a:endParaRPr sz="1600" b="1">
              <a:solidFill>
                <a:srgbClr val="FFFFFF"/>
              </a:solidFill>
              <a:latin typeface="+mj-lt"/>
              <a:ea typeface="Google Sans"/>
              <a:cs typeface="Google Sans"/>
              <a:sym typeface="Google Sans"/>
            </a:endParaRPr>
          </a:p>
        </p:txBody>
      </p:sp>
      <p:sp>
        <p:nvSpPr>
          <p:cNvPr id="164" name="Google Shape;164;p23"/>
          <p:cNvSpPr txBox="1">
            <a:spLocks noGrp="1"/>
          </p:cNvSpPr>
          <p:nvPr>
            <p:ph type="body" idx="1"/>
          </p:nvPr>
        </p:nvSpPr>
        <p:spPr>
          <a:xfrm>
            <a:off x="266800" y="922774"/>
            <a:ext cx="8606400" cy="479700"/>
          </a:xfrm>
          <a:prstGeom prst="rect">
            <a:avLst/>
          </a:prstGeom>
          <a:noFill/>
          <a:ln>
            <a:noFill/>
          </a:ln>
        </p:spPr>
        <p:txBody>
          <a:bodyPr spcFirstLastPara="1" wrap="square" lIns="0" tIns="0" rIns="0" bIns="0" rtlCol="0" anchor="t" anchorCtr="0">
            <a:noAutofit/>
          </a:bodyPr>
          <a:lstStyle/>
          <a:p>
            <a:pPr marL="0" lvl="0" indent="0" algn="l" rtl="0">
              <a:lnSpc>
                <a:spcPct val="100000"/>
              </a:lnSpc>
              <a:spcBef>
                <a:spcPts val="0"/>
              </a:spcBef>
              <a:spcAft>
                <a:spcPts val="0"/>
              </a:spcAft>
              <a:buNone/>
            </a:pPr>
            <a:r>
              <a:rPr lang="tr" sz="1200">
                <a:solidFill>
                  <a:srgbClr val="000000"/>
                </a:solidFill>
                <a:latin typeface="+mj-lt"/>
                <a:ea typeface="Google Sans"/>
                <a:cs typeface="Google Sans"/>
                <a:sym typeface="Google Sans"/>
              </a:rPr>
              <a:t>Değişim yönetimine erken bir aşamada başlamanın en büyük faydalarından biri, paydaş yönetimine yatırım yapmak ve geniş bir kullanıcı merkezli perspektifi genel proje stratejisine ve kararlarına dâhil etmek için zaman kalmasıdır. </a:t>
            </a:r>
            <a:endParaRPr sz="1200">
              <a:solidFill>
                <a:srgbClr val="000000"/>
              </a:solidFill>
              <a:latin typeface="+mj-lt"/>
              <a:ea typeface="Google Sans"/>
              <a:cs typeface="Google Sans"/>
              <a:sym typeface="Google Sans"/>
            </a:endParaRPr>
          </a:p>
        </p:txBody>
      </p:sp>
      <p:pic>
        <p:nvPicPr>
          <p:cNvPr id="165" name="Google Shape;165;p23"/>
          <p:cNvPicPr preferRelativeResize="0"/>
          <p:nvPr/>
        </p:nvPicPr>
        <p:blipFill>
          <a:blip r:embed="rId3">
            <a:alphaModFix/>
          </a:blip>
          <a:stretch>
            <a:fillRect/>
          </a:stretch>
        </p:blipFill>
        <p:spPr>
          <a:xfrm>
            <a:off x="3739298" y="1805020"/>
            <a:ext cx="408142" cy="594655"/>
          </a:xfrm>
          <a:prstGeom prst="rect">
            <a:avLst/>
          </a:prstGeom>
          <a:noFill/>
          <a:ln>
            <a:noFill/>
          </a:ln>
        </p:spPr>
      </p:pic>
      <p:pic>
        <p:nvPicPr>
          <p:cNvPr id="166" name="Google Shape;166;p23"/>
          <p:cNvPicPr preferRelativeResize="0"/>
          <p:nvPr/>
        </p:nvPicPr>
        <p:blipFill>
          <a:blip r:embed="rId4">
            <a:alphaModFix/>
          </a:blip>
          <a:stretch>
            <a:fillRect/>
          </a:stretch>
        </p:blipFill>
        <p:spPr>
          <a:xfrm>
            <a:off x="4900950" y="1781347"/>
            <a:ext cx="467670" cy="618985"/>
          </a:xfrm>
          <a:prstGeom prst="rect">
            <a:avLst/>
          </a:prstGeom>
          <a:noFill/>
          <a:ln>
            <a:noFill/>
          </a:ln>
        </p:spPr>
      </p:pic>
      <p:pic>
        <p:nvPicPr>
          <p:cNvPr id="167" name="Google Shape;167;p23"/>
          <p:cNvPicPr preferRelativeResize="0"/>
          <p:nvPr/>
        </p:nvPicPr>
        <p:blipFill>
          <a:blip r:embed="rId5">
            <a:alphaModFix/>
          </a:blip>
          <a:stretch>
            <a:fillRect/>
          </a:stretch>
        </p:blipFill>
        <p:spPr>
          <a:xfrm>
            <a:off x="2513313" y="1792852"/>
            <a:ext cx="498174" cy="618985"/>
          </a:xfrm>
          <a:prstGeom prst="rect">
            <a:avLst/>
          </a:prstGeom>
          <a:noFill/>
          <a:ln>
            <a:noFill/>
          </a:ln>
        </p:spPr>
      </p:pic>
      <p:sp>
        <p:nvSpPr>
          <p:cNvPr id="168" name="Google Shape;168;p23"/>
          <p:cNvSpPr txBox="1"/>
          <p:nvPr/>
        </p:nvSpPr>
        <p:spPr>
          <a:xfrm>
            <a:off x="2338938" y="2534450"/>
            <a:ext cx="846900" cy="407700"/>
          </a:xfrm>
          <a:prstGeom prst="rect">
            <a:avLst/>
          </a:prstGeom>
          <a:no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100">
                <a:latin typeface="+mj-lt"/>
                <a:ea typeface="Google Sans"/>
                <a:cs typeface="Google Sans"/>
                <a:sym typeface="Google Sans"/>
              </a:rPr>
              <a:t>Son </a:t>
            </a:r>
            <a:endParaRPr sz="1100">
              <a:latin typeface="+mj-lt"/>
              <a:ea typeface="Google Sans"/>
              <a:cs typeface="Google Sans"/>
              <a:sym typeface="Google Sans"/>
            </a:endParaRPr>
          </a:p>
          <a:p>
            <a:pPr marL="0" lvl="0" indent="0" algn="ctr" rtl="0">
              <a:spcBef>
                <a:spcPts val="0"/>
              </a:spcBef>
              <a:spcAft>
                <a:spcPts val="0"/>
              </a:spcAft>
              <a:buNone/>
            </a:pPr>
            <a:r>
              <a:rPr lang="tr" sz="1100">
                <a:latin typeface="+mj-lt"/>
                <a:ea typeface="Google Sans"/>
                <a:cs typeface="Google Sans"/>
                <a:sym typeface="Google Sans"/>
              </a:rPr>
              <a:t>Kullanıcılar</a:t>
            </a:r>
            <a:endParaRPr sz="1100">
              <a:latin typeface="+mj-lt"/>
              <a:ea typeface="Google Sans"/>
              <a:cs typeface="Google Sans"/>
              <a:sym typeface="Google Sans"/>
            </a:endParaRPr>
          </a:p>
        </p:txBody>
      </p:sp>
      <p:sp>
        <p:nvSpPr>
          <p:cNvPr id="169" name="Google Shape;169;p23"/>
          <p:cNvSpPr txBox="1"/>
          <p:nvPr/>
        </p:nvSpPr>
        <p:spPr>
          <a:xfrm>
            <a:off x="3383825" y="2534450"/>
            <a:ext cx="1068600" cy="407700"/>
          </a:xfrm>
          <a:prstGeom prst="rect">
            <a:avLst/>
          </a:prstGeom>
          <a:no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100">
                <a:latin typeface="+mj-lt"/>
                <a:ea typeface="Google Sans"/>
                <a:cs typeface="Google Sans"/>
                <a:sym typeface="Google Sans"/>
              </a:rPr>
              <a:t>Yardımcı Ekipler</a:t>
            </a:r>
            <a:endParaRPr sz="1100">
              <a:latin typeface="+mj-lt"/>
              <a:ea typeface="Google Sans"/>
              <a:cs typeface="Google Sans"/>
              <a:sym typeface="Google Sans"/>
            </a:endParaRPr>
          </a:p>
        </p:txBody>
      </p:sp>
      <p:sp>
        <p:nvSpPr>
          <p:cNvPr id="170" name="Google Shape;170;p23"/>
          <p:cNvSpPr txBox="1"/>
          <p:nvPr/>
        </p:nvSpPr>
        <p:spPr>
          <a:xfrm>
            <a:off x="4650388" y="2534450"/>
            <a:ext cx="985200" cy="407700"/>
          </a:xfrm>
          <a:prstGeom prst="rect">
            <a:avLst/>
          </a:prstGeom>
          <a:no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100">
                <a:latin typeface="+mj-lt"/>
                <a:ea typeface="Google Sans"/>
                <a:cs typeface="Google Sans"/>
                <a:sym typeface="Google Sans"/>
              </a:rPr>
              <a:t>Üst Yöneticiler / Liderler</a:t>
            </a:r>
            <a:endParaRPr sz="1100">
              <a:latin typeface="+mj-lt"/>
              <a:ea typeface="Google Sans"/>
              <a:cs typeface="Google Sans"/>
              <a:sym typeface="Google Sans"/>
            </a:endParaRPr>
          </a:p>
        </p:txBody>
      </p:sp>
      <p:sp>
        <p:nvSpPr>
          <p:cNvPr id="171" name="Google Shape;171;p23"/>
          <p:cNvSpPr/>
          <p:nvPr/>
        </p:nvSpPr>
        <p:spPr>
          <a:xfrm>
            <a:off x="5930464" y="1718000"/>
            <a:ext cx="791400" cy="768600"/>
          </a:xfrm>
          <a:prstGeom prst="ellipse">
            <a:avLst/>
          </a:prstGeom>
          <a:solidFill>
            <a:srgbClr val="D9D9D9"/>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172" name="Google Shape;172;p23"/>
          <p:cNvSpPr txBox="1"/>
          <p:nvPr/>
        </p:nvSpPr>
        <p:spPr>
          <a:xfrm>
            <a:off x="5833563" y="2571750"/>
            <a:ext cx="985200" cy="407700"/>
          </a:xfrm>
          <a:prstGeom prst="rect">
            <a:avLst/>
          </a:prstGeom>
          <a:no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100">
                <a:latin typeface="+mj-lt"/>
                <a:ea typeface="Google Sans"/>
                <a:cs typeface="Google Sans"/>
                <a:sym typeface="Google Sans"/>
              </a:rPr>
              <a:t>Satış ve Pazarlama</a:t>
            </a:r>
            <a:endParaRPr sz="1100">
              <a:latin typeface="+mj-lt"/>
              <a:ea typeface="Google Sans"/>
              <a:cs typeface="Google Sans"/>
              <a:sym typeface="Google Sans"/>
            </a:endParaRPr>
          </a:p>
          <a:p>
            <a:pPr marL="0" lvl="0" indent="0" algn="ctr" rtl="0">
              <a:spcBef>
                <a:spcPts val="0"/>
              </a:spcBef>
              <a:spcAft>
                <a:spcPts val="0"/>
              </a:spcAft>
              <a:buNone/>
            </a:pPr>
            <a:r>
              <a:rPr lang="tr" sz="1100">
                <a:latin typeface="+mj-lt"/>
                <a:ea typeface="Google Sans"/>
                <a:cs typeface="Google Sans"/>
                <a:sym typeface="Google Sans"/>
              </a:rPr>
              <a:t>Ekipleri</a:t>
            </a:r>
            <a:endParaRPr sz="1100">
              <a:latin typeface="+mj-lt"/>
              <a:ea typeface="Google Sans"/>
              <a:cs typeface="Google Sans"/>
              <a:sym typeface="Google Sans"/>
            </a:endParaRPr>
          </a:p>
        </p:txBody>
      </p:sp>
      <p:pic>
        <p:nvPicPr>
          <p:cNvPr id="173" name="Google Shape;173;p23"/>
          <p:cNvPicPr preferRelativeResize="0"/>
          <p:nvPr/>
        </p:nvPicPr>
        <p:blipFill>
          <a:blip r:embed="rId6">
            <a:alphaModFix/>
          </a:blip>
          <a:stretch>
            <a:fillRect/>
          </a:stretch>
        </p:blipFill>
        <p:spPr>
          <a:xfrm>
            <a:off x="6122093" y="1805023"/>
            <a:ext cx="408142" cy="594655"/>
          </a:xfrm>
          <a:prstGeom prst="rect">
            <a:avLst/>
          </a:prstGeom>
          <a:noFill/>
          <a:ln>
            <a:noFill/>
          </a:ln>
        </p:spPr>
      </p:pic>
      <p:sp>
        <p:nvSpPr>
          <p:cNvPr id="174" name="Google Shape;174;p23"/>
          <p:cNvSpPr txBox="1"/>
          <p:nvPr/>
        </p:nvSpPr>
        <p:spPr>
          <a:xfrm>
            <a:off x="890225" y="3305025"/>
            <a:ext cx="846900" cy="479700"/>
          </a:xfrm>
          <a:prstGeom prst="rect">
            <a:avLst/>
          </a:prstGeom>
          <a:solidFill>
            <a:srgbClr val="674EA7"/>
          </a:solid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600" b="1" dirty="0">
                <a:solidFill>
                  <a:srgbClr val="FFFFFF"/>
                </a:solidFill>
                <a:latin typeface="+mj-lt"/>
                <a:ea typeface="Google Sans"/>
                <a:cs typeface="Google Sans"/>
                <a:sym typeface="Google Sans"/>
              </a:rPr>
              <a:t>Nasıl?</a:t>
            </a:r>
            <a:endParaRPr sz="1600" b="1" dirty="0">
              <a:solidFill>
                <a:srgbClr val="FFFFFF"/>
              </a:solidFill>
              <a:latin typeface="+mj-lt"/>
              <a:ea typeface="Google Sans"/>
              <a:cs typeface="Google Sans"/>
              <a:sym typeface="Google Sans"/>
            </a:endParaRPr>
          </a:p>
        </p:txBody>
      </p:sp>
      <p:sp>
        <p:nvSpPr>
          <p:cNvPr id="175" name="Google Shape;175;p23"/>
          <p:cNvSpPr txBox="1"/>
          <p:nvPr/>
        </p:nvSpPr>
        <p:spPr>
          <a:xfrm>
            <a:off x="1737125" y="3305025"/>
            <a:ext cx="6219900" cy="479700"/>
          </a:xfrm>
          <a:prstGeom prst="rect">
            <a:avLst/>
          </a:prstGeom>
          <a:solidFill>
            <a:srgbClr val="D9D2E9">
              <a:alpha val="58660"/>
            </a:srgbClr>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r>
              <a:rPr lang="tr" sz="1200">
                <a:latin typeface="+mj-lt"/>
                <a:ea typeface="Google Sans"/>
                <a:cs typeface="Google Sans"/>
                <a:sym typeface="Google Sans"/>
              </a:rPr>
              <a:t>Proje mesajlarını birleştirerek, etkilenen tüm grupların anlaşılmasına dayalı proje girdileri sağlayarak ve paydaş katılımını teşvik ederek</a:t>
            </a:r>
            <a:endParaRPr sz="1200">
              <a:latin typeface="+mj-lt"/>
              <a:ea typeface="Google Sans"/>
              <a:cs typeface="Google Sans"/>
              <a:sym typeface="Google Sans"/>
            </a:endParaRPr>
          </a:p>
        </p:txBody>
      </p:sp>
      <p:sp>
        <p:nvSpPr>
          <p:cNvPr id="176" name="Google Shape;176;p23"/>
          <p:cNvSpPr txBox="1"/>
          <p:nvPr/>
        </p:nvSpPr>
        <p:spPr>
          <a:xfrm>
            <a:off x="1654500" y="4434700"/>
            <a:ext cx="1208700" cy="407700"/>
          </a:xfrm>
          <a:prstGeom prst="rect">
            <a:avLst/>
          </a:prstGeom>
          <a:no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100">
                <a:latin typeface="+mj-lt"/>
                <a:ea typeface="Google Sans"/>
                <a:cs typeface="Google Sans"/>
                <a:sym typeface="Google Sans"/>
              </a:rPr>
              <a:t>Soru-Cevap</a:t>
            </a:r>
            <a:endParaRPr sz="1100" dirty="0">
              <a:latin typeface="+mj-lt"/>
              <a:ea typeface="Google Sans"/>
              <a:cs typeface="Google Sans"/>
              <a:sym typeface="Google Sans"/>
            </a:endParaRPr>
          </a:p>
          <a:p>
            <a:pPr marL="0" lvl="0" indent="0" algn="ctr" rtl="0">
              <a:spcBef>
                <a:spcPts val="0"/>
              </a:spcBef>
              <a:spcAft>
                <a:spcPts val="0"/>
              </a:spcAft>
              <a:buNone/>
            </a:pPr>
            <a:r>
              <a:rPr lang="tr" sz="1100">
                <a:latin typeface="+mj-lt"/>
                <a:ea typeface="Google Sans"/>
                <a:cs typeface="Google Sans"/>
                <a:sym typeface="Google Sans"/>
              </a:rPr>
              <a:t>Oturumları</a:t>
            </a:r>
            <a:endParaRPr sz="1100" dirty="0">
              <a:latin typeface="+mj-lt"/>
              <a:ea typeface="Google Sans"/>
              <a:cs typeface="Google Sans"/>
              <a:sym typeface="Google Sans"/>
            </a:endParaRPr>
          </a:p>
        </p:txBody>
      </p:sp>
      <p:sp>
        <p:nvSpPr>
          <p:cNvPr id="177" name="Google Shape;177;p23"/>
          <p:cNvSpPr txBox="1"/>
          <p:nvPr/>
        </p:nvSpPr>
        <p:spPr>
          <a:xfrm>
            <a:off x="3253525" y="4434700"/>
            <a:ext cx="1208700" cy="407700"/>
          </a:xfrm>
          <a:prstGeom prst="rect">
            <a:avLst/>
          </a:prstGeom>
          <a:no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100">
                <a:latin typeface="+mj-lt"/>
                <a:ea typeface="Google Sans"/>
                <a:cs typeface="Google Sans"/>
                <a:sym typeface="Google Sans"/>
              </a:rPr>
              <a:t>Periyodik E-posta Güncellemeleri</a:t>
            </a:r>
            <a:endParaRPr sz="1100">
              <a:latin typeface="+mj-lt"/>
              <a:ea typeface="Google Sans"/>
              <a:cs typeface="Google Sans"/>
              <a:sym typeface="Google Sans"/>
            </a:endParaRPr>
          </a:p>
        </p:txBody>
      </p:sp>
      <p:sp>
        <p:nvSpPr>
          <p:cNvPr id="178" name="Google Shape;178;p23"/>
          <p:cNvSpPr txBox="1"/>
          <p:nvPr/>
        </p:nvSpPr>
        <p:spPr>
          <a:xfrm>
            <a:off x="4852550" y="4434700"/>
            <a:ext cx="1208700" cy="407700"/>
          </a:xfrm>
          <a:prstGeom prst="rect">
            <a:avLst/>
          </a:prstGeom>
          <a:no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100">
                <a:latin typeface="+mj-lt"/>
                <a:ea typeface="Google Sans"/>
                <a:cs typeface="Google Sans"/>
                <a:sym typeface="Google Sans"/>
              </a:rPr>
              <a:t>Zaman Çizelgesi Ayarlamaları</a:t>
            </a:r>
            <a:endParaRPr sz="1100">
              <a:latin typeface="+mj-lt"/>
              <a:ea typeface="Google Sans"/>
              <a:cs typeface="Google Sans"/>
              <a:sym typeface="Google Sans"/>
            </a:endParaRPr>
          </a:p>
        </p:txBody>
      </p:sp>
      <p:sp>
        <p:nvSpPr>
          <p:cNvPr id="179" name="Google Shape;179;p23"/>
          <p:cNvSpPr txBox="1"/>
          <p:nvPr/>
        </p:nvSpPr>
        <p:spPr>
          <a:xfrm>
            <a:off x="6451575" y="4434700"/>
            <a:ext cx="1208700" cy="407700"/>
          </a:xfrm>
          <a:prstGeom prst="rect">
            <a:avLst/>
          </a:prstGeom>
          <a:no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100">
                <a:latin typeface="+mj-lt"/>
                <a:ea typeface="Google Sans"/>
                <a:cs typeface="Google Sans"/>
                <a:sym typeface="Google Sans"/>
              </a:rPr>
              <a:t>Nabız </a:t>
            </a:r>
            <a:endParaRPr sz="1100">
              <a:latin typeface="+mj-lt"/>
              <a:ea typeface="Google Sans"/>
              <a:cs typeface="Google Sans"/>
              <a:sym typeface="Google Sans"/>
            </a:endParaRPr>
          </a:p>
          <a:p>
            <a:pPr marL="0" lvl="0" indent="0" algn="ctr" rtl="0">
              <a:spcBef>
                <a:spcPts val="0"/>
              </a:spcBef>
              <a:spcAft>
                <a:spcPts val="0"/>
              </a:spcAft>
              <a:buNone/>
            </a:pPr>
            <a:r>
              <a:rPr lang="tr" sz="1100">
                <a:latin typeface="+mj-lt"/>
                <a:ea typeface="Google Sans"/>
                <a:cs typeface="Google Sans"/>
                <a:sym typeface="Google Sans"/>
              </a:rPr>
              <a:t>Anketleri</a:t>
            </a:r>
            <a:endParaRPr sz="1100">
              <a:latin typeface="+mj-lt"/>
              <a:ea typeface="Google Sans"/>
              <a:cs typeface="Google Sans"/>
              <a:sym typeface="Google Sans"/>
            </a:endParaRPr>
          </a:p>
        </p:txBody>
      </p:sp>
      <p:sp>
        <p:nvSpPr>
          <p:cNvPr id="180" name="Google Shape;180;p23"/>
          <p:cNvSpPr/>
          <p:nvPr/>
        </p:nvSpPr>
        <p:spPr>
          <a:xfrm>
            <a:off x="2040464" y="3997922"/>
            <a:ext cx="436775" cy="436775"/>
          </a:xfrm>
          <a:custGeom>
            <a:avLst/>
            <a:gdLst/>
            <a:ahLst/>
            <a:cxnLst/>
            <a:rect l="l" t="t" r="r" b="b"/>
            <a:pathLst>
              <a:path w="1051" h="1051" extrusionOk="0">
                <a:moveTo>
                  <a:pt x="996" y="212"/>
                </a:moveTo>
                <a:lnTo>
                  <a:pt x="892" y="212"/>
                </a:lnTo>
                <a:lnTo>
                  <a:pt x="892" y="683"/>
                </a:lnTo>
                <a:lnTo>
                  <a:pt x="211" y="683"/>
                </a:lnTo>
                <a:lnTo>
                  <a:pt x="211" y="788"/>
                </a:lnTo>
                <a:cubicBezTo>
                  <a:pt x="211" y="816"/>
                  <a:pt x="234" y="841"/>
                  <a:pt x="265" y="841"/>
                </a:cubicBezTo>
                <a:lnTo>
                  <a:pt x="841" y="841"/>
                </a:lnTo>
                <a:lnTo>
                  <a:pt x="1050" y="1050"/>
                </a:lnTo>
                <a:lnTo>
                  <a:pt x="1050" y="263"/>
                </a:lnTo>
                <a:cubicBezTo>
                  <a:pt x="1050" y="235"/>
                  <a:pt x="1024" y="212"/>
                  <a:pt x="996" y="212"/>
                </a:cubicBezTo>
                <a:close/>
                <a:moveTo>
                  <a:pt x="787" y="525"/>
                </a:moveTo>
                <a:lnTo>
                  <a:pt x="787" y="54"/>
                </a:lnTo>
                <a:cubicBezTo>
                  <a:pt x="787" y="26"/>
                  <a:pt x="765" y="0"/>
                  <a:pt x="734" y="0"/>
                </a:cubicBezTo>
                <a:lnTo>
                  <a:pt x="53" y="0"/>
                </a:lnTo>
                <a:cubicBezTo>
                  <a:pt x="25" y="0"/>
                  <a:pt x="0" y="23"/>
                  <a:pt x="0" y="54"/>
                </a:cubicBezTo>
                <a:lnTo>
                  <a:pt x="0" y="785"/>
                </a:lnTo>
                <a:lnTo>
                  <a:pt x="209" y="576"/>
                </a:lnTo>
                <a:lnTo>
                  <a:pt x="731" y="576"/>
                </a:lnTo>
                <a:cubicBezTo>
                  <a:pt x="765" y="579"/>
                  <a:pt x="787" y="554"/>
                  <a:pt x="787" y="525"/>
                </a:cubicBezTo>
                <a:close/>
              </a:path>
            </a:pathLst>
          </a:custGeom>
          <a:solidFill>
            <a:srgbClr val="674EA7"/>
          </a:solidFill>
          <a:ln>
            <a:noFill/>
          </a:ln>
        </p:spPr>
        <p:txBody>
          <a:bodyPr spcFirstLastPara="1" wrap="square" lIns="91425" tIns="45700" rIns="91425" bIns="45700" rtlCol="0" anchor="ctr" anchorCtr="0">
            <a:noAutofit/>
          </a:bodyPr>
          <a:lstStyle/>
          <a:p>
            <a:pPr marL="0" marR="0" lvl="0" indent="0" algn="l" rtl="0">
              <a:spcBef>
                <a:spcPts val="0"/>
              </a:spcBef>
              <a:spcAft>
                <a:spcPts val="0"/>
              </a:spcAft>
              <a:buNone/>
            </a:pPr>
            <a:endParaRPr sz="1800" b="0" i="0" u="none" strike="noStrike" cap="none">
              <a:solidFill>
                <a:srgbClr val="000000"/>
              </a:solidFill>
              <a:latin typeface="+mj-lt"/>
              <a:ea typeface="Calibri"/>
              <a:cs typeface="Calibri"/>
              <a:sym typeface="Calibri"/>
            </a:endParaRPr>
          </a:p>
        </p:txBody>
      </p:sp>
      <p:sp>
        <p:nvSpPr>
          <p:cNvPr id="181" name="Google Shape;181;p23"/>
          <p:cNvSpPr/>
          <p:nvPr/>
        </p:nvSpPr>
        <p:spPr>
          <a:xfrm>
            <a:off x="3639492" y="4069141"/>
            <a:ext cx="436775" cy="244032"/>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674EA7"/>
          </a:solidFill>
          <a:ln>
            <a:noFill/>
          </a:ln>
        </p:spPr>
        <p:txBody>
          <a:bodyPr spcFirstLastPara="1" wrap="square" lIns="91425" tIns="45700" rIns="91425" bIns="45700" rtlCol="0" anchor="ctr" anchorCtr="0">
            <a:noAutofit/>
          </a:bodyPr>
          <a:lstStyle/>
          <a:p>
            <a:pPr marL="0" marR="0" lvl="0" indent="0" algn="l" rtl="0">
              <a:spcBef>
                <a:spcPts val="0"/>
              </a:spcBef>
              <a:spcAft>
                <a:spcPts val="0"/>
              </a:spcAft>
              <a:buNone/>
            </a:pPr>
            <a:endParaRPr sz="1800" b="0" i="0" u="none" strike="noStrike" cap="none">
              <a:solidFill>
                <a:srgbClr val="000000"/>
              </a:solidFill>
              <a:latin typeface="+mj-lt"/>
              <a:ea typeface="Calibri"/>
              <a:cs typeface="Calibri"/>
              <a:sym typeface="Calibri"/>
            </a:endParaRPr>
          </a:p>
        </p:txBody>
      </p:sp>
      <p:sp>
        <p:nvSpPr>
          <p:cNvPr id="182" name="Google Shape;182;p23"/>
          <p:cNvSpPr/>
          <p:nvPr/>
        </p:nvSpPr>
        <p:spPr>
          <a:xfrm>
            <a:off x="6837538" y="3911340"/>
            <a:ext cx="436775" cy="396754"/>
          </a:xfrm>
          <a:custGeom>
            <a:avLst/>
            <a:gdLst/>
            <a:ahLst/>
            <a:cxnLst/>
            <a:rect l="l" t="t" r="r" b="b"/>
            <a:pathLst>
              <a:path w="1155" h="1048" extrusionOk="0">
                <a:moveTo>
                  <a:pt x="0" y="1047"/>
                </a:moveTo>
                <a:lnTo>
                  <a:pt x="209" y="1047"/>
                </a:lnTo>
                <a:lnTo>
                  <a:pt x="209" y="421"/>
                </a:lnTo>
                <a:lnTo>
                  <a:pt x="0" y="421"/>
                </a:lnTo>
                <a:lnTo>
                  <a:pt x="0" y="1047"/>
                </a:lnTo>
                <a:close/>
                <a:moveTo>
                  <a:pt x="1152" y="472"/>
                </a:moveTo>
                <a:cubicBezTo>
                  <a:pt x="1152" y="415"/>
                  <a:pt x="1104" y="367"/>
                  <a:pt x="1047" y="367"/>
                </a:cubicBezTo>
                <a:lnTo>
                  <a:pt x="717" y="367"/>
                </a:lnTo>
                <a:lnTo>
                  <a:pt x="768" y="127"/>
                </a:lnTo>
                <a:lnTo>
                  <a:pt x="771" y="110"/>
                </a:lnTo>
                <a:cubicBezTo>
                  <a:pt x="771" y="88"/>
                  <a:pt x="762" y="68"/>
                  <a:pt x="748" y="54"/>
                </a:cubicBezTo>
                <a:lnTo>
                  <a:pt x="692" y="0"/>
                </a:lnTo>
                <a:lnTo>
                  <a:pt x="347" y="345"/>
                </a:lnTo>
                <a:cubicBezTo>
                  <a:pt x="327" y="364"/>
                  <a:pt x="316" y="390"/>
                  <a:pt x="316" y="418"/>
                </a:cubicBezTo>
                <a:lnTo>
                  <a:pt x="316" y="940"/>
                </a:lnTo>
                <a:cubicBezTo>
                  <a:pt x="316" y="997"/>
                  <a:pt x="364" y="1045"/>
                  <a:pt x="421" y="1045"/>
                </a:cubicBezTo>
                <a:lnTo>
                  <a:pt x="892" y="1045"/>
                </a:lnTo>
                <a:cubicBezTo>
                  <a:pt x="934" y="1045"/>
                  <a:pt x="974" y="1019"/>
                  <a:pt x="988" y="980"/>
                </a:cubicBezTo>
                <a:lnTo>
                  <a:pt x="1146" y="610"/>
                </a:lnTo>
                <a:cubicBezTo>
                  <a:pt x="1152" y="599"/>
                  <a:pt x="1154" y="585"/>
                  <a:pt x="1154" y="570"/>
                </a:cubicBezTo>
                <a:lnTo>
                  <a:pt x="1154" y="472"/>
                </a:lnTo>
                <a:lnTo>
                  <a:pt x="1154" y="472"/>
                </a:lnTo>
                <a:lnTo>
                  <a:pt x="1152" y="472"/>
                </a:lnTo>
                <a:close/>
              </a:path>
            </a:pathLst>
          </a:custGeom>
          <a:solidFill>
            <a:srgbClr val="674EA7"/>
          </a:solidFill>
          <a:ln>
            <a:noFill/>
          </a:ln>
        </p:spPr>
        <p:txBody>
          <a:bodyPr spcFirstLastPara="1" wrap="square" lIns="91425" tIns="45700" rIns="91425" bIns="45700" rtlCol="0" anchor="ctr" anchorCtr="0">
            <a:noAutofit/>
          </a:bodyPr>
          <a:lstStyle/>
          <a:p>
            <a:pPr marL="0" marR="0" lvl="0" indent="0" algn="l" rtl="0">
              <a:spcBef>
                <a:spcPts val="0"/>
              </a:spcBef>
              <a:spcAft>
                <a:spcPts val="0"/>
              </a:spcAft>
              <a:buNone/>
            </a:pPr>
            <a:endParaRPr sz="1800" b="0" i="0" u="none" strike="noStrike" cap="none">
              <a:solidFill>
                <a:srgbClr val="000000"/>
              </a:solidFill>
              <a:latin typeface="+mj-lt"/>
              <a:ea typeface="Calibri"/>
              <a:cs typeface="Calibri"/>
              <a:sym typeface="Calibri"/>
            </a:endParaRPr>
          </a:p>
        </p:txBody>
      </p:sp>
      <p:sp>
        <p:nvSpPr>
          <p:cNvPr id="183" name="Google Shape;183;p23"/>
          <p:cNvSpPr/>
          <p:nvPr/>
        </p:nvSpPr>
        <p:spPr>
          <a:xfrm>
            <a:off x="5238524" y="4008973"/>
            <a:ext cx="436775" cy="342446"/>
          </a:xfrm>
          <a:custGeom>
            <a:avLst/>
            <a:gdLst/>
            <a:ahLst/>
            <a:cxnLst/>
            <a:rect l="l" t="t" r="r" b="b"/>
            <a:pathLst>
              <a:path w="941" h="735" extrusionOk="0">
                <a:moveTo>
                  <a:pt x="209" y="316"/>
                </a:moveTo>
                <a:lnTo>
                  <a:pt x="0" y="525"/>
                </a:lnTo>
                <a:lnTo>
                  <a:pt x="209" y="734"/>
                </a:lnTo>
                <a:lnTo>
                  <a:pt x="209" y="576"/>
                </a:lnTo>
                <a:lnTo>
                  <a:pt x="576" y="576"/>
                </a:lnTo>
                <a:lnTo>
                  <a:pt x="576" y="471"/>
                </a:lnTo>
                <a:lnTo>
                  <a:pt x="209" y="471"/>
                </a:lnTo>
                <a:lnTo>
                  <a:pt x="209" y="316"/>
                </a:lnTo>
                <a:close/>
                <a:moveTo>
                  <a:pt x="940" y="209"/>
                </a:moveTo>
                <a:lnTo>
                  <a:pt x="731" y="0"/>
                </a:lnTo>
                <a:lnTo>
                  <a:pt x="731" y="158"/>
                </a:lnTo>
                <a:lnTo>
                  <a:pt x="364" y="158"/>
                </a:lnTo>
                <a:lnTo>
                  <a:pt x="364" y="263"/>
                </a:lnTo>
                <a:lnTo>
                  <a:pt x="731" y="263"/>
                </a:lnTo>
                <a:lnTo>
                  <a:pt x="731" y="421"/>
                </a:lnTo>
                <a:lnTo>
                  <a:pt x="940" y="209"/>
                </a:lnTo>
                <a:close/>
              </a:path>
            </a:pathLst>
          </a:custGeom>
          <a:solidFill>
            <a:srgbClr val="674EA7"/>
          </a:solidFill>
          <a:ln>
            <a:noFill/>
          </a:ln>
        </p:spPr>
        <p:txBody>
          <a:bodyPr spcFirstLastPara="1" wrap="square" lIns="91425" tIns="45700" rIns="91425" bIns="45700" rtlCol="0" anchor="ctr" anchorCtr="0">
            <a:noAutofit/>
          </a:bodyPr>
          <a:lstStyle/>
          <a:p>
            <a:pPr marL="0" marR="0" lvl="0" indent="0" algn="l" rtl="0">
              <a:spcBef>
                <a:spcPts val="0"/>
              </a:spcBef>
              <a:spcAft>
                <a:spcPts val="0"/>
              </a:spcAft>
              <a:buNone/>
            </a:pPr>
            <a:endParaRPr sz="1800" b="0" i="0" u="none" strike="noStrike" cap="none">
              <a:solidFill>
                <a:srgbClr val="000000"/>
              </a:solidFill>
              <a:latin typeface="+mj-lt"/>
              <a:ea typeface="Calibri"/>
              <a:cs typeface="Calibri"/>
              <a:sym typeface="Calibri"/>
            </a:endParaRPr>
          </a:p>
        </p:txBody>
      </p:sp>
      <p:cxnSp>
        <p:nvCxnSpPr>
          <p:cNvPr id="184" name="Google Shape;184;p23"/>
          <p:cNvCxnSpPr/>
          <p:nvPr/>
        </p:nvCxnSpPr>
        <p:spPr>
          <a:xfrm rot="-5400000" flipH="1">
            <a:off x="1218600" y="3873750"/>
            <a:ext cx="635400" cy="475800"/>
          </a:xfrm>
          <a:prstGeom prst="bentConnector3">
            <a:avLst>
              <a:gd name="adj1" fmla="val 99532"/>
            </a:avLst>
          </a:prstGeom>
          <a:noFill/>
          <a:ln w="28575" cap="flat" cmpd="sng">
            <a:solidFill>
              <a:srgbClr val="674EA7"/>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p:nvPr/>
        </p:nvSpPr>
        <p:spPr>
          <a:xfrm rot="-2699565">
            <a:off x="6658360" y="2602668"/>
            <a:ext cx="1676479" cy="1635962"/>
          </a:xfrm>
          <a:prstGeom prst="ellipse">
            <a:avLst/>
          </a:prstGeom>
          <a:solidFill>
            <a:srgbClr val="DFE1E5"/>
          </a:solidFill>
          <a:ln>
            <a:noFill/>
          </a:ln>
        </p:spPr>
        <p:txBody>
          <a:bodyPr spcFirstLastPara="1" wrap="square" lIns="91425" tIns="45700" rIns="91425" bIns="45700" rtlCol="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0" name="Google Shape;190;p24"/>
          <p:cNvSpPr/>
          <p:nvPr/>
        </p:nvSpPr>
        <p:spPr>
          <a:xfrm rot="-2699565">
            <a:off x="3922635" y="2666468"/>
            <a:ext cx="1676479" cy="1635962"/>
          </a:xfrm>
          <a:prstGeom prst="ellipse">
            <a:avLst/>
          </a:prstGeom>
          <a:solidFill>
            <a:srgbClr val="DFE1E5"/>
          </a:solidFill>
          <a:ln>
            <a:noFill/>
          </a:ln>
        </p:spPr>
        <p:txBody>
          <a:bodyPr spcFirstLastPara="1" wrap="square" lIns="91425" tIns="45700" rIns="91425" bIns="45700" rtlCol="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1" name="Google Shape;191;p24"/>
          <p:cNvSpPr/>
          <p:nvPr/>
        </p:nvSpPr>
        <p:spPr>
          <a:xfrm rot="615">
            <a:off x="1299560" y="2705837"/>
            <a:ext cx="1676400" cy="1635900"/>
          </a:xfrm>
          <a:prstGeom prst="ellipse">
            <a:avLst/>
          </a:prstGeom>
          <a:solidFill>
            <a:srgbClr val="DFE1E5"/>
          </a:solidFill>
          <a:ln>
            <a:noFill/>
          </a:ln>
        </p:spPr>
        <p:txBody>
          <a:bodyPr spcFirstLastPara="1" wrap="square" lIns="91425" tIns="45700" rIns="91425" bIns="45700" rtlCol="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2" name="Google Shape;192;p24"/>
          <p:cNvSpPr/>
          <p:nvPr/>
        </p:nvSpPr>
        <p:spPr>
          <a:xfrm rot="-2699565">
            <a:off x="5843248" y="1828030"/>
            <a:ext cx="1676479" cy="1635962"/>
          </a:xfrm>
          <a:prstGeom prst="ellipse">
            <a:avLst/>
          </a:prstGeom>
          <a:solidFill>
            <a:srgbClr val="4285F4"/>
          </a:solidFill>
          <a:ln w="19050" cap="flat" cmpd="sng">
            <a:solidFill>
              <a:srgbClr val="4285F4"/>
            </a:solidFill>
            <a:prstDash val="solid"/>
            <a:round/>
            <a:headEnd type="none" w="sm" len="sm"/>
            <a:tailEnd type="none" w="sm" len="sm"/>
          </a:ln>
        </p:spPr>
        <p:txBody>
          <a:bodyPr spcFirstLastPara="1" wrap="square" lIns="91425" tIns="45700" rIns="91425" bIns="45700" rtlCol="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3" name="Google Shape;193;p24"/>
          <p:cNvSpPr/>
          <p:nvPr/>
        </p:nvSpPr>
        <p:spPr>
          <a:xfrm rot="-2699565">
            <a:off x="3233598" y="1891830"/>
            <a:ext cx="1676479" cy="1635962"/>
          </a:xfrm>
          <a:prstGeom prst="ellipse">
            <a:avLst/>
          </a:prstGeom>
          <a:solidFill>
            <a:srgbClr val="4285F4"/>
          </a:solidFill>
          <a:ln w="19050" cap="flat" cmpd="sng">
            <a:solidFill>
              <a:srgbClr val="4285F4"/>
            </a:solidFill>
            <a:prstDash val="solid"/>
            <a:round/>
            <a:headEnd type="none" w="sm" len="sm"/>
            <a:tailEnd type="none" w="sm" len="sm"/>
          </a:ln>
        </p:spPr>
        <p:txBody>
          <a:bodyPr spcFirstLastPara="1" wrap="square" lIns="91425" tIns="45700" rIns="91425" bIns="45700" rtlCol="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4" name="Google Shape;194;p24"/>
          <p:cNvSpPr txBox="1">
            <a:spLocks noGrp="1"/>
          </p:cNvSpPr>
          <p:nvPr>
            <p:ph type="sldNum" idx="12"/>
          </p:nvPr>
        </p:nvSpPr>
        <p:spPr>
          <a:xfrm flipH="1">
            <a:off x="8712814" y="4903105"/>
            <a:ext cx="162000" cy="121500"/>
          </a:xfrm>
          <a:prstGeom prst="rect">
            <a:avLst/>
          </a:prstGeom>
          <a:noFill/>
          <a:ln>
            <a:noFill/>
          </a:ln>
        </p:spPr>
        <p:txBody>
          <a:bodyPr spcFirstLastPara="1" wrap="square" lIns="0" tIns="45700" rIns="0" bIns="45700" rtlCol="0" anchor="ctr" anchorCtr="0">
            <a:noAutofit/>
          </a:bodyPr>
          <a:lstStyle/>
          <a:p>
            <a:pPr marL="0" lvl="0" indent="0" algn="r" rtl="0">
              <a:lnSpc>
                <a:spcPct val="100000"/>
              </a:lnSpc>
              <a:spcBef>
                <a:spcPts val="0"/>
              </a:spcBef>
              <a:spcAft>
                <a:spcPts val="0"/>
              </a:spcAft>
              <a:buSzPts val="600"/>
              <a:buNone/>
            </a:pPr>
            <a:fld id="{00000000-1234-1234-1234-123412341234}" type="slidenum">
              <a:rPr lang="en">
                <a:latin typeface="+mj-lt"/>
              </a:rPr>
              <a:t>5</a:t>
            </a:fld>
            <a:endParaRPr>
              <a:latin typeface="+mj-lt"/>
            </a:endParaRPr>
          </a:p>
        </p:txBody>
      </p:sp>
      <p:sp>
        <p:nvSpPr>
          <p:cNvPr id="195" name="Google Shape;195;p24"/>
          <p:cNvSpPr txBox="1">
            <a:spLocks noGrp="1"/>
          </p:cNvSpPr>
          <p:nvPr>
            <p:ph type="title"/>
          </p:nvPr>
        </p:nvSpPr>
        <p:spPr>
          <a:xfrm>
            <a:off x="266806" y="415704"/>
            <a:ext cx="8606400" cy="407700"/>
          </a:xfrm>
          <a:prstGeom prst="rect">
            <a:avLst/>
          </a:prstGeom>
          <a:noFill/>
          <a:ln>
            <a:noFill/>
          </a:ln>
        </p:spPr>
        <p:txBody>
          <a:bodyPr spcFirstLastPara="1" wrap="square" lIns="0" tIns="45700" rIns="0" bIns="0" rtlCol="0" anchor="t" anchorCtr="0">
            <a:noAutofit/>
          </a:bodyPr>
          <a:lstStyle/>
          <a:p>
            <a:pPr marL="0" lvl="0" indent="0" algn="l" rtl="0">
              <a:lnSpc>
                <a:spcPct val="80000"/>
              </a:lnSpc>
              <a:spcBef>
                <a:spcPts val="0"/>
              </a:spcBef>
              <a:spcAft>
                <a:spcPts val="0"/>
              </a:spcAft>
              <a:buSzPts val="1100"/>
              <a:buNone/>
            </a:pPr>
            <a:r>
              <a:rPr lang="tr" b="1">
                <a:latin typeface="+mj-lt"/>
                <a:ea typeface="Google Sans"/>
                <a:cs typeface="Google Sans"/>
                <a:sym typeface="Google Sans"/>
              </a:rPr>
              <a:t>Yürütme:</a:t>
            </a:r>
            <a:r>
              <a:rPr lang="tr">
                <a:latin typeface="+mj-lt"/>
                <a:ea typeface="Google Sans"/>
                <a:cs typeface="Google Sans"/>
                <a:sym typeface="Google Sans"/>
              </a:rPr>
              <a:t> </a:t>
            </a:r>
            <a:r>
              <a:rPr lang="tr" i="1">
                <a:latin typeface="+mj-lt"/>
                <a:ea typeface="Google Sans"/>
                <a:cs typeface="Google Sans"/>
                <a:sym typeface="Google Sans"/>
              </a:rPr>
              <a:t>İletişim Felsefesi</a:t>
            </a:r>
            <a:endParaRPr i="1">
              <a:latin typeface="+mj-lt"/>
              <a:ea typeface="Google Sans"/>
              <a:cs typeface="Google Sans"/>
              <a:sym typeface="Google Sans"/>
            </a:endParaRPr>
          </a:p>
        </p:txBody>
      </p:sp>
      <p:sp>
        <p:nvSpPr>
          <p:cNvPr id="196" name="Google Shape;196;p24"/>
          <p:cNvSpPr/>
          <p:nvPr/>
        </p:nvSpPr>
        <p:spPr>
          <a:xfrm>
            <a:off x="0" y="0"/>
            <a:ext cx="9144000" cy="222300"/>
          </a:xfrm>
          <a:prstGeom prst="rect">
            <a:avLst/>
          </a:prstGeom>
          <a:solidFill>
            <a:srgbClr val="4285F4"/>
          </a:solidFill>
          <a:ln>
            <a:noFill/>
          </a:ln>
        </p:spPr>
        <p:txBody>
          <a:bodyPr spcFirstLastPara="1" wrap="square" lIns="91425" tIns="91425" rIns="91425" bIns="91425" rtlCol="0" anchor="ctr" anchorCtr="0">
            <a:noAutofit/>
          </a:bodyPr>
          <a:lstStyle/>
          <a:p>
            <a:pPr marL="0" lvl="0" indent="0" algn="ctr" rtl="0">
              <a:spcBef>
                <a:spcPts val="0"/>
              </a:spcBef>
              <a:spcAft>
                <a:spcPts val="0"/>
              </a:spcAft>
              <a:buClr>
                <a:schemeClr val="dk1"/>
              </a:buClr>
              <a:buFont typeface="Arial"/>
              <a:buNone/>
            </a:pPr>
            <a:endParaRPr sz="1600" b="1">
              <a:solidFill>
                <a:srgbClr val="FFFFFF"/>
              </a:solidFill>
              <a:latin typeface="+mj-lt"/>
              <a:ea typeface="Google Sans"/>
              <a:cs typeface="Google Sans"/>
              <a:sym typeface="Google Sans"/>
            </a:endParaRPr>
          </a:p>
        </p:txBody>
      </p:sp>
      <p:sp>
        <p:nvSpPr>
          <p:cNvPr id="197" name="Google Shape;197;p24"/>
          <p:cNvSpPr/>
          <p:nvPr/>
        </p:nvSpPr>
        <p:spPr>
          <a:xfrm rot="-2699565">
            <a:off x="697010" y="1891818"/>
            <a:ext cx="1676479" cy="1635962"/>
          </a:xfrm>
          <a:prstGeom prst="ellipse">
            <a:avLst/>
          </a:prstGeom>
          <a:solidFill>
            <a:srgbClr val="4285F4"/>
          </a:solidFill>
          <a:ln w="19050" cap="flat" cmpd="sng">
            <a:solidFill>
              <a:srgbClr val="4285F4"/>
            </a:solidFill>
            <a:prstDash val="solid"/>
            <a:round/>
            <a:headEnd type="none" w="sm" len="sm"/>
            <a:tailEnd type="none" w="sm" len="sm"/>
          </a:ln>
        </p:spPr>
        <p:txBody>
          <a:bodyPr spcFirstLastPara="1" wrap="square" lIns="91425" tIns="45700" rIns="91425" bIns="45700" rtlCol="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8" name="Google Shape;198;p24"/>
          <p:cNvSpPr/>
          <p:nvPr/>
        </p:nvSpPr>
        <p:spPr>
          <a:xfrm>
            <a:off x="741900" y="2787325"/>
            <a:ext cx="1586700" cy="663300"/>
          </a:xfrm>
          <a:prstGeom prst="rect">
            <a:avLst/>
          </a:prstGeom>
          <a:noFill/>
          <a:ln>
            <a:noFill/>
          </a:ln>
        </p:spPr>
        <p:txBody>
          <a:bodyPr spcFirstLastPara="1" wrap="square" lIns="91425" tIns="45700" rIns="91425" bIns="45700" rtlCol="0" anchor="t" anchorCtr="0">
            <a:noAutofit/>
          </a:bodyPr>
          <a:lstStyle/>
          <a:p>
            <a:pPr marL="0" marR="33823" lvl="0" indent="0" algn="ctr" rtl="0">
              <a:lnSpc>
                <a:spcPct val="100000"/>
              </a:lnSpc>
              <a:spcBef>
                <a:spcPts val="0"/>
              </a:spcBef>
              <a:spcAft>
                <a:spcPts val="0"/>
              </a:spcAft>
              <a:buSzPts val="1100"/>
              <a:buNone/>
            </a:pPr>
            <a:r>
              <a:rPr lang="tr" sz="1200" b="1">
                <a:solidFill>
                  <a:srgbClr val="FFFFFF"/>
                </a:solidFill>
                <a:latin typeface="+mj-lt"/>
                <a:ea typeface="Google Sans"/>
                <a:cs typeface="Google Sans"/>
                <a:sym typeface="Google Sans"/>
              </a:rPr>
              <a:t>İnandırıcılık ve güven tesis edin </a:t>
            </a:r>
            <a:endParaRPr sz="1200" b="1">
              <a:solidFill>
                <a:srgbClr val="FFFFFF"/>
              </a:solidFill>
              <a:latin typeface="+mj-lt"/>
              <a:ea typeface="Google Sans"/>
              <a:cs typeface="Google Sans"/>
              <a:sym typeface="Google Sans"/>
            </a:endParaRPr>
          </a:p>
        </p:txBody>
      </p:sp>
      <p:sp>
        <p:nvSpPr>
          <p:cNvPr id="199" name="Google Shape;199;p24"/>
          <p:cNvSpPr/>
          <p:nvPr/>
        </p:nvSpPr>
        <p:spPr>
          <a:xfrm>
            <a:off x="3369692" y="2787325"/>
            <a:ext cx="1404300" cy="492000"/>
          </a:xfrm>
          <a:prstGeom prst="rect">
            <a:avLst/>
          </a:prstGeom>
          <a:noFill/>
          <a:ln>
            <a:noFill/>
          </a:ln>
        </p:spPr>
        <p:txBody>
          <a:bodyPr spcFirstLastPara="1" wrap="square" lIns="91425" tIns="45700" rIns="91425" bIns="45700" rtlCol="0" anchor="t" anchorCtr="0">
            <a:noAutofit/>
          </a:bodyPr>
          <a:lstStyle/>
          <a:p>
            <a:pPr marL="0" marR="33823" lvl="0" indent="0" algn="ctr" rtl="0">
              <a:lnSpc>
                <a:spcPct val="100000"/>
              </a:lnSpc>
              <a:spcBef>
                <a:spcPts val="0"/>
              </a:spcBef>
              <a:spcAft>
                <a:spcPts val="0"/>
              </a:spcAft>
              <a:buSzPts val="1100"/>
              <a:buNone/>
            </a:pPr>
            <a:r>
              <a:rPr lang="tr" sz="1200" b="1">
                <a:solidFill>
                  <a:srgbClr val="FFFFFF"/>
                </a:solidFill>
                <a:latin typeface="+mj-lt"/>
                <a:ea typeface="Google Sans"/>
                <a:cs typeface="Google Sans"/>
                <a:sym typeface="Google Sans"/>
              </a:rPr>
              <a:t>Aşırı iletişimden kaçının </a:t>
            </a:r>
            <a:endParaRPr sz="1200" b="1">
              <a:solidFill>
                <a:srgbClr val="FFFFFF"/>
              </a:solidFill>
              <a:latin typeface="+mj-lt"/>
              <a:ea typeface="Google Sans"/>
              <a:cs typeface="Google Sans"/>
              <a:sym typeface="Google Sans"/>
            </a:endParaRPr>
          </a:p>
        </p:txBody>
      </p:sp>
      <p:sp>
        <p:nvSpPr>
          <p:cNvPr id="200" name="Google Shape;200;p24"/>
          <p:cNvSpPr/>
          <p:nvPr/>
        </p:nvSpPr>
        <p:spPr>
          <a:xfrm>
            <a:off x="5708138" y="2723525"/>
            <a:ext cx="1946700" cy="663300"/>
          </a:xfrm>
          <a:prstGeom prst="rect">
            <a:avLst/>
          </a:prstGeom>
          <a:noFill/>
          <a:ln>
            <a:noFill/>
          </a:ln>
        </p:spPr>
        <p:txBody>
          <a:bodyPr spcFirstLastPara="1" wrap="square" lIns="91425" tIns="45700" rIns="91425" bIns="45700" rtlCol="0" anchor="t" anchorCtr="0">
            <a:noAutofit/>
          </a:bodyPr>
          <a:lstStyle/>
          <a:p>
            <a:pPr marL="0" marR="33823" lvl="0" indent="0" algn="ctr" rtl="0">
              <a:lnSpc>
                <a:spcPct val="100000"/>
              </a:lnSpc>
              <a:spcBef>
                <a:spcPts val="0"/>
              </a:spcBef>
              <a:spcAft>
                <a:spcPts val="0"/>
              </a:spcAft>
              <a:buSzPts val="1100"/>
              <a:buNone/>
            </a:pPr>
            <a:r>
              <a:rPr lang="tr" sz="1200" b="1">
                <a:solidFill>
                  <a:srgbClr val="FFFFFF"/>
                </a:solidFill>
                <a:latin typeface="+mj-lt"/>
                <a:ea typeface="Google Sans"/>
                <a:cs typeface="Google Sans"/>
                <a:sym typeface="Google Sans"/>
              </a:rPr>
              <a:t>Olumlu yönleri vurgulayın</a:t>
            </a:r>
            <a:endParaRPr sz="1200" b="1">
              <a:solidFill>
                <a:srgbClr val="FFFFFF"/>
              </a:solidFill>
              <a:latin typeface="+mj-lt"/>
              <a:ea typeface="Google Sans"/>
              <a:cs typeface="Google Sans"/>
              <a:sym typeface="Google Sans"/>
            </a:endParaRPr>
          </a:p>
        </p:txBody>
      </p:sp>
      <p:sp>
        <p:nvSpPr>
          <p:cNvPr id="201" name="Google Shape;201;p24"/>
          <p:cNvSpPr/>
          <p:nvPr/>
        </p:nvSpPr>
        <p:spPr>
          <a:xfrm>
            <a:off x="1203539" y="2030200"/>
            <a:ext cx="663431" cy="663300"/>
          </a:xfrm>
          <a:custGeom>
            <a:avLst/>
            <a:gdLst/>
            <a:ahLst/>
            <a:cxnLst/>
            <a:rect l="l" t="t" r="r" b="b"/>
            <a:pathLst>
              <a:path w="863" h="863" extrusionOk="0">
                <a:moveTo>
                  <a:pt x="431" y="1"/>
                </a:moveTo>
                <a:lnTo>
                  <a:pt x="420" y="12"/>
                </a:lnTo>
                <a:lnTo>
                  <a:pt x="302" y="281"/>
                </a:lnTo>
                <a:lnTo>
                  <a:pt x="291" y="281"/>
                </a:lnTo>
                <a:lnTo>
                  <a:pt x="11" y="335"/>
                </a:lnTo>
                <a:lnTo>
                  <a:pt x="0" y="335"/>
                </a:lnTo>
                <a:lnTo>
                  <a:pt x="0" y="346"/>
                </a:lnTo>
                <a:lnTo>
                  <a:pt x="216" y="550"/>
                </a:lnTo>
                <a:lnTo>
                  <a:pt x="216" y="561"/>
                </a:lnTo>
                <a:lnTo>
                  <a:pt x="173" y="852"/>
                </a:lnTo>
                <a:lnTo>
                  <a:pt x="173" y="863"/>
                </a:lnTo>
                <a:lnTo>
                  <a:pt x="183" y="863"/>
                </a:lnTo>
                <a:lnTo>
                  <a:pt x="431" y="723"/>
                </a:lnTo>
                <a:lnTo>
                  <a:pt x="442" y="723"/>
                </a:lnTo>
                <a:lnTo>
                  <a:pt x="700" y="852"/>
                </a:lnTo>
                <a:lnTo>
                  <a:pt x="711" y="852"/>
                </a:lnTo>
                <a:lnTo>
                  <a:pt x="711" y="841"/>
                </a:lnTo>
                <a:lnTo>
                  <a:pt x="657" y="550"/>
                </a:lnTo>
                <a:lnTo>
                  <a:pt x="862" y="335"/>
                </a:lnTo>
                <a:lnTo>
                  <a:pt x="862" y="324"/>
                </a:lnTo>
                <a:lnTo>
                  <a:pt x="851" y="313"/>
                </a:lnTo>
                <a:lnTo>
                  <a:pt x="571" y="281"/>
                </a:lnTo>
                <a:lnTo>
                  <a:pt x="560" y="270"/>
                </a:lnTo>
                <a:lnTo>
                  <a:pt x="431" y="12"/>
                </a:lnTo>
                <a:lnTo>
                  <a:pt x="431" y="1"/>
                </a:lnTo>
                <a:close/>
              </a:path>
            </a:pathLst>
          </a:custGeom>
          <a:solidFill>
            <a:srgbClr val="FFFFFF"/>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202" name="Google Shape;202;p24"/>
          <p:cNvSpPr/>
          <p:nvPr/>
        </p:nvSpPr>
        <p:spPr>
          <a:xfrm flipH="1">
            <a:off x="4156516" y="2428928"/>
            <a:ext cx="347318" cy="309209"/>
          </a:xfrm>
          <a:custGeom>
            <a:avLst/>
            <a:gdLst/>
            <a:ahLst/>
            <a:cxnLst/>
            <a:rect l="l" t="t" r="r" b="b"/>
            <a:pathLst>
              <a:path w="981" h="863" extrusionOk="0">
                <a:moveTo>
                  <a:pt x="33" y="0"/>
                </a:moveTo>
                <a:lnTo>
                  <a:pt x="11" y="11"/>
                </a:lnTo>
                <a:lnTo>
                  <a:pt x="0" y="33"/>
                </a:lnTo>
                <a:lnTo>
                  <a:pt x="0" y="647"/>
                </a:lnTo>
                <a:lnTo>
                  <a:pt x="11" y="668"/>
                </a:lnTo>
                <a:lnTo>
                  <a:pt x="33" y="679"/>
                </a:lnTo>
                <a:lnTo>
                  <a:pt x="614" y="679"/>
                </a:lnTo>
                <a:lnTo>
                  <a:pt x="625" y="690"/>
                </a:lnTo>
                <a:lnTo>
                  <a:pt x="711" y="851"/>
                </a:lnTo>
                <a:lnTo>
                  <a:pt x="722" y="862"/>
                </a:lnTo>
                <a:lnTo>
                  <a:pt x="744" y="862"/>
                </a:lnTo>
                <a:lnTo>
                  <a:pt x="841" y="690"/>
                </a:lnTo>
                <a:lnTo>
                  <a:pt x="851" y="679"/>
                </a:lnTo>
                <a:lnTo>
                  <a:pt x="948" y="679"/>
                </a:lnTo>
                <a:lnTo>
                  <a:pt x="970" y="668"/>
                </a:lnTo>
                <a:lnTo>
                  <a:pt x="981" y="647"/>
                </a:lnTo>
                <a:lnTo>
                  <a:pt x="981" y="33"/>
                </a:lnTo>
                <a:lnTo>
                  <a:pt x="970" y="11"/>
                </a:lnTo>
                <a:lnTo>
                  <a:pt x="948" y="0"/>
                </a:lnTo>
                <a:close/>
              </a:path>
            </a:pathLst>
          </a:custGeom>
          <a:solidFill>
            <a:srgbClr val="FFFFFF"/>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203" name="Google Shape;203;p24"/>
          <p:cNvSpPr/>
          <p:nvPr/>
        </p:nvSpPr>
        <p:spPr>
          <a:xfrm>
            <a:off x="3639848" y="2274687"/>
            <a:ext cx="459866" cy="384628"/>
          </a:xfrm>
          <a:custGeom>
            <a:avLst/>
            <a:gdLst/>
            <a:ahLst/>
            <a:cxnLst/>
            <a:rect l="l" t="t" r="r" b="b"/>
            <a:pathLst>
              <a:path w="981" h="863" extrusionOk="0">
                <a:moveTo>
                  <a:pt x="33" y="1"/>
                </a:moveTo>
                <a:lnTo>
                  <a:pt x="11" y="12"/>
                </a:lnTo>
                <a:lnTo>
                  <a:pt x="1" y="33"/>
                </a:lnTo>
                <a:lnTo>
                  <a:pt x="1" y="647"/>
                </a:lnTo>
                <a:lnTo>
                  <a:pt x="11" y="669"/>
                </a:lnTo>
                <a:lnTo>
                  <a:pt x="33" y="680"/>
                </a:lnTo>
                <a:lnTo>
                  <a:pt x="130" y="680"/>
                </a:lnTo>
                <a:lnTo>
                  <a:pt x="141" y="690"/>
                </a:lnTo>
                <a:lnTo>
                  <a:pt x="238" y="852"/>
                </a:lnTo>
                <a:lnTo>
                  <a:pt x="248" y="863"/>
                </a:lnTo>
                <a:lnTo>
                  <a:pt x="270" y="852"/>
                </a:lnTo>
                <a:lnTo>
                  <a:pt x="345" y="690"/>
                </a:lnTo>
                <a:lnTo>
                  <a:pt x="356" y="680"/>
                </a:lnTo>
                <a:lnTo>
                  <a:pt x="949" y="680"/>
                </a:lnTo>
                <a:lnTo>
                  <a:pt x="970" y="669"/>
                </a:lnTo>
                <a:lnTo>
                  <a:pt x="981" y="647"/>
                </a:lnTo>
                <a:lnTo>
                  <a:pt x="981" y="33"/>
                </a:lnTo>
                <a:lnTo>
                  <a:pt x="970" y="12"/>
                </a:lnTo>
                <a:lnTo>
                  <a:pt x="949" y="1"/>
                </a:lnTo>
                <a:close/>
              </a:path>
            </a:pathLst>
          </a:custGeom>
          <a:solidFill>
            <a:srgbClr val="FFFFFF"/>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204" name="Google Shape;204;p24"/>
          <p:cNvSpPr/>
          <p:nvPr/>
        </p:nvSpPr>
        <p:spPr>
          <a:xfrm flipH="1">
            <a:off x="4227437" y="2127113"/>
            <a:ext cx="235332" cy="196833"/>
          </a:xfrm>
          <a:custGeom>
            <a:avLst/>
            <a:gdLst/>
            <a:ahLst/>
            <a:cxnLst/>
            <a:rect l="l" t="t" r="r" b="b"/>
            <a:pathLst>
              <a:path w="981" h="863" extrusionOk="0">
                <a:moveTo>
                  <a:pt x="33" y="0"/>
                </a:moveTo>
                <a:lnTo>
                  <a:pt x="11" y="11"/>
                </a:lnTo>
                <a:lnTo>
                  <a:pt x="0" y="33"/>
                </a:lnTo>
                <a:lnTo>
                  <a:pt x="0" y="647"/>
                </a:lnTo>
                <a:lnTo>
                  <a:pt x="11" y="668"/>
                </a:lnTo>
                <a:lnTo>
                  <a:pt x="33" y="679"/>
                </a:lnTo>
                <a:lnTo>
                  <a:pt x="614" y="679"/>
                </a:lnTo>
                <a:lnTo>
                  <a:pt x="625" y="690"/>
                </a:lnTo>
                <a:lnTo>
                  <a:pt x="711" y="851"/>
                </a:lnTo>
                <a:lnTo>
                  <a:pt x="722" y="862"/>
                </a:lnTo>
                <a:lnTo>
                  <a:pt x="744" y="862"/>
                </a:lnTo>
                <a:lnTo>
                  <a:pt x="841" y="690"/>
                </a:lnTo>
                <a:lnTo>
                  <a:pt x="851" y="679"/>
                </a:lnTo>
                <a:lnTo>
                  <a:pt x="948" y="679"/>
                </a:lnTo>
                <a:lnTo>
                  <a:pt x="970" y="668"/>
                </a:lnTo>
                <a:lnTo>
                  <a:pt x="981" y="647"/>
                </a:lnTo>
                <a:lnTo>
                  <a:pt x="981" y="33"/>
                </a:lnTo>
                <a:lnTo>
                  <a:pt x="970" y="11"/>
                </a:lnTo>
                <a:lnTo>
                  <a:pt x="948" y="0"/>
                </a:lnTo>
                <a:close/>
              </a:path>
            </a:pathLst>
          </a:custGeom>
          <a:solidFill>
            <a:srgbClr val="FFFFFF"/>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205" name="Google Shape;205;p24"/>
          <p:cNvSpPr/>
          <p:nvPr/>
        </p:nvSpPr>
        <p:spPr>
          <a:xfrm>
            <a:off x="6325388" y="2058475"/>
            <a:ext cx="712200" cy="663300"/>
          </a:xfrm>
          <a:prstGeom prst="mathPlus">
            <a:avLst>
              <a:gd name="adj1" fmla="val 23520"/>
            </a:avLst>
          </a:prstGeom>
          <a:solidFill>
            <a:srgbClr val="FFFFFF"/>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206" name="Google Shape;206;p24"/>
          <p:cNvSpPr txBox="1">
            <a:spLocks noGrp="1"/>
          </p:cNvSpPr>
          <p:nvPr>
            <p:ph type="body" idx="4294967295"/>
          </p:nvPr>
        </p:nvSpPr>
        <p:spPr>
          <a:xfrm>
            <a:off x="266800" y="922774"/>
            <a:ext cx="8606400" cy="479700"/>
          </a:xfrm>
          <a:prstGeom prst="rect">
            <a:avLst/>
          </a:prstGeom>
          <a:noFill/>
          <a:ln>
            <a:noFill/>
          </a:ln>
        </p:spPr>
        <p:txBody>
          <a:bodyPr spcFirstLastPara="1" wrap="square" lIns="0" tIns="0" rIns="0" bIns="0" rtlCol="0" anchor="t" anchorCtr="0">
            <a:noAutofit/>
          </a:bodyPr>
          <a:lstStyle/>
          <a:p>
            <a:pPr marL="0" lvl="0" indent="0" algn="l" rtl="0">
              <a:lnSpc>
                <a:spcPct val="100000"/>
              </a:lnSpc>
              <a:spcBef>
                <a:spcPts val="0"/>
              </a:spcBef>
              <a:spcAft>
                <a:spcPts val="0"/>
              </a:spcAft>
              <a:buSzPts val="1100"/>
              <a:buNone/>
            </a:pPr>
            <a:r>
              <a:rPr lang="tr" sz="1200">
                <a:solidFill>
                  <a:srgbClr val="000000"/>
                </a:solidFill>
                <a:latin typeface="+mj-lt"/>
                <a:ea typeface="Google Sans"/>
                <a:cs typeface="Google Sans"/>
                <a:sym typeface="Google Sans"/>
              </a:rPr>
              <a:t>Değişim yönetimi kapsamındaki iletişim belgelerini oluştururken ya da bir toplantıya hazırlanırken üç ana yol gösterici ilkeyi akılda tutmak önemlidir:</a:t>
            </a:r>
            <a:endParaRPr sz="1200">
              <a:solidFill>
                <a:srgbClr val="000000"/>
              </a:solidFill>
              <a:latin typeface="+mj-lt"/>
              <a:ea typeface="Google Sans"/>
              <a:cs typeface="Google Sans"/>
              <a:sym typeface="Google Sans"/>
            </a:endParaRPr>
          </a:p>
        </p:txBody>
      </p:sp>
      <p:sp>
        <p:nvSpPr>
          <p:cNvPr id="207" name="Google Shape;207;p24"/>
          <p:cNvSpPr txBox="1"/>
          <p:nvPr/>
        </p:nvSpPr>
        <p:spPr>
          <a:xfrm>
            <a:off x="1573150" y="3233250"/>
            <a:ext cx="1326600" cy="1241400"/>
          </a:xfrm>
          <a:prstGeom prst="rect">
            <a:avLst/>
          </a:prstGeom>
          <a:noFill/>
          <a:ln>
            <a:noFill/>
          </a:ln>
        </p:spPr>
        <p:txBody>
          <a:bodyPr spcFirstLastPara="1" wrap="square" lIns="91425" tIns="91425" rIns="91425" bIns="91425" rtlCol="0" anchor="t" anchorCtr="0">
            <a:noAutofit/>
          </a:bodyPr>
          <a:lstStyle/>
          <a:p>
            <a:pPr marL="457200" lvl="0" indent="0" algn="l" rtl="0">
              <a:spcBef>
                <a:spcPts val="0"/>
              </a:spcBef>
              <a:spcAft>
                <a:spcPts val="0"/>
              </a:spcAft>
              <a:buNone/>
            </a:pPr>
            <a:r>
              <a:rPr lang="tr" sz="900">
                <a:solidFill>
                  <a:srgbClr val="434343"/>
                </a:solidFill>
                <a:latin typeface="+mj-lt"/>
                <a:ea typeface="Google Sans"/>
                <a:cs typeface="Google Sans"/>
                <a:sym typeface="Google Sans"/>
              </a:rPr>
              <a:t>Bu, kullanıcıların</a:t>
            </a:r>
            <a:endParaRPr sz="900">
              <a:solidFill>
                <a:srgbClr val="434343"/>
              </a:solidFill>
              <a:latin typeface="+mj-lt"/>
              <a:ea typeface="Google Sans"/>
              <a:cs typeface="Google Sans"/>
              <a:sym typeface="Google Sans"/>
            </a:endParaRPr>
          </a:p>
          <a:p>
            <a:pPr marL="0" lvl="0" indent="0" algn="l" rtl="0">
              <a:spcBef>
                <a:spcPts val="0"/>
              </a:spcBef>
              <a:spcAft>
                <a:spcPts val="0"/>
              </a:spcAft>
              <a:buNone/>
            </a:pPr>
            <a:r>
              <a:rPr lang="tr" sz="900">
                <a:solidFill>
                  <a:srgbClr val="434343"/>
                </a:solidFill>
                <a:latin typeface="+mj-lt"/>
                <a:ea typeface="Google Sans"/>
                <a:cs typeface="Google Sans"/>
                <a:sym typeface="Google Sans"/>
              </a:rPr>
              <a:t>            değişim ekibini ortakları gibi görmesini sağlar ve değişimi kabul etme ihtimallerini artırır.</a:t>
            </a:r>
            <a:endParaRPr sz="900">
              <a:solidFill>
                <a:srgbClr val="434343"/>
              </a:solidFill>
              <a:latin typeface="+mj-lt"/>
              <a:ea typeface="Google Sans"/>
              <a:cs typeface="Google Sans"/>
              <a:sym typeface="Google Sans"/>
            </a:endParaRPr>
          </a:p>
        </p:txBody>
      </p:sp>
      <p:sp>
        <p:nvSpPr>
          <p:cNvPr id="208" name="Google Shape;208;p24"/>
          <p:cNvSpPr txBox="1"/>
          <p:nvPr/>
        </p:nvSpPr>
        <p:spPr>
          <a:xfrm>
            <a:off x="4083484" y="3286693"/>
            <a:ext cx="1529047" cy="1241400"/>
          </a:xfrm>
          <a:prstGeom prst="rect">
            <a:avLst/>
          </a:prstGeom>
          <a:noFill/>
          <a:ln>
            <a:noFill/>
          </a:ln>
        </p:spPr>
        <p:txBody>
          <a:bodyPr spcFirstLastPara="1" wrap="square" lIns="91425" tIns="91425" rIns="91425" bIns="91425" rtlCol="0" anchor="t" anchorCtr="0">
            <a:noAutofit/>
          </a:bodyPr>
          <a:lstStyle/>
          <a:p>
            <a:pPr marL="0" lvl="0" indent="0" algn="l" rtl="0">
              <a:spcBef>
                <a:spcPts val="0"/>
              </a:spcBef>
              <a:spcAft>
                <a:spcPts val="0"/>
              </a:spcAft>
              <a:buNone/>
            </a:pPr>
            <a:r>
              <a:rPr lang="tr" sz="900">
                <a:solidFill>
                  <a:srgbClr val="434343"/>
                </a:solidFill>
                <a:latin typeface="+mj-lt"/>
                <a:ea typeface="Google Sans"/>
                <a:cs typeface="Google Sans"/>
                <a:sym typeface="Google Sans"/>
              </a:rPr>
              <a:t>                       İletişimler </a:t>
            </a:r>
          </a:p>
          <a:p>
            <a:pPr marL="0" lvl="0" indent="0" algn="l" rtl="0">
              <a:spcBef>
                <a:spcPts val="0"/>
              </a:spcBef>
              <a:spcAft>
                <a:spcPts val="0"/>
              </a:spcAft>
              <a:buNone/>
            </a:pPr>
            <a:r>
              <a:rPr lang="tr" sz="900">
                <a:solidFill>
                  <a:srgbClr val="434343"/>
                </a:solidFill>
                <a:latin typeface="+mj-lt"/>
                <a:ea typeface="Google Sans"/>
                <a:cs typeface="Google Sans"/>
                <a:sym typeface="Google Sans"/>
              </a:rPr>
              <a:t>kısa ve öz olmadığında olumsuz bir değişim deneyimi ortaya çıkabilir.</a:t>
            </a:r>
            <a:endParaRPr sz="900" dirty="0">
              <a:solidFill>
                <a:srgbClr val="434343"/>
              </a:solidFill>
              <a:latin typeface="+mj-lt"/>
              <a:ea typeface="Google Sans"/>
              <a:cs typeface="Google Sans"/>
              <a:sym typeface="Google Sans"/>
            </a:endParaRPr>
          </a:p>
        </p:txBody>
      </p:sp>
      <p:sp>
        <p:nvSpPr>
          <p:cNvPr id="209" name="Google Shape;209;p24"/>
          <p:cNvSpPr txBox="1"/>
          <p:nvPr/>
        </p:nvSpPr>
        <p:spPr>
          <a:xfrm>
            <a:off x="6883796" y="3058882"/>
            <a:ext cx="1435451" cy="1241400"/>
          </a:xfrm>
          <a:prstGeom prst="rect">
            <a:avLst/>
          </a:prstGeom>
          <a:noFill/>
          <a:ln>
            <a:noFill/>
          </a:ln>
        </p:spPr>
        <p:txBody>
          <a:bodyPr spcFirstLastPara="1" wrap="square" lIns="91425" tIns="91425" rIns="91425" bIns="91425" rtlCol="0" anchor="t" anchorCtr="0">
            <a:noAutofit/>
          </a:bodyPr>
          <a:lstStyle/>
          <a:p>
            <a:pPr marL="0" lvl="0" indent="457200" algn="l" rtl="0">
              <a:spcBef>
                <a:spcPts val="0"/>
              </a:spcBef>
              <a:spcAft>
                <a:spcPts val="0"/>
              </a:spcAft>
              <a:buNone/>
            </a:pPr>
            <a:r>
              <a:rPr lang="tr" sz="900">
                <a:solidFill>
                  <a:srgbClr val="434343"/>
                </a:solidFill>
                <a:latin typeface="+mj-lt"/>
                <a:ea typeface="Google Sans"/>
                <a:cs typeface="Google Sans"/>
                <a:sym typeface="Google Sans"/>
              </a:rPr>
              <a:t>Kullanıcılar değişimin kendilerine   </a:t>
            </a:r>
            <a:endParaRPr sz="900" dirty="0">
              <a:solidFill>
                <a:srgbClr val="434343"/>
              </a:solidFill>
              <a:latin typeface="+mj-lt"/>
              <a:ea typeface="Google Sans"/>
              <a:cs typeface="Google Sans"/>
              <a:sym typeface="Google Sans"/>
            </a:endParaRPr>
          </a:p>
          <a:p>
            <a:pPr marL="0" lvl="0" indent="0" algn="l" rtl="0">
              <a:spcBef>
                <a:spcPts val="0"/>
              </a:spcBef>
              <a:spcAft>
                <a:spcPts val="0"/>
              </a:spcAft>
              <a:buNone/>
            </a:pPr>
            <a:r>
              <a:rPr lang="tr" sz="900">
                <a:solidFill>
                  <a:srgbClr val="434343"/>
                </a:solidFill>
                <a:latin typeface="+mj-lt"/>
                <a:ea typeface="Google Sans"/>
                <a:cs typeface="Google Sans"/>
                <a:sym typeface="Google Sans"/>
              </a:rPr>
              <a:t>             nasıl fayda sağlayacağını anlarlarsa değişimi daha kolay benimserler  Herhangi bir olumsuzluk varsa nedenini açıklayın.</a:t>
            </a:r>
            <a:endParaRPr sz="900" dirty="0">
              <a:solidFill>
                <a:srgbClr val="434343"/>
              </a:solidFill>
              <a:latin typeface="+mj-lt"/>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body" idx="4294967295"/>
          </p:nvPr>
        </p:nvSpPr>
        <p:spPr>
          <a:xfrm>
            <a:off x="266800" y="922774"/>
            <a:ext cx="8606400" cy="479700"/>
          </a:xfrm>
          <a:prstGeom prst="rect">
            <a:avLst/>
          </a:prstGeom>
          <a:noFill/>
          <a:ln>
            <a:noFill/>
          </a:ln>
        </p:spPr>
        <p:txBody>
          <a:bodyPr spcFirstLastPara="1" wrap="square" lIns="0" tIns="0" rIns="0" bIns="0" rtlCol="0" anchor="t" anchorCtr="0">
            <a:noAutofit/>
          </a:bodyPr>
          <a:lstStyle/>
          <a:p>
            <a:pPr marL="0" lvl="0" indent="0" algn="l" rtl="0">
              <a:lnSpc>
                <a:spcPct val="100000"/>
              </a:lnSpc>
              <a:spcBef>
                <a:spcPts val="0"/>
              </a:spcBef>
              <a:spcAft>
                <a:spcPts val="0"/>
              </a:spcAft>
              <a:buClr>
                <a:schemeClr val="dk1"/>
              </a:buClr>
              <a:buSzPts val="1700"/>
              <a:buFont typeface="Arial"/>
              <a:buNone/>
            </a:pPr>
            <a:r>
              <a:rPr lang="tr" sz="1200">
                <a:solidFill>
                  <a:schemeClr val="dk1"/>
                </a:solidFill>
                <a:latin typeface="+mj-lt"/>
                <a:ea typeface="Google Sans"/>
                <a:cs typeface="Google Sans"/>
                <a:sym typeface="Google Sans"/>
              </a:rPr>
              <a:t>Değişimin karmaşıklık düzeyini anladıktan sonra iletişim kanallarını ve eğitimi sunacağınız mecraları belirlemeniz gerekir. Değişim stratejinizi hayata geçirmek için en iyi yöntemi belirlerken şunları göz önünde bulundurun:</a:t>
            </a:r>
            <a:endParaRPr sz="1200">
              <a:solidFill>
                <a:schemeClr val="dk1"/>
              </a:solidFill>
              <a:latin typeface="+mj-lt"/>
              <a:ea typeface="Google Sans"/>
              <a:cs typeface="Google Sans"/>
              <a:sym typeface="Google Sans"/>
            </a:endParaRPr>
          </a:p>
          <a:p>
            <a:pPr marL="0" lvl="0" indent="0" algn="l" rtl="0">
              <a:lnSpc>
                <a:spcPct val="100000"/>
              </a:lnSpc>
              <a:spcBef>
                <a:spcPts val="0"/>
              </a:spcBef>
              <a:spcAft>
                <a:spcPts val="0"/>
              </a:spcAft>
              <a:buSzPts val="1700"/>
              <a:buNone/>
            </a:pPr>
            <a:endParaRPr sz="1200">
              <a:solidFill>
                <a:srgbClr val="000000"/>
              </a:solidFill>
              <a:latin typeface="+mj-lt"/>
              <a:ea typeface="Google Sans"/>
              <a:cs typeface="Google Sans"/>
              <a:sym typeface="Google Sans"/>
            </a:endParaRPr>
          </a:p>
        </p:txBody>
      </p:sp>
      <p:sp>
        <p:nvSpPr>
          <p:cNvPr id="215" name="Google Shape;215;p25"/>
          <p:cNvSpPr txBox="1">
            <a:spLocks noGrp="1"/>
          </p:cNvSpPr>
          <p:nvPr>
            <p:ph type="sldNum" idx="12"/>
          </p:nvPr>
        </p:nvSpPr>
        <p:spPr>
          <a:xfrm flipH="1">
            <a:off x="8712814" y="4903105"/>
            <a:ext cx="162000" cy="121500"/>
          </a:xfrm>
          <a:prstGeom prst="rect">
            <a:avLst/>
          </a:prstGeom>
          <a:noFill/>
          <a:ln>
            <a:noFill/>
          </a:ln>
        </p:spPr>
        <p:txBody>
          <a:bodyPr spcFirstLastPara="1" wrap="square" lIns="0" tIns="45700" rIns="0" bIns="45700" rtlCol="0" anchor="ctr" anchorCtr="0">
            <a:noAutofit/>
          </a:bodyPr>
          <a:lstStyle/>
          <a:p>
            <a:pPr marL="0" lvl="0" indent="0" algn="r" rtl="0">
              <a:lnSpc>
                <a:spcPct val="100000"/>
              </a:lnSpc>
              <a:spcBef>
                <a:spcPts val="0"/>
              </a:spcBef>
              <a:spcAft>
                <a:spcPts val="0"/>
              </a:spcAft>
              <a:buSzPts val="600"/>
              <a:buNone/>
            </a:pPr>
            <a:fld id="{00000000-1234-1234-1234-123412341234}" type="slidenum">
              <a:rPr lang="en">
                <a:latin typeface="+mj-lt"/>
              </a:rPr>
              <a:t>6</a:t>
            </a:fld>
            <a:endParaRPr>
              <a:latin typeface="+mj-lt"/>
            </a:endParaRPr>
          </a:p>
        </p:txBody>
      </p:sp>
      <p:sp>
        <p:nvSpPr>
          <p:cNvPr id="216" name="Google Shape;216;p25"/>
          <p:cNvSpPr txBox="1">
            <a:spLocks noGrp="1"/>
          </p:cNvSpPr>
          <p:nvPr>
            <p:ph type="title"/>
          </p:nvPr>
        </p:nvSpPr>
        <p:spPr>
          <a:xfrm>
            <a:off x="266806" y="415704"/>
            <a:ext cx="8606400" cy="407700"/>
          </a:xfrm>
          <a:prstGeom prst="rect">
            <a:avLst/>
          </a:prstGeom>
          <a:noFill/>
          <a:ln>
            <a:noFill/>
          </a:ln>
        </p:spPr>
        <p:txBody>
          <a:bodyPr spcFirstLastPara="1" wrap="square" lIns="0" tIns="45700" rIns="0" bIns="0" rtlCol="0" anchor="t" anchorCtr="0">
            <a:noAutofit/>
          </a:bodyPr>
          <a:lstStyle/>
          <a:p>
            <a:pPr marL="0" lvl="0" indent="0" algn="l" rtl="0">
              <a:lnSpc>
                <a:spcPct val="80000"/>
              </a:lnSpc>
              <a:spcBef>
                <a:spcPts val="0"/>
              </a:spcBef>
              <a:spcAft>
                <a:spcPts val="0"/>
              </a:spcAft>
              <a:buSzPts val="1100"/>
              <a:buNone/>
            </a:pPr>
            <a:r>
              <a:rPr lang="tr" b="1">
                <a:latin typeface="+mj-lt"/>
                <a:ea typeface="Google Sans"/>
                <a:cs typeface="Google Sans"/>
                <a:sym typeface="Google Sans"/>
              </a:rPr>
              <a:t>Yürütme:</a:t>
            </a:r>
            <a:r>
              <a:rPr lang="tr">
                <a:latin typeface="+mj-lt"/>
                <a:ea typeface="Google Sans"/>
                <a:cs typeface="Google Sans"/>
                <a:sym typeface="Google Sans"/>
              </a:rPr>
              <a:t> </a:t>
            </a:r>
            <a:r>
              <a:rPr lang="tr" i="1">
                <a:latin typeface="+mj-lt"/>
                <a:ea typeface="Google Sans"/>
                <a:cs typeface="Google Sans"/>
                <a:sym typeface="Google Sans"/>
              </a:rPr>
              <a:t>Değişimle İlgili Diğer Değerlendirmeler</a:t>
            </a:r>
            <a:endParaRPr i="1">
              <a:latin typeface="+mj-lt"/>
              <a:ea typeface="Google Sans"/>
              <a:cs typeface="Google Sans"/>
              <a:sym typeface="Google Sans"/>
            </a:endParaRPr>
          </a:p>
        </p:txBody>
      </p:sp>
      <p:sp>
        <p:nvSpPr>
          <p:cNvPr id="217" name="Google Shape;217;p25"/>
          <p:cNvSpPr/>
          <p:nvPr/>
        </p:nvSpPr>
        <p:spPr>
          <a:xfrm>
            <a:off x="0" y="0"/>
            <a:ext cx="9144000" cy="222300"/>
          </a:xfrm>
          <a:prstGeom prst="rect">
            <a:avLst/>
          </a:prstGeom>
          <a:solidFill>
            <a:srgbClr val="4285F4"/>
          </a:solidFill>
          <a:ln>
            <a:noFill/>
          </a:ln>
        </p:spPr>
        <p:txBody>
          <a:bodyPr spcFirstLastPara="1" wrap="square" lIns="91425" tIns="91425" rIns="91425" bIns="91425" rtlCol="0" anchor="ctr" anchorCtr="0">
            <a:noAutofit/>
          </a:bodyPr>
          <a:lstStyle/>
          <a:p>
            <a:pPr marL="0" lvl="0" indent="0" algn="ctr" rtl="0">
              <a:spcBef>
                <a:spcPts val="0"/>
              </a:spcBef>
              <a:spcAft>
                <a:spcPts val="0"/>
              </a:spcAft>
              <a:buClr>
                <a:schemeClr val="dk1"/>
              </a:buClr>
              <a:buFont typeface="Arial"/>
              <a:buNone/>
            </a:pPr>
            <a:endParaRPr sz="1600" b="1">
              <a:solidFill>
                <a:srgbClr val="FFFFFF"/>
              </a:solidFill>
              <a:latin typeface="+mj-lt"/>
              <a:ea typeface="Google Sans"/>
              <a:cs typeface="Google Sans"/>
              <a:sym typeface="Google Sans"/>
            </a:endParaRPr>
          </a:p>
        </p:txBody>
      </p:sp>
      <p:grpSp>
        <p:nvGrpSpPr>
          <p:cNvPr id="218" name="Google Shape;218;p25"/>
          <p:cNvGrpSpPr/>
          <p:nvPr/>
        </p:nvGrpSpPr>
        <p:grpSpPr>
          <a:xfrm>
            <a:off x="454850" y="1555225"/>
            <a:ext cx="1246200" cy="1016400"/>
            <a:chOff x="454850" y="1555225"/>
            <a:chExt cx="1246200" cy="1016400"/>
          </a:xfrm>
        </p:grpSpPr>
        <p:sp>
          <p:nvSpPr>
            <p:cNvPr id="219" name="Google Shape;219;p25"/>
            <p:cNvSpPr/>
            <p:nvPr/>
          </p:nvSpPr>
          <p:spPr>
            <a:xfrm>
              <a:off x="537350" y="1555225"/>
              <a:ext cx="1081200" cy="1016400"/>
            </a:xfrm>
            <a:prstGeom prst="ellipse">
              <a:avLst/>
            </a:prstGeom>
            <a:solidFill>
              <a:srgbClr val="4285F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220" name="Google Shape;220;p25"/>
            <p:cNvSpPr/>
            <p:nvPr/>
          </p:nvSpPr>
          <p:spPr>
            <a:xfrm>
              <a:off x="454850" y="1696981"/>
              <a:ext cx="1246200" cy="732900"/>
            </a:xfrm>
            <a:prstGeom prst="rect">
              <a:avLst/>
            </a:prstGeom>
            <a:noFill/>
            <a:ln>
              <a:noFill/>
            </a:ln>
          </p:spPr>
          <p:txBody>
            <a:bodyPr spcFirstLastPara="1" wrap="square" lIns="91425" tIns="45700" rIns="91425" bIns="45700" rtlCol="0" anchor="ctr" anchorCtr="0">
              <a:noAutofit/>
            </a:bodyPr>
            <a:lstStyle/>
            <a:p>
              <a:pPr marL="0" marR="33823" lvl="0" indent="0" algn="ctr" rtl="0">
                <a:lnSpc>
                  <a:spcPct val="100000"/>
                </a:lnSpc>
                <a:spcBef>
                  <a:spcPts val="0"/>
                </a:spcBef>
                <a:spcAft>
                  <a:spcPts val="0"/>
                </a:spcAft>
                <a:buNone/>
              </a:pPr>
              <a:r>
                <a:rPr lang="tr" sz="1000" b="1">
                  <a:solidFill>
                    <a:srgbClr val="FFFFFF"/>
                  </a:solidFill>
                  <a:latin typeface="+mj-lt"/>
                  <a:ea typeface="Google Sans"/>
                  <a:cs typeface="Google Sans"/>
                  <a:sym typeface="Google Sans"/>
                </a:rPr>
                <a:t>Kaç kişi etkileniyor?</a:t>
              </a:r>
              <a:endParaRPr sz="1000" b="1">
                <a:solidFill>
                  <a:srgbClr val="FFFFFF"/>
                </a:solidFill>
                <a:latin typeface="+mj-lt"/>
                <a:ea typeface="Google Sans"/>
                <a:cs typeface="Google Sans"/>
                <a:sym typeface="Google Sans"/>
              </a:endParaRPr>
            </a:p>
          </p:txBody>
        </p:sp>
      </p:grpSp>
      <p:grpSp>
        <p:nvGrpSpPr>
          <p:cNvPr id="221" name="Google Shape;221;p25"/>
          <p:cNvGrpSpPr/>
          <p:nvPr/>
        </p:nvGrpSpPr>
        <p:grpSpPr>
          <a:xfrm>
            <a:off x="2342931" y="1555225"/>
            <a:ext cx="1081200" cy="1016400"/>
            <a:chOff x="2443114" y="1555225"/>
            <a:chExt cx="1081200" cy="1016400"/>
          </a:xfrm>
        </p:grpSpPr>
        <p:sp>
          <p:nvSpPr>
            <p:cNvPr id="222" name="Google Shape;222;p25"/>
            <p:cNvSpPr/>
            <p:nvPr/>
          </p:nvSpPr>
          <p:spPr>
            <a:xfrm>
              <a:off x="2443114" y="1555225"/>
              <a:ext cx="1081200" cy="1016400"/>
            </a:xfrm>
            <a:prstGeom prst="ellipse">
              <a:avLst/>
            </a:prstGeom>
            <a:solidFill>
              <a:srgbClr val="4285F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223" name="Google Shape;223;p25"/>
            <p:cNvSpPr/>
            <p:nvPr/>
          </p:nvSpPr>
          <p:spPr>
            <a:xfrm>
              <a:off x="2506580" y="1696981"/>
              <a:ext cx="954300" cy="732900"/>
            </a:xfrm>
            <a:prstGeom prst="rect">
              <a:avLst/>
            </a:prstGeom>
            <a:noFill/>
            <a:ln>
              <a:noFill/>
            </a:ln>
          </p:spPr>
          <p:txBody>
            <a:bodyPr spcFirstLastPara="1" wrap="square" lIns="91425" tIns="45700" rIns="91425" bIns="45700" rtlCol="0" anchor="ctr" anchorCtr="0">
              <a:noAutofit/>
            </a:bodyPr>
            <a:lstStyle/>
            <a:p>
              <a:pPr marL="0" marR="33823" lvl="0" indent="0" algn="ctr" rtl="0">
                <a:lnSpc>
                  <a:spcPct val="100000"/>
                </a:lnSpc>
                <a:spcBef>
                  <a:spcPts val="0"/>
                </a:spcBef>
                <a:spcAft>
                  <a:spcPts val="0"/>
                </a:spcAft>
                <a:buNone/>
              </a:pPr>
              <a:r>
                <a:rPr lang="tr" sz="1000" b="1">
                  <a:solidFill>
                    <a:srgbClr val="FFFFFF"/>
                  </a:solidFill>
                  <a:latin typeface="+mj-lt"/>
                  <a:ea typeface="Google Sans"/>
                  <a:cs typeface="Google Sans"/>
                  <a:sym typeface="Google Sans"/>
                </a:rPr>
                <a:t>Değişimin gerçekleşeceği yer neresi?</a:t>
              </a:r>
              <a:endParaRPr sz="1000" b="1">
                <a:solidFill>
                  <a:srgbClr val="FFFFFF"/>
                </a:solidFill>
                <a:latin typeface="+mj-lt"/>
                <a:ea typeface="Google Sans"/>
                <a:cs typeface="Google Sans"/>
                <a:sym typeface="Google Sans"/>
              </a:endParaRPr>
            </a:p>
          </p:txBody>
        </p:sp>
      </p:grpSp>
      <p:grpSp>
        <p:nvGrpSpPr>
          <p:cNvPr id="224" name="Google Shape;224;p25"/>
          <p:cNvGrpSpPr/>
          <p:nvPr/>
        </p:nvGrpSpPr>
        <p:grpSpPr>
          <a:xfrm>
            <a:off x="4119125" y="1555225"/>
            <a:ext cx="1081200" cy="1016400"/>
            <a:chOff x="5118183" y="1555225"/>
            <a:chExt cx="1081200" cy="1016400"/>
          </a:xfrm>
        </p:grpSpPr>
        <p:sp>
          <p:nvSpPr>
            <p:cNvPr id="225" name="Google Shape;225;p25"/>
            <p:cNvSpPr/>
            <p:nvPr/>
          </p:nvSpPr>
          <p:spPr>
            <a:xfrm>
              <a:off x="5118183" y="1555225"/>
              <a:ext cx="1081200" cy="1016400"/>
            </a:xfrm>
            <a:prstGeom prst="ellipse">
              <a:avLst/>
            </a:prstGeom>
            <a:solidFill>
              <a:srgbClr val="4285F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226" name="Google Shape;226;p25"/>
            <p:cNvSpPr/>
            <p:nvPr/>
          </p:nvSpPr>
          <p:spPr>
            <a:xfrm>
              <a:off x="5181625" y="1696975"/>
              <a:ext cx="954300" cy="732900"/>
            </a:xfrm>
            <a:prstGeom prst="rect">
              <a:avLst/>
            </a:prstGeom>
            <a:noFill/>
            <a:ln>
              <a:noFill/>
            </a:ln>
          </p:spPr>
          <p:txBody>
            <a:bodyPr spcFirstLastPara="1" wrap="square" lIns="91425" tIns="45700" rIns="91425" bIns="45700" rtlCol="0" anchor="ctr" anchorCtr="0">
              <a:noAutofit/>
            </a:bodyPr>
            <a:lstStyle/>
            <a:p>
              <a:pPr marL="0" marR="33823" lvl="0" indent="0" algn="ctr" rtl="0">
                <a:lnSpc>
                  <a:spcPct val="100000"/>
                </a:lnSpc>
                <a:spcBef>
                  <a:spcPts val="0"/>
                </a:spcBef>
                <a:spcAft>
                  <a:spcPts val="0"/>
                </a:spcAft>
                <a:buNone/>
              </a:pPr>
              <a:r>
                <a:rPr lang="tr" sz="1000" b="1">
                  <a:solidFill>
                    <a:srgbClr val="FFFFFF"/>
                  </a:solidFill>
                  <a:latin typeface="+mj-lt"/>
                  <a:ea typeface="Google Sans"/>
                  <a:cs typeface="Google Sans"/>
                  <a:sym typeface="Google Sans"/>
                </a:rPr>
                <a:t>Çok görünür bir değişim mi?</a:t>
              </a:r>
              <a:endParaRPr sz="1000" b="1">
                <a:solidFill>
                  <a:srgbClr val="FFFFFF"/>
                </a:solidFill>
                <a:latin typeface="+mj-lt"/>
                <a:ea typeface="Google Sans"/>
                <a:cs typeface="Google Sans"/>
                <a:sym typeface="Google Sans"/>
              </a:endParaRPr>
            </a:p>
          </p:txBody>
        </p:sp>
      </p:grpSp>
      <p:grpSp>
        <p:nvGrpSpPr>
          <p:cNvPr id="227" name="Google Shape;227;p25"/>
          <p:cNvGrpSpPr/>
          <p:nvPr/>
        </p:nvGrpSpPr>
        <p:grpSpPr>
          <a:xfrm>
            <a:off x="5868750" y="1555225"/>
            <a:ext cx="1081200" cy="1016400"/>
            <a:chOff x="7325913" y="1555225"/>
            <a:chExt cx="1081200" cy="1016400"/>
          </a:xfrm>
        </p:grpSpPr>
        <p:sp>
          <p:nvSpPr>
            <p:cNvPr id="228" name="Google Shape;228;p25"/>
            <p:cNvSpPr/>
            <p:nvPr/>
          </p:nvSpPr>
          <p:spPr>
            <a:xfrm>
              <a:off x="7325913" y="1555225"/>
              <a:ext cx="1081200" cy="1016400"/>
            </a:xfrm>
            <a:prstGeom prst="ellipse">
              <a:avLst/>
            </a:prstGeom>
            <a:solidFill>
              <a:srgbClr val="4285F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229" name="Google Shape;229;p25"/>
            <p:cNvSpPr/>
            <p:nvPr/>
          </p:nvSpPr>
          <p:spPr>
            <a:xfrm>
              <a:off x="7356972" y="1696975"/>
              <a:ext cx="1019100" cy="732900"/>
            </a:xfrm>
            <a:prstGeom prst="rect">
              <a:avLst/>
            </a:prstGeom>
            <a:noFill/>
            <a:ln>
              <a:noFill/>
            </a:ln>
          </p:spPr>
          <p:txBody>
            <a:bodyPr spcFirstLastPara="1" wrap="square" lIns="91425" tIns="45700" rIns="91425" bIns="45700" rtlCol="0" anchor="ctr" anchorCtr="0">
              <a:noAutofit/>
            </a:bodyPr>
            <a:lstStyle/>
            <a:p>
              <a:pPr marL="0" marR="33823" lvl="0" indent="0" algn="ctr" rtl="0">
                <a:lnSpc>
                  <a:spcPct val="100000"/>
                </a:lnSpc>
                <a:spcBef>
                  <a:spcPts val="0"/>
                </a:spcBef>
                <a:spcAft>
                  <a:spcPts val="0"/>
                </a:spcAft>
                <a:buNone/>
              </a:pPr>
              <a:r>
                <a:rPr lang="tr" sz="1000" b="1">
                  <a:solidFill>
                    <a:srgbClr val="FFFFFF"/>
                  </a:solidFill>
                  <a:latin typeface="+mj-lt"/>
                  <a:ea typeface="Google Sans"/>
                  <a:cs typeface="Google Sans"/>
                  <a:sym typeface="Google Sans"/>
                </a:rPr>
                <a:t>Değişim nasıl algılanıyor?</a:t>
              </a:r>
              <a:endParaRPr sz="1000" b="1">
                <a:solidFill>
                  <a:srgbClr val="FFFFFF"/>
                </a:solidFill>
                <a:latin typeface="+mj-lt"/>
                <a:ea typeface="Google Sans"/>
                <a:cs typeface="Google Sans"/>
                <a:sym typeface="Google Sans"/>
              </a:endParaRPr>
            </a:p>
          </p:txBody>
        </p:sp>
      </p:grpSp>
      <p:grpSp>
        <p:nvGrpSpPr>
          <p:cNvPr id="230" name="Google Shape;230;p25"/>
          <p:cNvGrpSpPr/>
          <p:nvPr/>
        </p:nvGrpSpPr>
        <p:grpSpPr>
          <a:xfrm>
            <a:off x="7657474" y="1555225"/>
            <a:ext cx="1112100" cy="1016400"/>
            <a:chOff x="9370998" y="1555225"/>
            <a:chExt cx="1112100" cy="1016400"/>
          </a:xfrm>
        </p:grpSpPr>
        <p:sp>
          <p:nvSpPr>
            <p:cNvPr id="231" name="Google Shape;231;p25"/>
            <p:cNvSpPr/>
            <p:nvPr/>
          </p:nvSpPr>
          <p:spPr>
            <a:xfrm>
              <a:off x="9386441" y="1555225"/>
              <a:ext cx="1081200" cy="1016400"/>
            </a:xfrm>
            <a:prstGeom prst="ellipse">
              <a:avLst/>
            </a:prstGeom>
            <a:solidFill>
              <a:srgbClr val="4285F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232" name="Google Shape;232;p25"/>
            <p:cNvSpPr/>
            <p:nvPr/>
          </p:nvSpPr>
          <p:spPr>
            <a:xfrm>
              <a:off x="9370998" y="1696975"/>
              <a:ext cx="1112100" cy="732900"/>
            </a:xfrm>
            <a:prstGeom prst="rect">
              <a:avLst/>
            </a:prstGeom>
            <a:noFill/>
            <a:ln>
              <a:noFill/>
            </a:ln>
          </p:spPr>
          <p:txBody>
            <a:bodyPr spcFirstLastPara="1" wrap="square" lIns="91425" tIns="45700" rIns="91425" bIns="45700" rtlCol="0" anchor="ctr" anchorCtr="0">
              <a:noAutofit/>
            </a:bodyPr>
            <a:lstStyle/>
            <a:p>
              <a:pPr marL="0" marR="33823" lvl="0" indent="0" algn="ctr" rtl="0">
                <a:lnSpc>
                  <a:spcPct val="100000"/>
                </a:lnSpc>
                <a:spcBef>
                  <a:spcPts val="0"/>
                </a:spcBef>
                <a:spcAft>
                  <a:spcPts val="0"/>
                </a:spcAft>
                <a:buNone/>
              </a:pPr>
              <a:r>
                <a:rPr lang="tr" sz="1000" b="1">
                  <a:solidFill>
                    <a:srgbClr val="FFFFFF"/>
                  </a:solidFill>
                  <a:latin typeface="+mj-lt"/>
                  <a:ea typeface="Google Sans"/>
                  <a:cs typeface="Google Sans"/>
                  <a:sym typeface="Google Sans"/>
                </a:rPr>
                <a:t>Kritik bir değişim mi?</a:t>
              </a:r>
              <a:endParaRPr sz="1000" b="1">
                <a:solidFill>
                  <a:srgbClr val="FFFFFF"/>
                </a:solidFill>
                <a:latin typeface="+mj-lt"/>
                <a:ea typeface="Google Sans"/>
                <a:cs typeface="Google Sans"/>
                <a:sym typeface="Google Sans"/>
              </a:endParaRPr>
            </a:p>
          </p:txBody>
        </p:sp>
      </p:grpSp>
      <p:sp>
        <p:nvSpPr>
          <p:cNvPr id="233" name="Google Shape;233;p25"/>
          <p:cNvSpPr/>
          <p:nvPr/>
        </p:nvSpPr>
        <p:spPr>
          <a:xfrm>
            <a:off x="457549" y="2879700"/>
            <a:ext cx="1363299" cy="189090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rtlCol="0" anchor="t" anchorCtr="0">
            <a:noAutofit/>
          </a:bodyPr>
          <a:lstStyle/>
          <a:p>
            <a:pPr marL="0" lvl="0" indent="0" algn="l" rtl="0">
              <a:spcBef>
                <a:spcPts val="0"/>
              </a:spcBef>
              <a:spcAft>
                <a:spcPts val="0"/>
              </a:spcAft>
              <a:buClr>
                <a:schemeClr val="dk1"/>
              </a:buClr>
              <a:buSzPts val="1100"/>
              <a:buFont typeface="Arial"/>
              <a:buNone/>
            </a:pPr>
            <a:r>
              <a:rPr lang="tr" sz="900" b="1" u="sng" dirty="0">
                <a:solidFill>
                  <a:schemeClr val="dk1"/>
                </a:solidFill>
                <a:latin typeface="+mj-lt"/>
                <a:ea typeface="Roboto"/>
                <a:cs typeface="Roboto"/>
                <a:sym typeface="Roboto"/>
              </a:rPr>
              <a:t>50’den az</a:t>
            </a:r>
            <a:endParaRPr sz="900" b="1" u="sng" dirty="0">
              <a:solidFill>
                <a:schemeClr val="dk1"/>
              </a:solidFill>
              <a:latin typeface="+mj-lt"/>
              <a:ea typeface="Roboto"/>
              <a:cs typeface="Roboto"/>
              <a:sym typeface="Roboto"/>
            </a:endParaRPr>
          </a:p>
          <a:p>
            <a:pPr marL="0" lvl="0" indent="0" algn="l" rtl="0">
              <a:spcBef>
                <a:spcPts val="0"/>
              </a:spcBef>
              <a:spcAft>
                <a:spcPts val="0"/>
              </a:spcAft>
              <a:buNone/>
            </a:pPr>
            <a:r>
              <a:rPr lang="tr" sz="700" dirty="0">
                <a:solidFill>
                  <a:schemeClr val="dk1"/>
                </a:solidFill>
                <a:latin typeface="+mj-lt"/>
                <a:ea typeface="Roboto"/>
                <a:cs typeface="Roboto"/>
                <a:sym typeface="Roboto"/>
              </a:rPr>
              <a:t>Karmaşık değişiklikler için yüz yüze toplantılara, basit değişiklikler içinse e-postaya ağırlık verin. Küçük bir grup için çok fazla çaba gerektiren malzemeler hazırlamaya değmez.</a:t>
            </a:r>
            <a:endParaRPr sz="700" dirty="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endParaRPr sz="700" dirty="0">
              <a:solidFill>
                <a:schemeClr val="dk1"/>
              </a:solidFill>
              <a:latin typeface="+mj-lt"/>
              <a:ea typeface="Roboto"/>
              <a:cs typeface="Roboto"/>
              <a:sym typeface="Roboto"/>
            </a:endParaRPr>
          </a:p>
          <a:p>
            <a:pPr marL="0" lvl="0" indent="0" algn="l" rtl="0">
              <a:spcBef>
                <a:spcPts val="0"/>
              </a:spcBef>
              <a:spcAft>
                <a:spcPts val="0"/>
              </a:spcAft>
              <a:buNone/>
            </a:pPr>
            <a:r>
              <a:rPr lang="tr" sz="900" b="1" u="sng" dirty="0">
                <a:latin typeface="+mj-lt"/>
                <a:ea typeface="Roboto"/>
                <a:cs typeface="Roboto"/>
                <a:sym typeface="Roboto"/>
              </a:rPr>
              <a:t>50'den fazla</a:t>
            </a:r>
            <a:endParaRPr sz="900" b="1" u="sng" dirty="0">
              <a:latin typeface="+mj-lt"/>
              <a:ea typeface="Roboto"/>
              <a:cs typeface="Roboto"/>
              <a:sym typeface="Roboto"/>
            </a:endParaRPr>
          </a:p>
          <a:p>
            <a:pPr marL="0" lvl="0" indent="0" algn="l" rtl="0">
              <a:spcBef>
                <a:spcPts val="0"/>
              </a:spcBef>
              <a:spcAft>
                <a:spcPts val="0"/>
              </a:spcAft>
              <a:buNone/>
            </a:pPr>
            <a:r>
              <a:rPr lang="tr" sz="700" dirty="0">
                <a:latin typeface="+mj-lt"/>
                <a:ea typeface="Roboto"/>
                <a:cs typeface="Roboto"/>
                <a:sym typeface="Roboto"/>
              </a:rPr>
              <a:t>Bilgilerin yayılmasını kolaylaştırmak için e-posta, sunum gibi araçlar kullanarak bir miktar sanal içerik de içeren, kısa, özlü ve net belgeler oluşturabilirsiniz.</a:t>
            </a:r>
            <a:endParaRPr sz="700" dirty="0">
              <a:latin typeface="+mj-lt"/>
              <a:ea typeface="Roboto"/>
              <a:cs typeface="Roboto"/>
              <a:sym typeface="Roboto"/>
            </a:endParaRPr>
          </a:p>
        </p:txBody>
      </p:sp>
      <p:cxnSp>
        <p:nvCxnSpPr>
          <p:cNvPr id="234" name="Google Shape;234;p25"/>
          <p:cNvCxnSpPr>
            <a:cxnSpLocks/>
            <a:stCxn id="219" idx="4"/>
            <a:endCxn id="233" idx="0"/>
          </p:cNvCxnSpPr>
          <p:nvPr/>
        </p:nvCxnSpPr>
        <p:spPr>
          <a:xfrm>
            <a:off x="1077950" y="2571625"/>
            <a:ext cx="61249" cy="308075"/>
          </a:xfrm>
          <a:prstGeom prst="straightConnector1">
            <a:avLst/>
          </a:prstGeom>
          <a:noFill/>
          <a:ln w="9525" cap="flat" cmpd="sng">
            <a:solidFill>
              <a:schemeClr val="dk2"/>
            </a:solidFill>
            <a:prstDash val="solid"/>
            <a:round/>
            <a:headEnd type="none" w="med" len="med"/>
            <a:tailEnd type="triangle" w="med" len="med"/>
          </a:ln>
        </p:spPr>
      </p:cxnSp>
      <p:sp>
        <p:nvSpPr>
          <p:cNvPr id="235" name="Google Shape;235;p25"/>
          <p:cNvSpPr/>
          <p:nvPr/>
        </p:nvSpPr>
        <p:spPr>
          <a:xfrm>
            <a:off x="2272411" y="2879700"/>
            <a:ext cx="1240800" cy="189090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rtlCol="0" anchor="t" anchorCtr="0">
            <a:noAutofit/>
          </a:bodyPr>
          <a:lstStyle/>
          <a:p>
            <a:pPr marL="0" lvl="0" indent="0" algn="l" rtl="0">
              <a:spcBef>
                <a:spcPts val="0"/>
              </a:spcBef>
              <a:spcAft>
                <a:spcPts val="0"/>
              </a:spcAft>
              <a:buClr>
                <a:schemeClr val="dk1"/>
              </a:buClr>
              <a:buSzPts val="1100"/>
              <a:buFont typeface="Arial"/>
              <a:buNone/>
            </a:pPr>
            <a:r>
              <a:rPr lang="tr" sz="900" b="1" u="sng">
                <a:solidFill>
                  <a:schemeClr val="dk1"/>
                </a:solidFill>
                <a:latin typeface="+mj-lt"/>
                <a:ea typeface="Roboto"/>
                <a:cs typeface="Roboto"/>
                <a:sym typeface="Roboto"/>
              </a:rPr>
              <a:t>Tek Lokasyon</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tr" sz="700">
                <a:solidFill>
                  <a:schemeClr val="dk1"/>
                </a:solidFill>
                <a:latin typeface="+mj-lt"/>
                <a:ea typeface="Roboto"/>
                <a:cs typeface="Roboto"/>
                <a:sym typeface="Roboto"/>
              </a:rPr>
              <a:t>Eğer gerekiyorsa, değişikliğin mahiyetine göre, yüz yüze toplantılar ve canlı eğitimler yapma seçeneğiniz de vardır.</a:t>
            </a:r>
            <a:endParaRPr sz="7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endParaRPr sz="8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tr" sz="900" b="1" u="sng">
                <a:solidFill>
                  <a:schemeClr val="dk1"/>
                </a:solidFill>
                <a:latin typeface="+mj-lt"/>
                <a:ea typeface="Roboto"/>
                <a:cs typeface="Roboto"/>
                <a:sym typeface="Roboto"/>
              </a:rPr>
              <a:t>Birden Çok Lokasyon</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tr" sz="700">
                <a:solidFill>
                  <a:schemeClr val="dk1"/>
                </a:solidFill>
                <a:latin typeface="+mj-lt"/>
                <a:ea typeface="Roboto"/>
                <a:cs typeface="Roboto"/>
                <a:sym typeface="Roboto"/>
              </a:rPr>
              <a:t>Yüz yüze etkileşim pek mümkün olmadığından karmaşık değişimler için online eğitimleri, basit değişimler içinse e-posta iletişimini kullanabilirsiniz. </a:t>
            </a:r>
            <a:endParaRPr sz="700">
              <a:latin typeface="+mj-lt"/>
            </a:endParaRPr>
          </a:p>
        </p:txBody>
      </p:sp>
      <p:sp>
        <p:nvSpPr>
          <p:cNvPr id="236" name="Google Shape;236;p25"/>
          <p:cNvSpPr/>
          <p:nvPr/>
        </p:nvSpPr>
        <p:spPr>
          <a:xfrm>
            <a:off x="4030672" y="2879700"/>
            <a:ext cx="1329261" cy="189090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rtlCol="0" anchor="t" anchorCtr="0">
            <a:noAutofit/>
          </a:bodyPr>
          <a:lstStyle/>
          <a:p>
            <a:pPr marL="0" lvl="0" indent="0" algn="l" rtl="0">
              <a:spcBef>
                <a:spcPts val="0"/>
              </a:spcBef>
              <a:spcAft>
                <a:spcPts val="0"/>
              </a:spcAft>
              <a:buClr>
                <a:schemeClr val="dk1"/>
              </a:buClr>
              <a:buSzPts val="1100"/>
              <a:buFont typeface="Arial"/>
              <a:buNone/>
            </a:pPr>
            <a:r>
              <a:rPr lang="tr" sz="900" b="1" u="sng" dirty="0">
                <a:solidFill>
                  <a:schemeClr val="dk1"/>
                </a:solidFill>
                <a:latin typeface="+mj-lt"/>
                <a:ea typeface="Roboto"/>
                <a:cs typeface="Roboto"/>
                <a:sym typeface="Roboto"/>
              </a:rPr>
              <a:t>Görünürlüğü Çok</a:t>
            </a:r>
            <a:endParaRPr sz="900" b="1" u="sng" dirty="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tr" sz="700" dirty="0">
                <a:solidFill>
                  <a:schemeClr val="dk1"/>
                </a:solidFill>
                <a:latin typeface="+mj-lt"/>
                <a:ea typeface="Roboto"/>
                <a:cs typeface="Roboto"/>
                <a:sym typeface="Roboto"/>
              </a:rPr>
              <a:t>Kullanıcıların yeterli destek ve kaynağın mevcut olduğundan emin olmaları için yardım merkezleri, web siteleri ve eğitim belgeleri oluşturabilirsiniz.</a:t>
            </a:r>
            <a:endParaRPr sz="700" dirty="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endParaRPr sz="800" dirty="0">
              <a:solidFill>
                <a:schemeClr val="dk1"/>
              </a:solidFill>
              <a:latin typeface="+mj-lt"/>
              <a:ea typeface="Roboto"/>
              <a:cs typeface="Roboto"/>
              <a:sym typeface="Roboto"/>
            </a:endParaRPr>
          </a:p>
          <a:p>
            <a:pPr marL="0" lvl="0" indent="0" algn="l" rtl="0">
              <a:spcBef>
                <a:spcPts val="0"/>
              </a:spcBef>
              <a:spcAft>
                <a:spcPts val="0"/>
              </a:spcAft>
              <a:buNone/>
            </a:pPr>
            <a:r>
              <a:rPr lang="tr" sz="900" b="1" u="sng" dirty="0">
                <a:solidFill>
                  <a:schemeClr val="dk1"/>
                </a:solidFill>
                <a:latin typeface="+mj-lt"/>
                <a:ea typeface="Roboto"/>
                <a:cs typeface="Roboto"/>
                <a:sym typeface="Roboto"/>
              </a:rPr>
              <a:t>Görünürlüğü Az</a:t>
            </a:r>
            <a:endParaRPr sz="900" b="1" u="sng" dirty="0">
              <a:solidFill>
                <a:schemeClr val="dk1"/>
              </a:solidFill>
              <a:latin typeface="+mj-lt"/>
              <a:ea typeface="Roboto"/>
              <a:cs typeface="Roboto"/>
              <a:sym typeface="Roboto"/>
            </a:endParaRPr>
          </a:p>
          <a:p>
            <a:pPr marL="0" lvl="0" indent="0" algn="l" rtl="0">
              <a:spcBef>
                <a:spcPts val="0"/>
              </a:spcBef>
              <a:spcAft>
                <a:spcPts val="0"/>
              </a:spcAft>
              <a:buNone/>
            </a:pPr>
            <a:r>
              <a:rPr lang="tr" sz="700" dirty="0">
                <a:solidFill>
                  <a:schemeClr val="dk1"/>
                </a:solidFill>
                <a:latin typeface="+mj-lt"/>
                <a:ea typeface="Roboto"/>
                <a:cs typeface="Roboto"/>
                <a:sym typeface="Roboto"/>
              </a:rPr>
              <a:t>Kullanıcılar projede bu tür bir görünürlüğe ihtiyaç duymayacağı için, değişiminiz için gerekli olan kritik unsurlara bağlı kalın.</a:t>
            </a:r>
            <a:endParaRPr sz="900" dirty="0">
              <a:solidFill>
                <a:schemeClr val="dk1"/>
              </a:solidFill>
              <a:latin typeface="+mj-lt"/>
              <a:ea typeface="Roboto"/>
              <a:cs typeface="Roboto"/>
              <a:sym typeface="Roboto"/>
            </a:endParaRPr>
          </a:p>
        </p:txBody>
      </p:sp>
      <p:sp>
        <p:nvSpPr>
          <p:cNvPr id="237" name="Google Shape;237;p25"/>
          <p:cNvSpPr/>
          <p:nvPr/>
        </p:nvSpPr>
        <p:spPr>
          <a:xfrm>
            <a:off x="5788945" y="2879700"/>
            <a:ext cx="1375179" cy="189090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rtlCol="0" anchor="t" anchorCtr="0">
            <a:noAutofit/>
          </a:bodyPr>
          <a:lstStyle/>
          <a:p>
            <a:pPr marL="0" lvl="0" indent="0" algn="l" rtl="0">
              <a:spcBef>
                <a:spcPts val="0"/>
              </a:spcBef>
              <a:spcAft>
                <a:spcPts val="0"/>
              </a:spcAft>
              <a:buClr>
                <a:schemeClr val="dk1"/>
              </a:buClr>
              <a:buSzPts val="1100"/>
              <a:buFont typeface="Arial"/>
              <a:buNone/>
            </a:pPr>
            <a:r>
              <a:rPr lang="tr" sz="900" b="1" u="sng" dirty="0">
                <a:solidFill>
                  <a:schemeClr val="dk1"/>
                </a:solidFill>
                <a:latin typeface="+mj-lt"/>
                <a:ea typeface="Roboto"/>
                <a:cs typeface="Roboto"/>
                <a:sym typeface="Roboto"/>
              </a:rPr>
              <a:t>Nötr / Olumlu</a:t>
            </a:r>
            <a:endParaRPr sz="900" b="1" u="sng" dirty="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tr" sz="700" dirty="0">
                <a:solidFill>
                  <a:schemeClr val="dk1"/>
                </a:solidFill>
                <a:latin typeface="+mj-lt"/>
                <a:ea typeface="Roboto"/>
                <a:cs typeface="Roboto"/>
                <a:sym typeface="Roboto"/>
              </a:rPr>
              <a:t>Son kullanıcıların değişimi benimsemelerini sağlamak için onlar için ortaya çıkaracağı olumlu sonuçlarını vurgulamaya devam edin.</a:t>
            </a:r>
            <a:endParaRPr sz="700" dirty="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endParaRPr sz="800" dirty="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tr" sz="900" b="1" u="sng" dirty="0">
                <a:solidFill>
                  <a:schemeClr val="dk1"/>
                </a:solidFill>
                <a:latin typeface="+mj-lt"/>
                <a:ea typeface="Roboto"/>
                <a:cs typeface="Roboto"/>
                <a:sym typeface="Roboto"/>
              </a:rPr>
              <a:t>Olumsuz</a:t>
            </a:r>
            <a:endParaRPr sz="900" b="1" u="sng" dirty="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tr" sz="700" dirty="0">
                <a:solidFill>
                  <a:schemeClr val="dk1"/>
                </a:solidFill>
                <a:latin typeface="+mj-lt"/>
                <a:ea typeface="Roboto"/>
                <a:cs typeface="Roboto"/>
                <a:sym typeface="Roboto"/>
              </a:rPr>
              <a:t>İletişimlerde ve eğitimlerde var olan kaygıları kabul edin ve bunların üzerine eğilin. Değişimle ilgili ayrıntılı açıklamalar yapın ve kullanıcıların size soru sorabilecekleri ayrı saat dilimleri belirleyin. </a:t>
            </a:r>
            <a:endParaRPr dirty="0">
              <a:latin typeface="+mj-lt"/>
            </a:endParaRPr>
          </a:p>
        </p:txBody>
      </p:sp>
      <p:sp>
        <p:nvSpPr>
          <p:cNvPr id="238" name="Google Shape;238;p25"/>
          <p:cNvSpPr/>
          <p:nvPr/>
        </p:nvSpPr>
        <p:spPr>
          <a:xfrm>
            <a:off x="7593134" y="2879700"/>
            <a:ext cx="1280065" cy="189090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rtlCol="0" anchor="t" anchorCtr="0">
            <a:noAutofit/>
          </a:bodyPr>
          <a:lstStyle/>
          <a:p>
            <a:pPr marL="0" lvl="0" indent="0" algn="l" rtl="0">
              <a:spcBef>
                <a:spcPts val="0"/>
              </a:spcBef>
              <a:spcAft>
                <a:spcPts val="0"/>
              </a:spcAft>
              <a:buClr>
                <a:schemeClr val="dk1"/>
              </a:buClr>
              <a:buSzPts val="1100"/>
              <a:buFont typeface="Arial"/>
              <a:buNone/>
            </a:pPr>
            <a:r>
              <a:rPr lang="tr" sz="900" b="1" u="sng" dirty="0">
                <a:solidFill>
                  <a:schemeClr val="dk1"/>
                </a:solidFill>
                <a:latin typeface="+mj-lt"/>
                <a:ea typeface="Roboto"/>
                <a:cs typeface="Roboto"/>
                <a:sym typeface="Roboto"/>
              </a:rPr>
              <a:t>Kritik Olan </a:t>
            </a:r>
            <a:endParaRPr sz="900" b="1" u="sng" dirty="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tr" sz="700" dirty="0">
                <a:solidFill>
                  <a:schemeClr val="dk1"/>
                </a:solidFill>
                <a:latin typeface="+mj-lt"/>
                <a:ea typeface="Roboto"/>
                <a:cs typeface="Roboto"/>
                <a:sym typeface="Roboto"/>
              </a:rPr>
              <a:t>Özellikle kullanıcı davranışlarına bağlı olan kritik değişimler için yüz yüze ve online eğitimler gibi gayret göstermeyi gerektiren seçenekleri değerlendirin.  Ayrıca temas noktalarını sıklaştırın. </a:t>
            </a:r>
            <a:endParaRPr sz="700" dirty="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endParaRPr sz="800" dirty="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tr" sz="900" b="1" u="sng" dirty="0">
                <a:solidFill>
                  <a:schemeClr val="dk1"/>
                </a:solidFill>
                <a:latin typeface="+mj-lt"/>
                <a:ea typeface="Roboto"/>
                <a:cs typeface="Roboto"/>
                <a:sym typeface="Roboto"/>
              </a:rPr>
              <a:t>Kritik Olmayan</a:t>
            </a:r>
            <a:endParaRPr sz="900" b="1" u="sng" dirty="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tr" sz="700" dirty="0">
                <a:solidFill>
                  <a:schemeClr val="dk1"/>
                </a:solidFill>
                <a:latin typeface="+mj-lt"/>
                <a:ea typeface="Roboto"/>
                <a:cs typeface="Roboto"/>
                <a:sym typeface="Roboto"/>
              </a:rPr>
              <a:t>E-posta ve slaytlar gibi fazla çaba gerektirmeyen seçenekleri değerlendirebilirsiniz. </a:t>
            </a:r>
            <a:endParaRPr sz="700" dirty="0">
              <a:solidFill>
                <a:schemeClr val="dk1"/>
              </a:solidFill>
              <a:latin typeface="+mj-lt"/>
              <a:ea typeface="Roboto"/>
              <a:cs typeface="Roboto"/>
              <a:sym typeface="Roboto"/>
            </a:endParaRPr>
          </a:p>
        </p:txBody>
      </p:sp>
      <p:cxnSp>
        <p:nvCxnSpPr>
          <p:cNvPr id="239" name="Google Shape;239;p25"/>
          <p:cNvCxnSpPr>
            <a:stCxn id="222" idx="4"/>
            <a:endCxn id="235" idx="0"/>
          </p:cNvCxnSpPr>
          <p:nvPr/>
        </p:nvCxnSpPr>
        <p:spPr>
          <a:xfrm>
            <a:off x="2883531" y="2571625"/>
            <a:ext cx="9300" cy="308100"/>
          </a:xfrm>
          <a:prstGeom prst="straightConnector1">
            <a:avLst/>
          </a:prstGeom>
          <a:noFill/>
          <a:ln w="9525" cap="flat" cmpd="sng">
            <a:solidFill>
              <a:schemeClr val="dk2"/>
            </a:solidFill>
            <a:prstDash val="solid"/>
            <a:round/>
            <a:headEnd type="none" w="med" len="med"/>
            <a:tailEnd type="triangle" w="med" len="med"/>
          </a:ln>
        </p:spPr>
      </p:cxnSp>
      <p:cxnSp>
        <p:nvCxnSpPr>
          <p:cNvPr id="240" name="Google Shape;240;p25"/>
          <p:cNvCxnSpPr>
            <a:cxnSpLocks/>
            <a:stCxn id="225" idx="4"/>
            <a:endCxn id="236" idx="0"/>
          </p:cNvCxnSpPr>
          <p:nvPr/>
        </p:nvCxnSpPr>
        <p:spPr>
          <a:xfrm>
            <a:off x="4659725" y="2571625"/>
            <a:ext cx="35578" cy="308075"/>
          </a:xfrm>
          <a:prstGeom prst="straightConnector1">
            <a:avLst/>
          </a:prstGeom>
          <a:noFill/>
          <a:ln w="9525" cap="flat" cmpd="sng">
            <a:solidFill>
              <a:schemeClr val="dk2"/>
            </a:solidFill>
            <a:prstDash val="solid"/>
            <a:round/>
            <a:headEnd type="none" w="med" len="med"/>
            <a:tailEnd type="triangle" w="med" len="med"/>
          </a:ln>
        </p:spPr>
      </p:cxnSp>
      <p:cxnSp>
        <p:nvCxnSpPr>
          <p:cNvPr id="241" name="Google Shape;241;p25"/>
          <p:cNvCxnSpPr>
            <a:cxnSpLocks/>
            <a:stCxn id="228" idx="4"/>
            <a:endCxn id="237" idx="0"/>
          </p:cNvCxnSpPr>
          <p:nvPr/>
        </p:nvCxnSpPr>
        <p:spPr>
          <a:xfrm>
            <a:off x="6409350" y="2571625"/>
            <a:ext cx="67185" cy="308075"/>
          </a:xfrm>
          <a:prstGeom prst="straightConnector1">
            <a:avLst/>
          </a:prstGeom>
          <a:noFill/>
          <a:ln w="9525" cap="flat" cmpd="sng">
            <a:solidFill>
              <a:schemeClr val="dk2"/>
            </a:solidFill>
            <a:prstDash val="solid"/>
            <a:round/>
            <a:headEnd type="none" w="med" len="med"/>
            <a:tailEnd type="triangle" w="med" len="med"/>
          </a:ln>
        </p:spPr>
      </p:cxnSp>
      <p:cxnSp>
        <p:nvCxnSpPr>
          <p:cNvPr id="242" name="Google Shape;242;p25"/>
          <p:cNvCxnSpPr>
            <a:cxnSpLocks/>
            <a:stCxn id="231" idx="4"/>
            <a:endCxn id="238" idx="0"/>
          </p:cNvCxnSpPr>
          <p:nvPr/>
        </p:nvCxnSpPr>
        <p:spPr>
          <a:xfrm>
            <a:off x="8213517" y="2571625"/>
            <a:ext cx="19650" cy="308075"/>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p:nvPr/>
        </p:nvSpPr>
        <p:spPr>
          <a:xfrm>
            <a:off x="1919725" y="2223500"/>
            <a:ext cx="5951065" cy="1636977"/>
          </a:xfrm>
          <a:custGeom>
            <a:avLst/>
            <a:gdLst/>
            <a:ahLst/>
            <a:cxnLst/>
            <a:rect l="l" t="t" r="r" b="b"/>
            <a:pathLst>
              <a:path w="247703" h="80372" extrusionOk="0">
                <a:moveTo>
                  <a:pt x="0" y="26788"/>
                </a:moveTo>
                <a:cubicBezTo>
                  <a:pt x="10125" y="27467"/>
                  <a:pt x="45303" y="23291"/>
                  <a:pt x="60752" y="30859"/>
                </a:cubicBezTo>
                <a:cubicBezTo>
                  <a:pt x="76201" y="38427"/>
                  <a:pt x="81837" y="64940"/>
                  <a:pt x="92693" y="72195"/>
                </a:cubicBezTo>
                <a:cubicBezTo>
                  <a:pt x="103549" y="79450"/>
                  <a:pt x="111743" y="85086"/>
                  <a:pt x="125887" y="74387"/>
                </a:cubicBezTo>
                <a:cubicBezTo>
                  <a:pt x="140031" y="63688"/>
                  <a:pt x="157254" y="20316"/>
                  <a:pt x="177557" y="7999"/>
                </a:cubicBezTo>
                <a:cubicBezTo>
                  <a:pt x="197860" y="-4318"/>
                  <a:pt x="236012" y="1736"/>
                  <a:pt x="247703" y="483"/>
                </a:cubicBezTo>
              </a:path>
            </a:pathLst>
          </a:custGeom>
          <a:noFill/>
          <a:ln w="28575" cap="flat" cmpd="sng">
            <a:solidFill>
              <a:srgbClr val="FF0000"/>
            </a:solidFill>
            <a:prstDash val="solid"/>
            <a:round/>
            <a:headEnd type="none" w="med" len="med"/>
            <a:tailEnd type="none" w="med" len="med"/>
          </a:ln>
        </p:spPr>
      </p:sp>
      <p:sp>
        <p:nvSpPr>
          <p:cNvPr id="248" name="Google Shape;248;p26"/>
          <p:cNvSpPr/>
          <p:nvPr/>
        </p:nvSpPr>
        <p:spPr>
          <a:xfrm>
            <a:off x="1698975" y="1648950"/>
            <a:ext cx="6153400" cy="1428575"/>
          </a:xfrm>
          <a:custGeom>
            <a:avLst/>
            <a:gdLst/>
            <a:ahLst/>
            <a:cxnLst/>
            <a:rect l="l" t="t" r="r" b="b"/>
            <a:pathLst>
              <a:path w="246136" h="57143" extrusionOk="0">
                <a:moveTo>
                  <a:pt x="0" y="46033"/>
                </a:moveTo>
                <a:cubicBezTo>
                  <a:pt x="1357" y="46607"/>
                  <a:pt x="3132" y="49008"/>
                  <a:pt x="8142" y="49478"/>
                </a:cubicBezTo>
                <a:cubicBezTo>
                  <a:pt x="13152" y="49948"/>
                  <a:pt x="20563" y="49217"/>
                  <a:pt x="30062" y="48852"/>
                </a:cubicBezTo>
                <a:cubicBezTo>
                  <a:pt x="39561" y="48487"/>
                  <a:pt x="56002" y="45929"/>
                  <a:pt x="65135" y="47286"/>
                </a:cubicBezTo>
                <a:cubicBezTo>
                  <a:pt x="74269" y="48643"/>
                  <a:pt x="75886" y="58194"/>
                  <a:pt x="84863" y="56993"/>
                </a:cubicBezTo>
                <a:cubicBezTo>
                  <a:pt x="93840" y="55793"/>
                  <a:pt x="104592" y="48173"/>
                  <a:pt x="118997" y="40083"/>
                </a:cubicBezTo>
                <a:cubicBezTo>
                  <a:pt x="133402" y="31993"/>
                  <a:pt x="150103" y="15136"/>
                  <a:pt x="171293" y="8455"/>
                </a:cubicBezTo>
                <a:cubicBezTo>
                  <a:pt x="192483" y="1775"/>
                  <a:pt x="233662" y="1409"/>
                  <a:pt x="246136" y="0"/>
                </a:cubicBezTo>
              </a:path>
            </a:pathLst>
          </a:custGeom>
          <a:noFill/>
          <a:ln w="28575" cap="flat" cmpd="sng">
            <a:solidFill>
              <a:schemeClr val="dk1"/>
            </a:solidFill>
            <a:prstDash val="solid"/>
            <a:round/>
            <a:headEnd type="none" w="med" len="med"/>
            <a:tailEnd type="none" w="med" len="med"/>
          </a:ln>
        </p:spPr>
      </p:sp>
      <p:cxnSp>
        <p:nvCxnSpPr>
          <p:cNvPr id="249" name="Google Shape;249;p26"/>
          <p:cNvCxnSpPr/>
          <p:nvPr/>
        </p:nvCxnSpPr>
        <p:spPr>
          <a:xfrm rot="10800000">
            <a:off x="1689874" y="1306785"/>
            <a:ext cx="0" cy="2834700"/>
          </a:xfrm>
          <a:prstGeom prst="straightConnector1">
            <a:avLst/>
          </a:prstGeom>
          <a:noFill/>
          <a:ln w="9525" cap="flat" cmpd="sng">
            <a:solidFill>
              <a:srgbClr val="666666"/>
            </a:solidFill>
            <a:prstDash val="solid"/>
            <a:round/>
            <a:headEnd type="none" w="med" len="med"/>
            <a:tailEnd type="triangle" w="med" len="med"/>
          </a:ln>
        </p:spPr>
      </p:cxnSp>
      <p:cxnSp>
        <p:nvCxnSpPr>
          <p:cNvPr id="250" name="Google Shape;250;p26"/>
          <p:cNvCxnSpPr/>
          <p:nvPr/>
        </p:nvCxnSpPr>
        <p:spPr>
          <a:xfrm>
            <a:off x="1689874" y="4141485"/>
            <a:ext cx="5906700" cy="0"/>
          </a:xfrm>
          <a:prstGeom prst="straightConnector1">
            <a:avLst/>
          </a:prstGeom>
          <a:noFill/>
          <a:ln w="9525" cap="flat" cmpd="sng">
            <a:solidFill>
              <a:srgbClr val="666666"/>
            </a:solidFill>
            <a:prstDash val="solid"/>
            <a:round/>
            <a:headEnd type="none" w="med" len="med"/>
            <a:tailEnd type="triangle" w="med" len="med"/>
          </a:ln>
        </p:spPr>
      </p:cxnSp>
      <p:sp>
        <p:nvSpPr>
          <p:cNvPr id="251" name="Google Shape;251;p26"/>
          <p:cNvSpPr txBox="1"/>
          <p:nvPr/>
        </p:nvSpPr>
        <p:spPr>
          <a:xfrm>
            <a:off x="622075" y="2617238"/>
            <a:ext cx="1116300" cy="409200"/>
          </a:xfrm>
          <a:prstGeom prst="rect">
            <a:avLst/>
          </a:prstGeom>
          <a:noFill/>
          <a:ln>
            <a:noFill/>
          </a:ln>
        </p:spPr>
        <p:txBody>
          <a:bodyPr spcFirstLastPara="1" wrap="square" lIns="91425" tIns="91425" rIns="91425" bIns="91425" rtlCol="0" anchor="t" anchorCtr="0">
            <a:noAutofit/>
          </a:bodyPr>
          <a:lstStyle/>
          <a:p>
            <a:pPr marL="0" lvl="0" indent="0" algn="r" rtl="0">
              <a:spcBef>
                <a:spcPts val="0"/>
              </a:spcBef>
              <a:spcAft>
                <a:spcPts val="0"/>
              </a:spcAft>
              <a:buNone/>
            </a:pPr>
            <a:r>
              <a:rPr lang="tr" sz="1000" b="1">
                <a:solidFill>
                  <a:srgbClr val="666666"/>
                </a:solidFill>
                <a:latin typeface="+mj-lt"/>
                <a:ea typeface="Google Sans"/>
                <a:cs typeface="Google Sans"/>
                <a:sym typeface="Google Sans"/>
              </a:rPr>
              <a:t>Statüko</a:t>
            </a:r>
            <a:endParaRPr sz="1000" b="1">
              <a:solidFill>
                <a:srgbClr val="666666"/>
              </a:solidFill>
              <a:latin typeface="+mj-lt"/>
              <a:ea typeface="Google Sans"/>
              <a:cs typeface="Google Sans"/>
              <a:sym typeface="Google Sans"/>
            </a:endParaRPr>
          </a:p>
        </p:txBody>
      </p:sp>
      <p:sp>
        <p:nvSpPr>
          <p:cNvPr id="252" name="Google Shape;252;p26"/>
          <p:cNvSpPr txBox="1"/>
          <p:nvPr/>
        </p:nvSpPr>
        <p:spPr>
          <a:xfrm rot="-5400000">
            <a:off x="963975" y="1351311"/>
            <a:ext cx="1236900" cy="432000"/>
          </a:xfrm>
          <a:prstGeom prst="rect">
            <a:avLst/>
          </a:prstGeom>
          <a:noFill/>
          <a:ln>
            <a:noFill/>
          </a:ln>
        </p:spPr>
        <p:txBody>
          <a:bodyPr spcFirstLastPara="1" wrap="square" lIns="91425" tIns="91425" rIns="91425" bIns="91425" rtlCol="0" anchor="t" anchorCtr="0">
            <a:noAutofit/>
          </a:bodyPr>
          <a:lstStyle/>
          <a:p>
            <a:pPr marL="0" lvl="0" indent="0" algn="l" rtl="0">
              <a:spcBef>
                <a:spcPts val="0"/>
              </a:spcBef>
              <a:spcAft>
                <a:spcPts val="0"/>
              </a:spcAft>
              <a:buNone/>
            </a:pPr>
            <a:r>
              <a:rPr lang="tr" sz="1000">
                <a:solidFill>
                  <a:srgbClr val="666666"/>
                </a:solidFill>
                <a:latin typeface="+mj-lt"/>
              </a:rPr>
              <a:t>Performans</a:t>
            </a:r>
            <a:endParaRPr sz="1000">
              <a:solidFill>
                <a:srgbClr val="666666"/>
              </a:solidFill>
              <a:latin typeface="+mj-lt"/>
            </a:endParaRPr>
          </a:p>
        </p:txBody>
      </p:sp>
      <p:sp>
        <p:nvSpPr>
          <p:cNvPr id="253" name="Google Shape;253;p26"/>
          <p:cNvSpPr txBox="1"/>
          <p:nvPr/>
        </p:nvSpPr>
        <p:spPr>
          <a:xfrm>
            <a:off x="7047030" y="4100327"/>
            <a:ext cx="768300" cy="409200"/>
          </a:xfrm>
          <a:prstGeom prst="rect">
            <a:avLst/>
          </a:prstGeom>
          <a:noFill/>
          <a:ln>
            <a:noFill/>
          </a:ln>
        </p:spPr>
        <p:txBody>
          <a:bodyPr spcFirstLastPara="1" wrap="square" lIns="91425" tIns="91425" rIns="91425" bIns="91425" rtlCol="0" anchor="t" anchorCtr="0">
            <a:noAutofit/>
          </a:bodyPr>
          <a:lstStyle/>
          <a:p>
            <a:pPr marL="0" lvl="0" indent="0" algn="l" rtl="0">
              <a:spcBef>
                <a:spcPts val="0"/>
              </a:spcBef>
              <a:spcAft>
                <a:spcPts val="0"/>
              </a:spcAft>
              <a:buNone/>
            </a:pPr>
            <a:r>
              <a:rPr lang="tr" sz="1000">
                <a:solidFill>
                  <a:srgbClr val="666666"/>
                </a:solidFill>
                <a:latin typeface="+mj-lt"/>
              </a:rPr>
              <a:t>Zaman</a:t>
            </a:r>
            <a:endParaRPr sz="1000">
              <a:solidFill>
                <a:srgbClr val="666666"/>
              </a:solidFill>
              <a:latin typeface="+mj-lt"/>
            </a:endParaRPr>
          </a:p>
        </p:txBody>
      </p:sp>
      <p:sp>
        <p:nvSpPr>
          <p:cNvPr id="254" name="Google Shape;254;p26"/>
          <p:cNvSpPr txBox="1"/>
          <p:nvPr/>
        </p:nvSpPr>
        <p:spPr>
          <a:xfrm>
            <a:off x="3126925" y="2530374"/>
            <a:ext cx="809950" cy="160099"/>
          </a:xfrm>
          <a:prstGeom prst="rect">
            <a:avLst/>
          </a:pr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r>
              <a:rPr lang="tr" sz="1000" b="1" dirty="0">
                <a:solidFill>
                  <a:srgbClr val="FF9900"/>
                </a:solidFill>
                <a:latin typeface="+mj-lt"/>
                <a:ea typeface="Google Sans"/>
                <a:cs typeface="Google Sans"/>
                <a:sym typeface="Google Sans"/>
              </a:rPr>
              <a:t>Değişim</a:t>
            </a:r>
            <a:endParaRPr sz="1000" b="1" dirty="0">
              <a:solidFill>
                <a:srgbClr val="FF9900"/>
              </a:solidFill>
              <a:latin typeface="+mj-lt"/>
              <a:ea typeface="Google Sans"/>
              <a:cs typeface="Google Sans"/>
              <a:sym typeface="Google Sans"/>
            </a:endParaRPr>
          </a:p>
        </p:txBody>
      </p:sp>
      <p:sp>
        <p:nvSpPr>
          <p:cNvPr id="255" name="Google Shape;255;p26"/>
          <p:cNvSpPr txBox="1"/>
          <p:nvPr/>
        </p:nvSpPr>
        <p:spPr>
          <a:xfrm>
            <a:off x="2913297" y="3171604"/>
            <a:ext cx="1305900" cy="409200"/>
          </a:xfrm>
          <a:prstGeom prst="rect">
            <a:avLst/>
          </a:prstGeom>
          <a:noFill/>
          <a:ln>
            <a:noFill/>
          </a:ln>
        </p:spPr>
        <p:txBody>
          <a:bodyPr spcFirstLastPara="1" wrap="square" lIns="91425" tIns="91425" rIns="91425" bIns="91425" rtlCol="0" anchor="t" anchorCtr="0">
            <a:noAutofit/>
          </a:bodyPr>
          <a:lstStyle/>
          <a:p>
            <a:pPr marL="0" lvl="0" indent="0" algn="l" rtl="0">
              <a:spcBef>
                <a:spcPts val="0"/>
              </a:spcBef>
              <a:spcAft>
                <a:spcPts val="0"/>
              </a:spcAft>
              <a:buNone/>
            </a:pPr>
            <a:r>
              <a:rPr lang="tr" sz="1000">
                <a:solidFill>
                  <a:srgbClr val="FF0000"/>
                </a:solidFill>
                <a:latin typeface="+mj-lt"/>
                <a:ea typeface="Google Sans"/>
                <a:cs typeface="Google Sans"/>
                <a:sym typeface="Google Sans"/>
              </a:rPr>
              <a:t>1. Direnç</a:t>
            </a:r>
            <a:endParaRPr sz="1000">
              <a:solidFill>
                <a:srgbClr val="FF0000"/>
              </a:solidFill>
              <a:latin typeface="+mj-lt"/>
              <a:ea typeface="Google Sans"/>
              <a:cs typeface="Google Sans"/>
              <a:sym typeface="Google Sans"/>
            </a:endParaRPr>
          </a:p>
        </p:txBody>
      </p:sp>
      <p:sp>
        <p:nvSpPr>
          <p:cNvPr id="256" name="Google Shape;256;p26"/>
          <p:cNvSpPr txBox="1"/>
          <p:nvPr/>
        </p:nvSpPr>
        <p:spPr>
          <a:xfrm>
            <a:off x="3177840" y="3526824"/>
            <a:ext cx="1305900" cy="409200"/>
          </a:xfrm>
          <a:prstGeom prst="rect">
            <a:avLst/>
          </a:prstGeom>
          <a:noFill/>
          <a:ln>
            <a:noFill/>
          </a:ln>
        </p:spPr>
        <p:txBody>
          <a:bodyPr spcFirstLastPara="1" wrap="square" lIns="91425" tIns="91425" rIns="91425" bIns="91425" rtlCol="0" anchor="t" anchorCtr="0">
            <a:noAutofit/>
          </a:bodyPr>
          <a:lstStyle/>
          <a:p>
            <a:pPr marL="0" lvl="0" indent="0" algn="l" rtl="0">
              <a:spcBef>
                <a:spcPts val="0"/>
              </a:spcBef>
              <a:spcAft>
                <a:spcPts val="0"/>
              </a:spcAft>
              <a:buNone/>
            </a:pPr>
            <a:r>
              <a:rPr lang="tr" sz="1000">
                <a:solidFill>
                  <a:srgbClr val="FF0000"/>
                </a:solidFill>
                <a:latin typeface="+mj-lt"/>
                <a:ea typeface="Google Sans"/>
                <a:cs typeface="Google Sans"/>
                <a:sym typeface="Google Sans"/>
              </a:rPr>
              <a:t>2. Boş verme</a:t>
            </a:r>
            <a:endParaRPr sz="1000">
              <a:solidFill>
                <a:srgbClr val="FF0000"/>
              </a:solidFill>
              <a:latin typeface="+mj-lt"/>
              <a:ea typeface="Google Sans"/>
              <a:cs typeface="Google Sans"/>
              <a:sym typeface="Google Sans"/>
            </a:endParaRPr>
          </a:p>
        </p:txBody>
      </p:sp>
      <p:sp>
        <p:nvSpPr>
          <p:cNvPr id="257" name="Google Shape;257;p26"/>
          <p:cNvSpPr txBox="1"/>
          <p:nvPr/>
        </p:nvSpPr>
        <p:spPr>
          <a:xfrm>
            <a:off x="5247652" y="3252454"/>
            <a:ext cx="1305900" cy="409200"/>
          </a:xfrm>
          <a:prstGeom prst="rect">
            <a:avLst/>
          </a:prstGeom>
          <a:noFill/>
          <a:ln>
            <a:noFill/>
          </a:ln>
        </p:spPr>
        <p:txBody>
          <a:bodyPr spcFirstLastPara="1" wrap="square" lIns="91425" tIns="91425" rIns="91425" bIns="91425" rtlCol="0" anchor="t" anchorCtr="0">
            <a:noAutofit/>
          </a:bodyPr>
          <a:lstStyle/>
          <a:p>
            <a:pPr marL="0" lvl="0" indent="0" algn="l" rtl="0">
              <a:spcBef>
                <a:spcPts val="0"/>
              </a:spcBef>
              <a:spcAft>
                <a:spcPts val="0"/>
              </a:spcAft>
              <a:buNone/>
            </a:pPr>
            <a:r>
              <a:rPr lang="tr" sz="1000">
                <a:solidFill>
                  <a:srgbClr val="FF0000"/>
                </a:solidFill>
                <a:latin typeface="+mj-lt"/>
                <a:ea typeface="Google Sans"/>
                <a:cs typeface="Google Sans"/>
                <a:sym typeface="Google Sans"/>
              </a:rPr>
              <a:t>4. İçgörü</a:t>
            </a:r>
            <a:endParaRPr sz="1000">
              <a:solidFill>
                <a:srgbClr val="FF0000"/>
              </a:solidFill>
              <a:latin typeface="+mj-lt"/>
              <a:ea typeface="Google Sans"/>
              <a:cs typeface="Google Sans"/>
              <a:sym typeface="Google Sans"/>
            </a:endParaRPr>
          </a:p>
        </p:txBody>
      </p:sp>
      <p:sp>
        <p:nvSpPr>
          <p:cNvPr id="258" name="Google Shape;258;p26"/>
          <p:cNvSpPr txBox="1"/>
          <p:nvPr/>
        </p:nvSpPr>
        <p:spPr>
          <a:xfrm>
            <a:off x="4376248" y="3819416"/>
            <a:ext cx="1305900" cy="409200"/>
          </a:xfrm>
          <a:prstGeom prst="rect">
            <a:avLst/>
          </a:prstGeom>
          <a:noFill/>
          <a:ln>
            <a:noFill/>
          </a:ln>
        </p:spPr>
        <p:txBody>
          <a:bodyPr spcFirstLastPara="1" wrap="square" lIns="91425" tIns="91425" rIns="91425" bIns="91425" rtlCol="0" anchor="t" anchorCtr="0">
            <a:noAutofit/>
          </a:bodyPr>
          <a:lstStyle/>
          <a:p>
            <a:pPr marL="0" lvl="0" indent="0" algn="l" rtl="0">
              <a:spcBef>
                <a:spcPts val="0"/>
              </a:spcBef>
              <a:spcAft>
                <a:spcPts val="0"/>
              </a:spcAft>
              <a:buNone/>
            </a:pPr>
            <a:r>
              <a:rPr lang="tr" sz="1000">
                <a:solidFill>
                  <a:srgbClr val="FF0000"/>
                </a:solidFill>
                <a:latin typeface="+mj-lt"/>
                <a:ea typeface="Google Sans"/>
                <a:cs typeface="Google Sans"/>
                <a:sym typeface="Google Sans"/>
              </a:rPr>
              <a:t>3. Kabullenme</a:t>
            </a:r>
            <a:endParaRPr sz="1000">
              <a:solidFill>
                <a:srgbClr val="FF0000"/>
              </a:solidFill>
              <a:latin typeface="+mj-lt"/>
              <a:ea typeface="Google Sans"/>
              <a:cs typeface="Google Sans"/>
              <a:sym typeface="Google Sans"/>
            </a:endParaRPr>
          </a:p>
        </p:txBody>
      </p:sp>
      <p:sp>
        <p:nvSpPr>
          <p:cNvPr id="259" name="Google Shape;259;p26"/>
          <p:cNvSpPr txBox="1"/>
          <p:nvPr/>
        </p:nvSpPr>
        <p:spPr>
          <a:xfrm>
            <a:off x="5695808" y="2692682"/>
            <a:ext cx="1305900" cy="409200"/>
          </a:xfrm>
          <a:prstGeom prst="rect">
            <a:avLst/>
          </a:prstGeom>
          <a:noFill/>
          <a:ln>
            <a:noFill/>
          </a:ln>
        </p:spPr>
        <p:txBody>
          <a:bodyPr spcFirstLastPara="1" wrap="square" lIns="91425" tIns="91425" rIns="91425" bIns="91425" rtlCol="0" anchor="t" anchorCtr="0">
            <a:noAutofit/>
          </a:bodyPr>
          <a:lstStyle/>
          <a:p>
            <a:pPr marL="0" lvl="0" indent="0" algn="l" rtl="0">
              <a:spcBef>
                <a:spcPts val="0"/>
              </a:spcBef>
              <a:spcAft>
                <a:spcPts val="0"/>
              </a:spcAft>
              <a:buNone/>
            </a:pPr>
            <a:r>
              <a:rPr lang="tr" sz="1000">
                <a:solidFill>
                  <a:srgbClr val="FF0000"/>
                </a:solidFill>
                <a:latin typeface="+mj-lt"/>
                <a:ea typeface="Google Sans"/>
                <a:cs typeface="Google Sans"/>
                <a:sym typeface="Google Sans"/>
              </a:rPr>
              <a:t>5. Uygulama</a:t>
            </a:r>
            <a:endParaRPr sz="1000">
              <a:solidFill>
                <a:srgbClr val="FF0000"/>
              </a:solidFill>
              <a:latin typeface="+mj-lt"/>
              <a:ea typeface="Google Sans"/>
              <a:cs typeface="Google Sans"/>
              <a:sym typeface="Google Sans"/>
            </a:endParaRPr>
          </a:p>
        </p:txBody>
      </p:sp>
      <p:cxnSp>
        <p:nvCxnSpPr>
          <p:cNvPr id="260" name="Google Shape;260;p26"/>
          <p:cNvCxnSpPr/>
          <p:nvPr/>
        </p:nvCxnSpPr>
        <p:spPr>
          <a:xfrm>
            <a:off x="3482875" y="4214188"/>
            <a:ext cx="2015100" cy="0"/>
          </a:xfrm>
          <a:prstGeom prst="straightConnector1">
            <a:avLst/>
          </a:prstGeom>
          <a:noFill/>
          <a:ln w="9525" cap="flat" cmpd="sng">
            <a:solidFill>
              <a:srgbClr val="FF0000"/>
            </a:solidFill>
            <a:prstDash val="dash"/>
            <a:round/>
            <a:headEnd type="diamond" w="med" len="med"/>
            <a:tailEnd type="diamond" w="med" len="med"/>
          </a:ln>
        </p:spPr>
      </p:cxnSp>
      <p:sp>
        <p:nvSpPr>
          <p:cNvPr id="261" name="Google Shape;261;p26"/>
          <p:cNvSpPr txBox="1"/>
          <p:nvPr/>
        </p:nvSpPr>
        <p:spPr>
          <a:xfrm>
            <a:off x="3837475" y="4243782"/>
            <a:ext cx="1305900" cy="172500"/>
          </a:xfrm>
          <a:prstGeom prst="rect">
            <a:avLst/>
          </a:prstGeom>
          <a:no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000">
                <a:solidFill>
                  <a:srgbClr val="FF0000"/>
                </a:solidFill>
                <a:latin typeface="+mj-lt"/>
                <a:ea typeface="Google Sans"/>
                <a:cs typeface="Google Sans"/>
                <a:sym typeface="Google Sans"/>
              </a:rPr>
              <a:t>Kaos</a:t>
            </a:r>
            <a:endParaRPr sz="1000">
              <a:solidFill>
                <a:srgbClr val="FF0000"/>
              </a:solidFill>
              <a:latin typeface="+mj-lt"/>
              <a:ea typeface="Google Sans"/>
              <a:cs typeface="Google Sans"/>
              <a:sym typeface="Google Sans"/>
            </a:endParaRPr>
          </a:p>
        </p:txBody>
      </p:sp>
      <p:cxnSp>
        <p:nvCxnSpPr>
          <p:cNvPr id="262" name="Google Shape;262;p26"/>
          <p:cNvCxnSpPr/>
          <p:nvPr/>
        </p:nvCxnSpPr>
        <p:spPr>
          <a:xfrm flipH="1">
            <a:off x="1681100" y="2768400"/>
            <a:ext cx="483600" cy="600"/>
          </a:xfrm>
          <a:prstGeom prst="straightConnector1">
            <a:avLst/>
          </a:prstGeom>
          <a:noFill/>
          <a:ln w="28575" cap="flat" cmpd="sng">
            <a:solidFill>
              <a:srgbClr val="FF0000"/>
            </a:solidFill>
            <a:prstDash val="solid"/>
            <a:round/>
            <a:headEnd type="none" w="med" len="med"/>
            <a:tailEnd type="none" w="med" len="med"/>
          </a:ln>
        </p:spPr>
      </p:cxnSp>
      <p:cxnSp>
        <p:nvCxnSpPr>
          <p:cNvPr id="263" name="Google Shape;263;p26"/>
          <p:cNvCxnSpPr/>
          <p:nvPr/>
        </p:nvCxnSpPr>
        <p:spPr>
          <a:xfrm>
            <a:off x="3482875" y="4436075"/>
            <a:ext cx="572400" cy="0"/>
          </a:xfrm>
          <a:prstGeom prst="straightConnector1">
            <a:avLst/>
          </a:prstGeom>
          <a:noFill/>
          <a:ln w="9525" cap="flat" cmpd="sng">
            <a:solidFill>
              <a:srgbClr val="4285F4"/>
            </a:solidFill>
            <a:prstDash val="dash"/>
            <a:round/>
            <a:headEnd type="diamond" w="med" len="med"/>
            <a:tailEnd type="diamond" w="med" len="med"/>
          </a:ln>
        </p:spPr>
      </p:cxnSp>
      <p:sp>
        <p:nvSpPr>
          <p:cNvPr id="264" name="Google Shape;264;p26"/>
          <p:cNvSpPr txBox="1"/>
          <p:nvPr/>
        </p:nvSpPr>
        <p:spPr>
          <a:xfrm>
            <a:off x="3334075" y="4465650"/>
            <a:ext cx="870000" cy="172500"/>
          </a:xfrm>
          <a:prstGeom prst="rect">
            <a:avLst/>
          </a:prstGeom>
          <a:no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000">
                <a:solidFill>
                  <a:srgbClr val="4285F4"/>
                </a:solidFill>
                <a:latin typeface="+mj-lt"/>
                <a:ea typeface="Google Sans"/>
                <a:cs typeface="Google Sans"/>
                <a:sym typeface="Google Sans"/>
              </a:rPr>
              <a:t>Kaos</a:t>
            </a:r>
            <a:endParaRPr sz="1000">
              <a:solidFill>
                <a:srgbClr val="4285F4"/>
              </a:solidFill>
              <a:latin typeface="+mj-lt"/>
              <a:ea typeface="Google Sans"/>
              <a:cs typeface="Google Sans"/>
              <a:sym typeface="Google Sans"/>
            </a:endParaRPr>
          </a:p>
        </p:txBody>
      </p:sp>
      <p:sp>
        <p:nvSpPr>
          <p:cNvPr id="265" name="Google Shape;265;p26"/>
          <p:cNvSpPr txBox="1"/>
          <p:nvPr/>
        </p:nvSpPr>
        <p:spPr>
          <a:xfrm>
            <a:off x="622075" y="2940175"/>
            <a:ext cx="948000" cy="172500"/>
          </a:xfrm>
          <a:prstGeom prst="rect">
            <a:avLst/>
          </a:pr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r>
              <a:rPr lang="tr" sz="1000">
                <a:solidFill>
                  <a:srgbClr val="4285F4"/>
                </a:solidFill>
                <a:latin typeface="+mj-lt"/>
                <a:ea typeface="Google Sans"/>
                <a:cs typeface="Google Sans"/>
                <a:sym typeface="Google Sans"/>
              </a:rPr>
              <a:t>1. Direnç</a:t>
            </a:r>
            <a:endParaRPr sz="1000">
              <a:solidFill>
                <a:srgbClr val="4285F4"/>
              </a:solidFill>
              <a:latin typeface="+mj-lt"/>
              <a:ea typeface="Google Sans"/>
              <a:cs typeface="Google Sans"/>
              <a:sym typeface="Google Sans"/>
            </a:endParaRPr>
          </a:p>
        </p:txBody>
      </p:sp>
      <p:sp>
        <p:nvSpPr>
          <p:cNvPr id="266" name="Google Shape;266;p26"/>
          <p:cNvSpPr txBox="1"/>
          <p:nvPr/>
        </p:nvSpPr>
        <p:spPr>
          <a:xfrm>
            <a:off x="1440900" y="3305325"/>
            <a:ext cx="1472400" cy="238200"/>
          </a:xfrm>
          <a:prstGeom prst="rect">
            <a:avLst/>
          </a:prstGeom>
          <a:noFill/>
          <a:ln>
            <a:noFill/>
          </a:ln>
        </p:spPr>
        <p:txBody>
          <a:bodyPr spcFirstLastPara="1" wrap="square" lIns="91425" tIns="91425" rIns="91425" bIns="91425" rtlCol="0" anchor="ctr" anchorCtr="0">
            <a:noAutofit/>
          </a:bodyPr>
          <a:lstStyle/>
          <a:p>
            <a:pPr marL="0" lvl="0" indent="228600" algn="l" rtl="0">
              <a:spcBef>
                <a:spcPts val="0"/>
              </a:spcBef>
              <a:spcAft>
                <a:spcPts val="0"/>
              </a:spcAft>
              <a:buNone/>
            </a:pPr>
            <a:r>
              <a:rPr lang="tr" sz="1000">
                <a:solidFill>
                  <a:srgbClr val="4285F4"/>
                </a:solidFill>
                <a:latin typeface="+mj-lt"/>
                <a:ea typeface="Google Sans"/>
                <a:cs typeface="Google Sans"/>
                <a:sym typeface="Google Sans"/>
              </a:rPr>
              <a:t>3. Kabullenme</a:t>
            </a:r>
            <a:endParaRPr sz="1000">
              <a:solidFill>
                <a:srgbClr val="4285F4"/>
              </a:solidFill>
              <a:latin typeface="+mj-lt"/>
              <a:ea typeface="Google Sans"/>
              <a:cs typeface="Google Sans"/>
              <a:sym typeface="Google Sans"/>
            </a:endParaRPr>
          </a:p>
        </p:txBody>
      </p:sp>
      <p:sp>
        <p:nvSpPr>
          <p:cNvPr id="267" name="Google Shape;267;p26"/>
          <p:cNvSpPr txBox="1"/>
          <p:nvPr/>
        </p:nvSpPr>
        <p:spPr>
          <a:xfrm>
            <a:off x="680975" y="3159999"/>
            <a:ext cx="989976" cy="198675"/>
          </a:xfrm>
          <a:prstGeom prst="rect">
            <a:avLst/>
          </a:pr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r>
              <a:rPr lang="tr" sz="1000" dirty="0">
                <a:solidFill>
                  <a:srgbClr val="4285F4"/>
                </a:solidFill>
                <a:latin typeface="+mj-lt"/>
                <a:ea typeface="Google Sans"/>
                <a:cs typeface="Google Sans"/>
                <a:sym typeface="Google Sans"/>
              </a:rPr>
              <a:t>2. Boş verme</a:t>
            </a:r>
            <a:endParaRPr sz="1000" dirty="0">
              <a:solidFill>
                <a:srgbClr val="4285F4"/>
              </a:solidFill>
              <a:latin typeface="+mj-lt"/>
              <a:ea typeface="Google Sans"/>
              <a:cs typeface="Google Sans"/>
              <a:sym typeface="Google Sans"/>
            </a:endParaRPr>
          </a:p>
        </p:txBody>
      </p:sp>
      <p:cxnSp>
        <p:nvCxnSpPr>
          <p:cNvPr id="268" name="Google Shape;268;p26"/>
          <p:cNvCxnSpPr/>
          <p:nvPr/>
        </p:nvCxnSpPr>
        <p:spPr>
          <a:xfrm rot="10800000" flipH="1">
            <a:off x="1451875" y="2874638"/>
            <a:ext cx="345000" cy="161100"/>
          </a:xfrm>
          <a:prstGeom prst="straightConnector1">
            <a:avLst/>
          </a:prstGeom>
          <a:noFill/>
          <a:ln w="9525" cap="flat" cmpd="sng">
            <a:solidFill>
              <a:srgbClr val="4285F4"/>
            </a:solidFill>
            <a:prstDash val="dash"/>
            <a:round/>
            <a:headEnd type="none" w="med" len="med"/>
            <a:tailEnd type="none" w="med" len="med"/>
          </a:ln>
        </p:spPr>
      </p:cxnSp>
      <p:cxnSp>
        <p:nvCxnSpPr>
          <p:cNvPr id="269" name="Google Shape;269;p26"/>
          <p:cNvCxnSpPr/>
          <p:nvPr/>
        </p:nvCxnSpPr>
        <p:spPr>
          <a:xfrm rot="10800000" flipH="1">
            <a:off x="1510500" y="2917325"/>
            <a:ext cx="446700" cy="318000"/>
          </a:xfrm>
          <a:prstGeom prst="straightConnector1">
            <a:avLst/>
          </a:prstGeom>
          <a:noFill/>
          <a:ln w="9525" cap="flat" cmpd="sng">
            <a:solidFill>
              <a:srgbClr val="4285F4"/>
            </a:solidFill>
            <a:prstDash val="dash"/>
            <a:round/>
            <a:headEnd type="none" w="med" len="med"/>
            <a:tailEnd type="none" w="med" len="med"/>
          </a:ln>
        </p:spPr>
      </p:cxnSp>
      <p:cxnSp>
        <p:nvCxnSpPr>
          <p:cNvPr id="270" name="Google Shape;270;p26"/>
          <p:cNvCxnSpPr/>
          <p:nvPr/>
        </p:nvCxnSpPr>
        <p:spPr>
          <a:xfrm rot="10800000" flipH="1">
            <a:off x="2205975" y="2917150"/>
            <a:ext cx="11400" cy="454500"/>
          </a:xfrm>
          <a:prstGeom prst="straightConnector1">
            <a:avLst/>
          </a:prstGeom>
          <a:noFill/>
          <a:ln w="9525" cap="flat" cmpd="sng">
            <a:solidFill>
              <a:srgbClr val="4285F4"/>
            </a:solidFill>
            <a:prstDash val="dash"/>
            <a:round/>
            <a:headEnd type="none" w="med" len="med"/>
            <a:tailEnd type="none" w="med" len="med"/>
          </a:ln>
        </p:spPr>
      </p:cxnSp>
      <p:sp>
        <p:nvSpPr>
          <p:cNvPr id="271" name="Google Shape;271;p26"/>
          <p:cNvSpPr txBox="1"/>
          <p:nvPr/>
        </p:nvSpPr>
        <p:spPr>
          <a:xfrm>
            <a:off x="2340913" y="2854363"/>
            <a:ext cx="1472400" cy="238200"/>
          </a:xfrm>
          <a:prstGeom prst="rect">
            <a:avLst/>
          </a:prstGeom>
          <a:noFill/>
          <a:ln>
            <a:noFill/>
          </a:ln>
        </p:spPr>
        <p:txBody>
          <a:bodyPr spcFirstLastPara="1" wrap="square" lIns="91425" tIns="91425" rIns="91425" bIns="91425" rtlCol="0" anchor="ctr" anchorCtr="0">
            <a:noAutofit/>
          </a:bodyPr>
          <a:lstStyle/>
          <a:p>
            <a:pPr marL="0" lvl="0" indent="228600" algn="l" rtl="0">
              <a:spcBef>
                <a:spcPts val="0"/>
              </a:spcBef>
              <a:spcAft>
                <a:spcPts val="0"/>
              </a:spcAft>
              <a:buNone/>
            </a:pPr>
            <a:r>
              <a:rPr lang="tr" sz="1000">
                <a:solidFill>
                  <a:srgbClr val="4285F4"/>
                </a:solidFill>
                <a:latin typeface="+mj-lt"/>
                <a:ea typeface="Google Sans"/>
                <a:cs typeface="Google Sans"/>
                <a:sym typeface="Google Sans"/>
              </a:rPr>
              <a:t>4. İçgörü</a:t>
            </a:r>
            <a:endParaRPr sz="1000">
              <a:solidFill>
                <a:srgbClr val="4285F4"/>
              </a:solidFill>
              <a:latin typeface="+mj-lt"/>
              <a:ea typeface="Google Sans"/>
              <a:cs typeface="Google Sans"/>
              <a:sym typeface="Google Sans"/>
            </a:endParaRPr>
          </a:p>
        </p:txBody>
      </p:sp>
      <p:sp>
        <p:nvSpPr>
          <p:cNvPr id="272" name="Google Shape;272;p26"/>
          <p:cNvSpPr txBox="1"/>
          <p:nvPr/>
        </p:nvSpPr>
        <p:spPr>
          <a:xfrm>
            <a:off x="3936875" y="2854375"/>
            <a:ext cx="1472400" cy="238200"/>
          </a:xfrm>
          <a:prstGeom prst="rect">
            <a:avLst/>
          </a:prstGeom>
          <a:noFill/>
          <a:ln>
            <a:noFill/>
          </a:ln>
        </p:spPr>
        <p:txBody>
          <a:bodyPr spcFirstLastPara="1" wrap="square" lIns="91425" tIns="91425" rIns="91425" bIns="91425" rtlCol="0" anchor="ctr" anchorCtr="0">
            <a:noAutofit/>
          </a:bodyPr>
          <a:lstStyle/>
          <a:p>
            <a:pPr marL="0" lvl="0" indent="228600" algn="l" rtl="0">
              <a:spcBef>
                <a:spcPts val="0"/>
              </a:spcBef>
              <a:spcAft>
                <a:spcPts val="0"/>
              </a:spcAft>
              <a:buNone/>
            </a:pPr>
            <a:r>
              <a:rPr lang="tr" sz="1000">
                <a:solidFill>
                  <a:srgbClr val="4285F4"/>
                </a:solidFill>
                <a:latin typeface="+mj-lt"/>
                <a:ea typeface="Google Sans"/>
                <a:cs typeface="Google Sans"/>
                <a:sym typeface="Google Sans"/>
              </a:rPr>
              <a:t>5. Uygulama</a:t>
            </a:r>
            <a:endParaRPr sz="1000">
              <a:solidFill>
                <a:srgbClr val="4285F4"/>
              </a:solidFill>
              <a:latin typeface="+mj-lt"/>
              <a:ea typeface="Google Sans"/>
              <a:cs typeface="Google Sans"/>
              <a:sym typeface="Google Sans"/>
            </a:endParaRPr>
          </a:p>
        </p:txBody>
      </p:sp>
      <p:sp>
        <p:nvSpPr>
          <p:cNvPr id="273" name="Google Shape;273;p26"/>
          <p:cNvSpPr/>
          <p:nvPr/>
        </p:nvSpPr>
        <p:spPr>
          <a:xfrm>
            <a:off x="1707925" y="2194050"/>
            <a:ext cx="846300" cy="144300"/>
          </a:xfrm>
          <a:prstGeom prst="rect">
            <a:avLst/>
          </a:prstGeom>
          <a:solidFill>
            <a:srgbClr val="4285F4">
              <a:alpha val="73180"/>
            </a:srgbClr>
          </a:solid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800" b="1">
                <a:solidFill>
                  <a:srgbClr val="FFFFFF"/>
                </a:solidFill>
                <a:latin typeface="+mj-lt"/>
                <a:ea typeface="Google Sans"/>
                <a:cs typeface="Google Sans"/>
                <a:sym typeface="Google Sans"/>
              </a:rPr>
              <a:t>Farkındalık</a:t>
            </a:r>
            <a:endParaRPr sz="800" b="1">
              <a:solidFill>
                <a:srgbClr val="FFFFFF"/>
              </a:solidFill>
              <a:latin typeface="+mj-lt"/>
              <a:ea typeface="Google Sans"/>
              <a:cs typeface="Google Sans"/>
              <a:sym typeface="Google Sans"/>
            </a:endParaRPr>
          </a:p>
        </p:txBody>
      </p:sp>
      <p:sp>
        <p:nvSpPr>
          <p:cNvPr id="274" name="Google Shape;274;p26"/>
          <p:cNvSpPr/>
          <p:nvPr/>
        </p:nvSpPr>
        <p:spPr>
          <a:xfrm>
            <a:off x="2596725" y="2194050"/>
            <a:ext cx="870000" cy="144300"/>
          </a:xfrm>
          <a:prstGeom prst="rect">
            <a:avLst/>
          </a:prstGeom>
          <a:solidFill>
            <a:srgbClr val="4285F4">
              <a:alpha val="73180"/>
            </a:srgbClr>
          </a:solid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800" b="1">
                <a:solidFill>
                  <a:srgbClr val="FFFFFF"/>
                </a:solidFill>
                <a:latin typeface="+mj-lt"/>
                <a:ea typeface="Google Sans"/>
                <a:cs typeface="Google Sans"/>
                <a:sym typeface="Google Sans"/>
              </a:rPr>
              <a:t>Hazır Olma</a:t>
            </a:r>
            <a:endParaRPr sz="800" b="1">
              <a:solidFill>
                <a:srgbClr val="FFFFFF"/>
              </a:solidFill>
              <a:latin typeface="+mj-lt"/>
              <a:ea typeface="Google Sans"/>
              <a:cs typeface="Google Sans"/>
              <a:sym typeface="Google Sans"/>
            </a:endParaRPr>
          </a:p>
        </p:txBody>
      </p:sp>
      <p:sp>
        <p:nvSpPr>
          <p:cNvPr id="275" name="Google Shape;275;p26"/>
          <p:cNvSpPr/>
          <p:nvPr/>
        </p:nvSpPr>
        <p:spPr>
          <a:xfrm>
            <a:off x="3509225" y="2194050"/>
            <a:ext cx="1116300" cy="144300"/>
          </a:xfrm>
          <a:prstGeom prst="rect">
            <a:avLst/>
          </a:prstGeom>
          <a:solidFill>
            <a:srgbClr val="4285F4">
              <a:alpha val="73180"/>
            </a:srgbClr>
          </a:solid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800" b="1">
                <a:solidFill>
                  <a:srgbClr val="FFFFFF"/>
                </a:solidFill>
                <a:latin typeface="+mj-lt"/>
                <a:ea typeface="Google Sans"/>
                <a:cs typeface="Google Sans"/>
                <a:sym typeface="Google Sans"/>
              </a:rPr>
              <a:t>Dayanıklılık</a:t>
            </a:r>
            <a:endParaRPr sz="800" b="1">
              <a:solidFill>
                <a:srgbClr val="FFFFFF"/>
              </a:solidFill>
              <a:latin typeface="+mj-lt"/>
              <a:ea typeface="Google Sans"/>
              <a:cs typeface="Google Sans"/>
              <a:sym typeface="Google Sans"/>
            </a:endParaRPr>
          </a:p>
        </p:txBody>
      </p:sp>
      <p:sp>
        <p:nvSpPr>
          <p:cNvPr id="276" name="Google Shape;276;p26"/>
          <p:cNvSpPr txBox="1"/>
          <p:nvPr/>
        </p:nvSpPr>
        <p:spPr>
          <a:xfrm>
            <a:off x="1707925" y="1977525"/>
            <a:ext cx="2917500" cy="172500"/>
          </a:xfrm>
          <a:prstGeom prst="rect">
            <a:avLst/>
          </a:prstGeom>
          <a:no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000">
                <a:solidFill>
                  <a:srgbClr val="2C66BF"/>
                </a:solidFill>
                <a:latin typeface="+mj-lt"/>
                <a:ea typeface="Google Sans"/>
                <a:cs typeface="Google Sans"/>
                <a:sym typeface="Google Sans"/>
              </a:rPr>
              <a:t>Değişim Yönetiminin Yürütülmesi</a:t>
            </a:r>
            <a:endParaRPr sz="1000">
              <a:solidFill>
                <a:srgbClr val="2C66BF"/>
              </a:solidFill>
              <a:latin typeface="+mj-lt"/>
              <a:ea typeface="Google Sans"/>
              <a:cs typeface="Google Sans"/>
              <a:sym typeface="Google Sans"/>
            </a:endParaRPr>
          </a:p>
        </p:txBody>
      </p:sp>
      <p:sp>
        <p:nvSpPr>
          <p:cNvPr id="277" name="Google Shape;277;p26"/>
          <p:cNvSpPr/>
          <p:nvPr/>
        </p:nvSpPr>
        <p:spPr>
          <a:xfrm>
            <a:off x="3291050" y="2705524"/>
            <a:ext cx="294900" cy="265800"/>
          </a:xfrm>
          <a:prstGeom prst="sun">
            <a:avLst>
              <a:gd name="adj" fmla="val 25000"/>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278" name="Google Shape;278;p26"/>
          <p:cNvSpPr txBox="1"/>
          <p:nvPr/>
        </p:nvSpPr>
        <p:spPr>
          <a:xfrm>
            <a:off x="6656674" y="2969099"/>
            <a:ext cx="1591747" cy="920823"/>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rtlCol="0" anchor="t" anchorCtr="0">
            <a:noAutofit/>
          </a:bodyPr>
          <a:lstStyle/>
          <a:p>
            <a:pPr marL="0" lvl="0" indent="0" algn="l" rtl="0">
              <a:spcBef>
                <a:spcPts val="0"/>
              </a:spcBef>
              <a:spcAft>
                <a:spcPts val="0"/>
              </a:spcAft>
              <a:buNone/>
            </a:pPr>
            <a:r>
              <a:rPr lang="tr" sz="1000" b="1" u="sng" dirty="0">
                <a:solidFill>
                  <a:srgbClr val="434343"/>
                </a:solidFill>
                <a:latin typeface="+mj-lt"/>
                <a:ea typeface="Google Sans"/>
                <a:cs typeface="Google Sans"/>
                <a:sym typeface="Google Sans"/>
              </a:rPr>
              <a:t>Lejant</a:t>
            </a:r>
            <a:endParaRPr sz="1000" b="1" u="sng" dirty="0">
              <a:solidFill>
                <a:srgbClr val="434343"/>
              </a:solidFill>
              <a:latin typeface="+mj-lt"/>
              <a:ea typeface="Google Sans"/>
              <a:cs typeface="Google Sans"/>
              <a:sym typeface="Google Sans"/>
            </a:endParaRPr>
          </a:p>
          <a:p>
            <a:pPr marL="0" lvl="0" indent="0" algn="l" rtl="0">
              <a:spcBef>
                <a:spcPts val="0"/>
              </a:spcBef>
              <a:spcAft>
                <a:spcPts val="0"/>
              </a:spcAft>
              <a:buNone/>
            </a:pPr>
            <a:endParaRPr sz="600" dirty="0">
              <a:latin typeface="+mj-lt"/>
              <a:ea typeface="Google Sans"/>
              <a:cs typeface="Google Sans"/>
              <a:sym typeface="Google Sans"/>
            </a:endParaRPr>
          </a:p>
          <a:p>
            <a:pPr marL="0" lvl="0" indent="0" algn="l" rtl="0">
              <a:spcBef>
                <a:spcPts val="0"/>
              </a:spcBef>
              <a:spcAft>
                <a:spcPts val="0"/>
              </a:spcAft>
              <a:buNone/>
            </a:pPr>
            <a:r>
              <a:rPr lang="tr" sz="1000" b="1" dirty="0">
                <a:solidFill>
                  <a:schemeClr val="dk1"/>
                </a:solidFill>
                <a:latin typeface="+mj-lt"/>
                <a:ea typeface="Google Sans"/>
                <a:cs typeface="Google Sans"/>
                <a:sym typeface="Google Sans"/>
              </a:rPr>
              <a:t>Yönetilen Değişim</a:t>
            </a:r>
            <a:endParaRPr sz="1000" b="1" dirty="0">
              <a:solidFill>
                <a:schemeClr val="dk1"/>
              </a:solidFill>
              <a:latin typeface="+mj-lt"/>
              <a:ea typeface="Google Sans"/>
              <a:cs typeface="Google Sans"/>
              <a:sym typeface="Google Sans"/>
            </a:endParaRPr>
          </a:p>
          <a:p>
            <a:pPr marL="0" lvl="0" indent="0" algn="l" rtl="0">
              <a:spcBef>
                <a:spcPts val="0"/>
              </a:spcBef>
              <a:spcAft>
                <a:spcPts val="0"/>
              </a:spcAft>
              <a:buNone/>
            </a:pPr>
            <a:endParaRPr sz="600" dirty="0">
              <a:latin typeface="+mj-lt"/>
              <a:ea typeface="Google Sans"/>
              <a:cs typeface="Google Sans"/>
              <a:sym typeface="Google Sans"/>
            </a:endParaRPr>
          </a:p>
          <a:p>
            <a:pPr marL="0" lvl="0" indent="0" algn="l" rtl="0">
              <a:spcBef>
                <a:spcPts val="0"/>
              </a:spcBef>
              <a:spcAft>
                <a:spcPts val="0"/>
              </a:spcAft>
              <a:buNone/>
            </a:pPr>
            <a:r>
              <a:rPr lang="tr" sz="1000" b="1" dirty="0">
                <a:solidFill>
                  <a:srgbClr val="FF0000"/>
                </a:solidFill>
                <a:latin typeface="+mj-lt"/>
                <a:ea typeface="Google Sans"/>
                <a:cs typeface="Google Sans"/>
                <a:sym typeface="Google Sans"/>
              </a:rPr>
              <a:t>Planlanmayan Değişim</a:t>
            </a:r>
            <a:endParaRPr sz="1000" b="1" dirty="0">
              <a:solidFill>
                <a:srgbClr val="FF0000"/>
              </a:solidFill>
              <a:latin typeface="+mj-lt"/>
              <a:ea typeface="Google Sans"/>
              <a:cs typeface="Google Sans"/>
              <a:sym typeface="Google Sans"/>
            </a:endParaRPr>
          </a:p>
        </p:txBody>
      </p:sp>
      <p:sp>
        <p:nvSpPr>
          <p:cNvPr id="279" name="Google Shape;279;p26"/>
          <p:cNvSpPr txBox="1">
            <a:spLocks noGrp="1"/>
          </p:cNvSpPr>
          <p:nvPr>
            <p:ph type="title"/>
          </p:nvPr>
        </p:nvSpPr>
        <p:spPr>
          <a:xfrm>
            <a:off x="266806" y="415704"/>
            <a:ext cx="8606400" cy="407700"/>
          </a:xfrm>
          <a:prstGeom prst="rect">
            <a:avLst/>
          </a:prstGeom>
          <a:noFill/>
          <a:ln>
            <a:noFill/>
          </a:ln>
        </p:spPr>
        <p:txBody>
          <a:bodyPr spcFirstLastPara="1" wrap="square" lIns="0" tIns="45700" rIns="0" bIns="0" rtlCol="0" anchor="t" anchorCtr="0">
            <a:noAutofit/>
          </a:bodyPr>
          <a:lstStyle/>
          <a:p>
            <a:pPr marL="0" lvl="0" indent="0" algn="l" rtl="0">
              <a:lnSpc>
                <a:spcPct val="80000"/>
              </a:lnSpc>
              <a:spcBef>
                <a:spcPts val="0"/>
              </a:spcBef>
              <a:spcAft>
                <a:spcPts val="0"/>
              </a:spcAft>
              <a:buSzPts val="1100"/>
              <a:buNone/>
            </a:pPr>
            <a:r>
              <a:rPr lang="tr">
                <a:solidFill>
                  <a:srgbClr val="000000"/>
                </a:solidFill>
                <a:latin typeface="+mj-lt"/>
                <a:ea typeface="Google Sans"/>
                <a:cs typeface="Google Sans"/>
                <a:sym typeface="Google Sans"/>
              </a:rPr>
              <a:t>Değişim duygusal bir süreçtir</a:t>
            </a:r>
            <a:endParaRPr>
              <a:solidFill>
                <a:srgbClr val="000000"/>
              </a:solidFill>
              <a:latin typeface="+mj-lt"/>
              <a:ea typeface="Google Sans"/>
              <a:cs typeface="Google Sans"/>
              <a:sym typeface="Google Sans"/>
            </a:endParaRPr>
          </a:p>
        </p:txBody>
      </p:sp>
      <p:sp>
        <p:nvSpPr>
          <p:cNvPr id="280" name="Google Shape;280;p26"/>
          <p:cNvSpPr txBox="1"/>
          <p:nvPr/>
        </p:nvSpPr>
        <p:spPr>
          <a:xfrm>
            <a:off x="3168050" y="57875"/>
            <a:ext cx="5465100" cy="1200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rtlCol="0" anchor="t" anchorCtr="0">
            <a:spAutoFit/>
          </a:bodyPr>
          <a:lstStyle/>
          <a:p>
            <a:pPr marL="0" lvl="0" indent="0" algn="l" rtl="0">
              <a:spcBef>
                <a:spcPts val="0"/>
              </a:spcBef>
              <a:spcAft>
                <a:spcPts val="0"/>
              </a:spcAft>
              <a:buNone/>
            </a:pPr>
            <a:r>
              <a:rPr lang="tr" sz="1100">
                <a:solidFill>
                  <a:schemeClr val="dk1"/>
                </a:solidFill>
                <a:latin typeface="+mj-lt"/>
              </a:rPr>
              <a:t>Bu değişim modelini, ekibinizin değişimle nasıl başa çıktığını anlamak ve onların değişimden daha hızlı ve verimli bir şekilde geçmelerine yardımcı olmak için kullanabilirsiniz. Nihai hedef, ekibinizin performansını artırmaktır ama bu zaman alır ve </a:t>
            </a:r>
            <a:r>
              <a:rPr lang="tr" sz="1100" b="1">
                <a:solidFill>
                  <a:schemeClr val="dk1"/>
                </a:solidFill>
                <a:latin typeface="+mj-lt"/>
              </a:rPr>
              <a:t>çoğu zaman işler düzelmeye başlamadan önce bir süre kötüye gider.</a:t>
            </a:r>
            <a:r>
              <a:rPr lang="tr" sz="1100">
                <a:solidFill>
                  <a:schemeClr val="dk1"/>
                </a:solidFill>
                <a:latin typeface="+mj-lt"/>
              </a:rPr>
              <a:t> Etkili değişim yönetimi, iletişim ve liderlik sayesinde performanstaki düşüş ve düşüşün süresi en aza indirilebilir.</a:t>
            </a:r>
            <a:endParaRPr sz="11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7"/>
          <p:cNvSpPr/>
          <p:nvPr/>
        </p:nvSpPr>
        <p:spPr>
          <a:xfrm>
            <a:off x="2703488" y="1678300"/>
            <a:ext cx="3517500" cy="3001200"/>
          </a:xfrm>
          <a:prstGeom prst="chevron">
            <a:avLst>
              <a:gd name="adj" fmla="val 15986"/>
            </a:avLst>
          </a:prstGeom>
          <a:solidFill>
            <a:srgbClr val="F3F3F3"/>
          </a:solidFill>
          <a:ln w="19050" cap="flat" cmpd="sng">
            <a:solidFill>
              <a:srgbClr val="434343"/>
            </a:solidFill>
            <a:prstDash val="solid"/>
            <a:round/>
            <a:headEnd type="none" w="sm" len="sm"/>
            <a:tailEnd type="none" w="sm" len="sm"/>
          </a:ln>
        </p:spPr>
        <p:txBody>
          <a:bodyPr spcFirstLastPara="1" wrap="square" lIns="91425" tIns="91425" rIns="91425" bIns="91425" rtlCol="0" anchor="b" anchorCtr="0">
            <a:noAutofit/>
          </a:bodyPr>
          <a:lstStyle/>
          <a:p>
            <a:pPr marL="0" lvl="0" indent="0" algn="l" rtl="0">
              <a:spcBef>
                <a:spcPts val="0"/>
              </a:spcBef>
              <a:spcAft>
                <a:spcPts val="0"/>
              </a:spcAft>
              <a:buNone/>
            </a:pPr>
            <a:r>
              <a:rPr lang="tr" sz="900" i="1">
                <a:solidFill>
                  <a:srgbClr val="434343"/>
                </a:solidFill>
                <a:latin typeface="+mj-lt"/>
                <a:ea typeface="Google Sans"/>
                <a:cs typeface="Google Sans"/>
                <a:sym typeface="Google Sans"/>
              </a:rPr>
              <a:t>Kullanılacak metriklere örnek olarak kullanım, ilk temasa kadar geçen süre ve kullanıcı memnuniyeti verilebilir.</a:t>
            </a:r>
            <a:endParaRPr sz="900" i="1">
              <a:solidFill>
                <a:srgbClr val="434343"/>
              </a:solidFill>
              <a:latin typeface="+mj-lt"/>
              <a:ea typeface="Google Sans"/>
              <a:cs typeface="Google Sans"/>
              <a:sym typeface="Google Sans"/>
            </a:endParaRPr>
          </a:p>
        </p:txBody>
      </p:sp>
      <p:sp>
        <p:nvSpPr>
          <p:cNvPr id="286" name="Google Shape;286;p27"/>
          <p:cNvSpPr/>
          <p:nvPr/>
        </p:nvSpPr>
        <p:spPr>
          <a:xfrm rot="-5400000">
            <a:off x="308588" y="2266550"/>
            <a:ext cx="3001200" cy="1824700"/>
          </a:xfrm>
          <a:prstGeom prst="flowChartOffpageConnector">
            <a:avLst/>
          </a:prstGeom>
          <a:solidFill>
            <a:srgbClr val="999999"/>
          </a:solidFill>
          <a:ln w="19050" cap="flat" cmpd="sng">
            <a:solidFill>
              <a:srgbClr val="434343"/>
            </a:solidFill>
            <a:prstDash val="solid"/>
            <a:round/>
            <a:headEnd type="none" w="sm" len="sm"/>
            <a:tailEnd type="none" w="sm" len="sm"/>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287" name="Google Shape;287;p27"/>
          <p:cNvSpPr txBox="1">
            <a:spLocks noGrp="1"/>
          </p:cNvSpPr>
          <p:nvPr>
            <p:ph type="body" idx="4294967295"/>
          </p:nvPr>
        </p:nvSpPr>
        <p:spPr>
          <a:xfrm>
            <a:off x="266800" y="922774"/>
            <a:ext cx="8606400" cy="479700"/>
          </a:xfrm>
          <a:prstGeom prst="rect">
            <a:avLst/>
          </a:prstGeom>
          <a:noFill/>
          <a:ln>
            <a:noFill/>
          </a:ln>
        </p:spPr>
        <p:txBody>
          <a:bodyPr spcFirstLastPara="1" wrap="square" lIns="0" tIns="0" rIns="0" bIns="0" rtlCol="0" anchor="t" anchorCtr="0">
            <a:noAutofit/>
          </a:bodyPr>
          <a:lstStyle/>
          <a:p>
            <a:pPr marL="0" lvl="0" indent="0" algn="l" rtl="0">
              <a:lnSpc>
                <a:spcPct val="100000"/>
              </a:lnSpc>
              <a:spcBef>
                <a:spcPts val="0"/>
              </a:spcBef>
              <a:spcAft>
                <a:spcPts val="0"/>
              </a:spcAft>
              <a:buClr>
                <a:schemeClr val="dk1"/>
              </a:buClr>
              <a:buSzPts val="1700"/>
              <a:buFont typeface="Arial"/>
              <a:buNone/>
            </a:pPr>
            <a:r>
              <a:rPr lang="tr" sz="1200">
                <a:solidFill>
                  <a:schemeClr val="dk1"/>
                </a:solidFill>
                <a:latin typeface="+mj-lt"/>
                <a:ea typeface="Google Sans"/>
                <a:cs typeface="Google Sans"/>
                <a:sym typeface="Google Sans"/>
              </a:rPr>
              <a:t>Değişim uygulandıktan sonra, değişimin ne kadar iyi benimsendiğini ölçmek önemlidir. Amaç, değişimin genel başarısını anlamak için hem niceliksel hem de niteliksel verileri kullanmaktır.</a:t>
            </a:r>
            <a:endParaRPr sz="1200">
              <a:solidFill>
                <a:schemeClr val="dk1"/>
              </a:solidFill>
              <a:latin typeface="+mj-lt"/>
              <a:ea typeface="Google Sans"/>
              <a:cs typeface="Google Sans"/>
              <a:sym typeface="Google Sans"/>
            </a:endParaRPr>
          </a:p>
          <a:p>
            <a:pPr marL="0" lvl="0" indent="0" algn="l" rtl="0">
              <a:lnSpc>
                <a:spcPct val="100000"/>
              </a:lnSpc>
              <a:spcBef>
                <a:spcPts val="0"/>
              </a:spcBef>
              <a:spcAft>
                <a:spcPts val="0"/>
              </a:spcAft>
              <a:buSzPts val="1700"/>
              <a:buNone/>
            </a:pPr>
            <a:endParaRPr sz="1200">
              <a:solidFill>
                <a:srgbClr val="000000"/>
              </a:solidFill>
              <a:latin typeface="+mj-lt"/>
              <a:ea typeface="Google Sans"/>
              <a:cs typeface="Google Sans"/>
              <a:sym typeface="Google Sans"/>
            </a:endParaRPr>
          </a:p>
        </p:txBody>
      </p:sp>
      <p:sp>
        <p:nvSpPr>
          <p:cNvPr id="288" name="Google Shape;288;p27"/>
          <p:cNvSpPr txBox="1">
            <a:spLocks noGrp="1"/>
          </p:cNvSpPr>
          <p:nvPr>
            <p:ph type="sldNum" idx="12"/>
          </p:nvPr>
        </p:nvSpPr>
        <p:spPr>
          <a:xfrm flipH="1">
            <a:off x="8712814" y="4903105"/>
            <a:ext cx="162000" cy="121500"/>
          </a:xfrm>
          <a:prstGeom prst="rect">
            <a:avLst/>
          </a:prstGeom>
          <a:noFill/>
          <a:ln>
            <a:noFill/>
          </a:ln>
        </p:spPr>
        <p:txBody>
          <a:bodyPr spcFirstLastPara="1" wrap="square" lIns="0" tIns="45700" rIns="0" bIns="45700" rtlCol="0" anchor="ctr" anchorCtr="0">
            <a:noAutofit/>
          </a:bodyPr>
          <a:lstStyle/>
          <a:p>
            <a:pPr marL="0" lvl="0" indent="0" algn="r" rtl="0">
              <a:lnSpc>
                <a:spcPct val="100000"/>
              </a:lnSpc>
              <a:spcBef>
                <a:spcPts val="0"/>
              </a:spcBef>
              <a:spcAft>
                <a:spcPts val="0"/>
              </a:spcAft>
              <a:buSzPts val="600"/>
              <a:buNone/>
            </a:pPr>
            <a:fld id="{00000000-1234-1234-1234-123412341234}" type="slidenum">
              <a:rPr lang="en">
                <a:latin typeface="+mj-lt"/>
              </a:rPr>
              <a:t>8</a:t>
            </a:fld>
            <a:endParaRPr>
              <a:latin typeface="+mj-lt"/>
            </a:endParaRPr>
          </a:p>
        </p:txBody>
      </p:sp>
      <p:sp>
        <p:nvSpPr>
          <p:cNvPr id="289" name="Google Shape;289;p27"/>
          <p:cNvSpPr txBox="1">
            <a:spLocks noGrp="1"/>
          </p:cNvSpPr>
          <p:nvPr>
            <p:ph type="title"/>
          </p:nvPr>
        </p:nvSpPr>
        <p:spPr>
          <a:xfrm>
            <a:off x="266806" y="415704"/>
            <a:ext cx="8606400" cy="407700"/>
          </a:xfrm>
          <a:prstGeom prst="rect">
            <a:avLst/>
          </a:prstGeom>
          <a:noFill/>
          <a:ln>
            <a:noFill/>
          </a:ln>
        </p:spPr>
        <p:txBody>
          <a:bodyPr spcFirstLastPara="1" wrap="square" lIns="0" tIns="45700" rIns="0" bIns="0" rtlCol="0" anchor="t" anchorCtr="0">
            <a:noAutofit/>
          </a:bodyPr>
          <a:lstStyle/>
          <a:p>
            <a:pPr marL="0" lvl="0" indent="0" algn="l" rtl="0">
              <a:lnSpc>
                <a:spcPct val="80000"/>
              </a:lnSpc>
              <a:spcBef>
                <a:spcPts val="0"/>
              </a:spcBef>
              <a:spcAft>
                <a:spcPts val="0"/>
              </a:spcAft>
              <a:buSzPts val="1100"/>
              <a:buNone/>
            </a:pPr>
            <a:r>
              <a:rPr lang="tr" b="1">
                <a:latin typeface="+mj-lt"/>
                <a:ea typeface="Google Sans"/>
                <a:cs typeface="Google Sans"/>
                <a:sym typeface="Google Sans"/>
              </a:rPr>
              <a:t>Ölçme: </a:t>
            </a:r>
            <a:r>
              <a:rPr lang="tr" i="1">
                <a:latin typeface="+mj-lt"/>
                <a:ea typeface="Google Sans"/>
                <a:cs typeface="Google Sans"/>
                <a:sym typeface="Google Sans"/>
              </a:rPr>
              <a:t>Benimseme Düzeyini Değerlendirme</a:t>
            </a:r>
            <a:endParaRPr i="1">
              <a:latin typeface="+mj-lt"/>
              <a:ea typeface="Google Sans"/>
              <a:cs typeface="Google Sans"/>
              <a:sym typeface="Google Sans"/>
            </a:endParaRPr>
          </a:p>
        </p:txBody>
      </p:sp>
      <p:sp>
        <p:nvSpPr>
          <p:cNvPr id="290" name="Google Shape;290;p27"/>
          <p:cNvSpPr/>
          <p:nvPr/>
        </p:nvSpPr>
        <p:spPr>
          <a:xfrm>
            <a:off x="0" y="0"/>
            <a:ext cx="9144000" cy="222300"/>
          </a:xfrm>
          <a:prstGeom prst="rect">
            <a:avLst/>
          </a:prstGeom>
          <a:solidFill>
            <a:srgbClr val="00B050"/>
          </a:solidFill>
          <a:ln>
            <a:noFill/>
          </a:ln>
        </p:spPr>
        <p:txBody>
          <a:bodyPr spcFirstLastPara="1" wrap="square" lIns="91425" tIns="91425" rIns="91425" bIns="91425" rtlCol="0" anchor="ctr" anchorCtr="0">
            <a:noAutofit/>
          </a:bodyPr>
          <a:lstStyle/>
          <a:p>
            <a:pPr marL="0" lvl="0" indent="0" algn="ctr" rtl="0">
              <a:spcBef>
                <a:spcPts val="0"/>
              </a:spcBef>
              <a:spcAft>
                <a:spcPts val="0"/>
              </a:spcAft>
              <a:buClr>
                <a:schemeClr val="dk1"/>
              </a:buClr>
              <a:buFont typeface="Arial"/>
              <a:buNone/>
            </a:pPr>
            <a:endParaRPr sz="1600" b="1">
              <a:solidFill>
                <a:srgbClr val="FFFFFF"/>
              </a:solidFill>
              <a:latin typeface="+mj-lt"/>
              <a:ea typeface="Google Sans"/>
              <a:cs typeface="Google Sans"/>
              <a:sym typeface="Google Sans"/>
            </a:endParaRPr>
          </a:p>
        </p:txBody>
      </p:sp>
      <p:sp>
        <p:nvSpPr>
          <p:cNvPr id="291" name="Google Shape;291;p27"/>
          <p:cNvSpPr/>
          <p:nvPr/>
        </p:nvSpPr>
        <p:spPr>
          <a:xfrm>
            <a:off x="1001000" y="4271796"/>
            <a:ext cx="1392600" cy="407700"/>
          </a:xfrm>
          <a:prstGeom prst="rect">
            <a:avLst/>
          </a:prstGeom>
          <a:noFill/>
          <a:ln>
            <a:noFill/>
          </a:ln>
        </p:spPr>
        <p:txBody>
          <a:bodyPr spcFirstLastPara="1" wrap="square" lIns="91425" tIns="45700" rIns="91425" bIns="45700" rtlCol="0" anchor="ctr" anchorCtr="0">
            <a:noAutofit/>
          </a:bodyPr>
          <a:lstStyle/>
          <a:p>
            <a:pPr marL="0" marR="33823" lvl="0" indent="0" algn="ctr" rtl="0">
              <a:lnSpc>
                <a:spcPct val="100000"/>
              </a:lnSpc>
              <a:spcBef>
                <a:spcPts val="0"/>
              </a:spcBef>
              <a:spcAft>
                <a:spcPts val="0"/>
              </a:spcAft>
              <a:buNone/>
            </a:pPr>
            <a:r>
              <a:rPr lang="tr" sz="1200">
                <a:solidFill>
                  <a:srgbClr val="FFFFFF"/>
                </a:solidFill>
                <a:latin typeface="+mj-lt"/>
                <a:ea typeface="Google Sans"/>
                <a:cs typeface="Google Sans"/>
                <a:sym typeface="Google Sans"/>
              </a:rPr>
              <a:t>Anketler Düzenleyin</a:t>
            </a:r>
            <a:endParaRPr sz="1200">
              <a:solidFill>
                <a:srgbClr val="FFFFFF"/>
              </a:solidFill>
              <a:latin typeface="+mj-lt"/>
              <a:ea typeface="Google Sans"/>
              <a:cs typeface="Google Sans"/>
              <a:sym typeface="Google Sans"/>
            </a:endParaRPr>
          </a:p>
          <a:p>
            <a:pPr marL="0" marR="33823" lvl="0" indent="0" algn="ctr" rtl="0">
              <a:lnSpc>
                <a:spcPct val="100000"/>
              </a:lnSpc>
              <a:spcBef>
                <a:spcPts val="0"/>
              </a:spcBef>
              <a:spcAft>
                <a:spcPts val="0"/>
              </a:spcAft>
              <a:buNone/>
            </a:pPr>
            <a:endParaRPr sz="1200">
              <a:solidFill>
                <a:srgbClr val="FFFFFF"/>
              </a:solidFill>
              <a:latin typeface="+mj-lt"/>
              <a:ea typeface="Google Sans"/>
              <a:cs typeface="Google Sans"/>
              <a:sym typeface="Google Sans"/>
            </a:endParaRPr>
          </a:p>
        </p:txBody>
      </p:sp>
      <p:sp>
        <p:nvSpPr>
          <p:cNvPr id="292" name="Google Shape;292;p27"/>
          <p:cNvSpPr/>
          <p:nvPr/>
        </p:nvSpPr>
        <p:spPr>
          <a:xfrm>
            <a:off x="1052575" y="2334013"/>
            <a:ext cx="1392600" cy="370500"/>
          </a:xfrm>
          <a:prstGeom prst="rect">
            <a:avLst/>
          </a:prstGeom>
          <a:noFill/>
          <a:ln>
            <a:noFill/>
          </a:ln>
        </p:spPr>
        <p:txBody>
          <a:bodyPr spcFirstLastPara="1" wrap="square" lIns="91425" tIns="45700" rIns="91425" bIns="45700" rtlCol="0" anchor="ctr" anchorCtr="0">
            <a:noAutofit/>
          </a:bodyPr>
          <a:lstStyle/>
          <a:p>
            <a:pPr marL="0" marR="33823" lvl="0" indent="0" algn="ctr" rtl="0">
              <a:lnSpc>
                <a:spcPct val="100000"/>
              </a:lnSpc>
              <a:spcBef>
                <a:spcPts val="0"/>
              </a:spcBef>
              <a:spcAft>
                <a:spcPts val="0"/>
              </a:spcAft>
              <a:buNone/>
            </a:pPr>
            <a:r>
              <a:rPr lang="tr" sz="1200" dirty="0">
                <a:solidFill>
                  <a:srgbClr val="FFFFFF"/>
                </a:solidFill>
                <a:latin typeface="+mj-lt"/>
                <a:ea typeface="Google Sans"/>
                <a:cs typeface="Google Sans"/>
                <a:sym typeface="Google Sans"/>
              </a:rPr>
              <a:t>Kullanım Verilerini Toplayın</a:t>
            </a:r>
            <a:endParaRPr sz="1200" dirty="0">
              <a:solidFill>
                <a:srgbClr val="FFFFFF"/>
              </a:solidFill>
              <a:latin typeface="+mj-lt"/>
              <a:ea typeface="Google Sans"/>
              <a:cs typeface="Google Sans"/>
              <a:sym typeface="Google Sans"/>
            </a:endParaRPr>
          </a:p>
        </p:txBody>
      </p:sp>
      <p:sp>
        <p:nvSpPr>
          <p:cNvPr id="293" name="Google Shape;293;p27"/>
          <p:cNvSpPr/>
          <p:nvPr/>
        </p:nvSpPr>
        <p:spPr>
          <a:xfrm>
            <a:off x="940675" y="3217588"/>
            <a:ext cx="1616400" cy="663300"/>
          </a:xfrm>
          <a:prstGeom prst="rect">
            <a:avLst/>
          </a:prstGeom>
          <a:noFill/>
          <a:ln>
            <a:noFill/>
          </a:ln>
        </p:spPr>
        <p:txBody>
          <a:bodyPr spcFirstLastPara="1" wrap="square" lIns="91425" tIns="45700" rIns="91425" bIns="45700" rtlCol="0" anchor="ctr" anchorCtr="0">
            <a:noAutofit/>
          </a:bodyPr>
          <a:lstStyle/>
          <a:p>
            <a:pPr marL="0" marR="33823" lvl="0" indent="0" algn="ctr" rtl="0">
              <a:lnSpc>
                <a:spcPct val="100000"/>
              </a:lnSpc>
              <a:spcBef>
                <a:spcPts val="0"/>
              </a:spcBef>
              <a:spcAft>
                <a:spcPts val="0"/>
              </a:spcAft>
              <a:buNone/>
            </a:pPr>
            <a:r>
              <a:rPr lang="tr" sz="1200">
                <a:solidFill>
                  <a:srgbClr val="FFFFFF"/>
                </a:solidFill>
                <a:latin typeface="+mj-lt"/>
                <a:ea typeface="Google Sans"/>
                <a:cs typeface="Google Sans"/>
                <a:sym typeface="Google Sans"/>
              </a:rPr>
              <a:t>Geri Bildirim Toplantıları Düzenleyin</a:t>
            </a:r>
            <a:endParaRPr sz="1200">
              <a:solidFill>
                <a:srgbClr val="FFFFFF"/>
              </a:solidFill>
              <a:latin typeface="+mj-lt"/>
              <a:ea typeface="Google Sans"/>
              <a:cs typeface="Google Sans"/>
              <a:sym typeface="Google Sans"/>
            </a:endParaRPr>
          </a:p>
          <a:p>
            <a:pPr marL="0" marR="33823" lvl="0" indent="0" algn="ctr" rtl="0">
              <a:lnSpc>
                <a:spcPct val="100000"/>
              </a:lnSpc>
              <a:spcBef>
                <a:spcPts val="0"/>
              </a:spcBef>
              <a:spcAft>
                <a:spcPts val="0"/>
              </a:spcAft>
              <a:buNone/>
            </a:pPr>
            <a:endParaRPr sz="1200">
              <a:solidFill>
                <a:srgbClr val="FFFFFF"/>
              </a:solidFill>
              <a:latin typeface="+mj-lt"/>
              <a:ea typeface="Google Sans"/>
              <a:cs typeface="Google Sans"/>
              <a:sym typeface="Google Sans"/>
            </a:endParaRPr>
          </a:p>
        </p:txBody>
      </p:sp>
      <p:sp>
        <p:nvSpPr>
          <p:cNvPr id="294" name="Google Shape;294;p27"/>
          <p:cNvSpPr/>
          <p:nvPr/>
        </p:nvSpPr>
        <p:spPr>
          <a:xfrm>
            <a:off x="3265925" y="2554300"/>
            <a:ext cx="1392600" cy="663300"/>
          </a:xfrm>
          <a:prstGeom prst="rect">
            <a:avLst/>
          </a:prstGeom>
          <a:noFill/>
          <a:ln>
            <a:noFill/>
          </a:ln>
        </p:spPr>
        <p:txBody>
          <a:bodyPr spcFirstLastPara="1" wrap="square" lIns="91425" tIns="45700" rIns="91425" bIns="45700" rtlCol="0" anchor="ctr" anchorCtr="0">
            <a:noAutofit/>
          </a:bodyPr>
          <a:lstStyle/>
          <a:p>
            <a:pPr marL="0" marR="33823" lvl="0" indent="0" algn="ctr" rtl="0">
              <a:lnSpc>
                <a:spcPct val="100000"/>
              </a:lnSpc>
              <a:spcBef>
                <a:spcPts val="0"/>
              </a:spcBef>
              <a:spcAft>
                <a:spcPts val="0"/>
              </a:spcAft>
              <a:buNone/>
            </a:pPr>
            <a:r>
              <a:rPr lang="tr" sz="1200">
                <a:solidFill>
                  <a:srgbClr val="434343"/>
                </a:solidFill>
                <a:latin typeface="+mj-lt"/>
                <a:ea typeface="Google Sans"/>
                <a:cs typeface="Google Sans"/>
                <a:sym typeface="Google Sans"/>
              </a:rPr>
              <a:t>Algılama</a:t>
            </a:r>
            <a:endParaRPr sz="1200">
              <a:solidFill>
                <a:srgbClr val="434343"/>
              </a:solidFill>
              <a:latin typeface="+mj-lt"/>
              <a:ea typeface="Google Sans"/>
              <a:cs typeface="Google Sans"/>
              <a:sym typeface="Google Sans"/>
            </a:endParaRPr>
          </a:p>
        </p:txBody>
      </p:sp>
      <p:sp>
        <p:nvSpPr>
          <p:cNvPr id="295" name="Google Shape;295;p27"/>
          <p:cNvSpPr/>
          <p:nvPr/>
        </p:nvSpPr>
        <p:spPr>
          <a:xfrm>
            <a:off x="4582725" y="2554300"/>
            <a:ext cx="1392600" cy="663300"/>
          </a:xfrm>
          <a:prstGeom prst="rect">
            <a:avLst/>
          </a:prstGeom>
          <a:noFill/>
          <a:ln>
            <a:noFill/>
          </a:ln>
        </p:spPr>
        <p:txBody>
          <a:bodyPr spcFirstLastPara="1" wrap="square" lIns="91425" tIns="45700" rIns="91425" bIns="45700" rtlCol="0" anchor="ctr" anchorCtr="0">
            <a:noAutofit/>
          </a:bodyPr>
          <a:lstStyle/>
          <a:p>
            <a:pPr marL="0" marR="33823" lvl="0" indent="0" algn="ctr" rtl="0">
              <a:lnSpc>
                <a:spcPct val="100000"/>
              </a:lnSpc>
              <a:spcBef>
                <a:spcPts val="0"/>
              </a:spcBef>
              <a:spcAft>
                <a:spcPts val="0"/>
              </a:spcAft>
              <a:buNone/>
            </a:pPr>
            <a:r>
              <a:rPr lang="tr" sz="1200">
                <a:solidFill>
                  <a:srgbClr val="434343"/>
                </a:solidFill>
                <a:latin typeface="+mj-lt"/>
                <a:ea typeface="Google Sans"/>
                <a:cs typeface="Google Sans"/>
                <a:sym typeface="Google Sans"/>
              </a:rPr>
              <a:t>Hazır Olma</a:t>
            </a:r>
            <a:endParaRPr sz="1200">
              <a:solidFill>
                <a:srgbClr val="434343"/>
              </a:solidFill>
              <a:latin typeface="+mj-lt"/>
              <a:ea typeface="Google Sans"/>
              <a:cs typeface="Google Sans"/>
              <a:sym typeface="Google Sans"/>
            </a:endParaRPr>
          </a:p>
        </p:txBody>
      </p:sp>
      <p:sp>
        <p:nvSpPr>
          <p:cNvPr id="296" name="Google Shape;296;p27"/>
          <p:cNvSpPr/>
          <p:nvPr/>
        </p:nvSpPr>
        <p:spPr>
          <a:xfrm>
            <a:off x="3113525" y="3539875"/>
            <a:ext cx="1392600" cy="663300"/>
          </a:xfrm>
          <a:prstGeom prst="rect">
            <a:avLst/>
          </a:prstGeom>
          <a:noFill/>
          <a:ln>
            <a:noFill/>
          </a:ln>
        </p:spPr>
        <p:txBody>
          <a:bodyPr spcFirstLastPara="1" wrap="square" lIns="91425" tIns="45700" rIns="91425" bIns="45700" rtlCol="0" anchor="ctr" anchorCtr="0">
            <a:noAutofit/>
          </a:bodyPr>
          <a:lstStyle/>
          <a:p>
            <a:pPr marL="0" marR="33823" lvl="0" indent="0" algn="ctr" rtl="0">
              <a:lnSpc>
                <a:spcPct val="100000"/>
              </a:lnSpc>
              <a:spcBef>
                <a:spcPts val="0"/>
              </a:spcBef>
              <a:spcAft>
                <a:spcPts val="0"/>
              </a:spcAft>
              <a:buNone/>
            </a:pPr>
            <a:r>
              <a:rPr lang="tr" sz="1200">
                <a:solidFill>
                  <a:srgbClr val="434343"/>
                </a:solidFill>
                <a:latin typeface="+mj-lt"/>
                <a:ea typeface="Google Sans"/>
                <a:cs typeface="Google Sans"/>
                <a:sym typeface="Google Sans"/>
              </a:rPr>
              <a:t>Benimseme / Davranış</a:t>
            </a:r>
            <a:endParaRPr sz="1200">
              <a:solidFill>
                <a:srgbClr val="434343"/>
              </a:solidFill>
              <a:latin typeface="+mj-lt"/>
              <a:ea typeface="Google Sans"/>
              <a:cs typeface="Google Sans"/>
              <a:sym typeface="Google Sans"/>
            </a:endParaRPr>
          </a:p>
        </p:txBody>
      </p:sp>
      <p:sp>
        <p:nvSpPr>
          <p:cNvPr id="297" name="Google Shape;297;p27"/>
          <p:cNvSpPr/>
          <p:nvPr/>
        </p:nvSpPr>
        <p:spPr>
          <a:xfrm>
            <a:off x="4485700" y="3539875"/>
            <a:ext cx="1392600" cy="663300"/>
          </a:xfrm>
          <a:prstGeom prst="rect">
            <a:avLst/>
          </a:prstGeom>
          <a:noFill/>
          <a:ln>
            <a:noFill/>
          </a:ln>
        </p:spPr>
        <p:txBody>
          <a:bodyPr spcFirstLastPara="1" wrap="square" lIns="91425" tIns="45700" rIns="91425" bIns="45700" rtlCol="0" anchor="ctr" anchorCtr="0">
            <a:noAutofit/>
          </a:bodyPr>
          <a:lstStyle/>
          <a:p>
            <a:pPr marL="0" marR="33823" lvl="0" indent="0" algn="ctr" rtl="0">
              <a:lnSpc>
                <a:spcPct val="100000"/>
              </a:lnSpc>
              <a:spcBef>
                <a:spcPts val="0"/>
              </a:spcBef>
              <a:spcAft>
                <a:spcPts val="0"/>
              </a:spcAft>
              <a:buNone/>
            </a:pPr>
            <a:r>
              <a:rPr lang="tr" sz="1200">
                <a:solidFill>
                  <a:srgbClr val="434343"/>
                </a:solidFill>
                <a:latin typeface="+mj-lt"/>
                <a:ea typeface="Google Sans"/>
                <a:cs typeface="Google Sans"/>
                <a:sym typeface="Google Sans"/>
              </a:rPr>
              <a:t>Ticari Sonuçlar </a:t>
            </a:r>
            <a:endParaRPr sz="1200">
              <a:solidFill>
                <a:srgbClr val="434343"/>
              </a:solidFill>
              <a:latin typeface="+mj-lt"/>
              <a:ea typeface="Google Sans"/>
              <a:cs typeface="Google Sans"/>
              <a:sym typeface="Google Sans"/>
            </a:endParaRPr>
          </a:p>
        </p:txBody>
      </p:sp>
      <p:sp>
        <p:nvSpPr>
          <p:cNvPr id="298" name="Google Shape;298;p27"/>
          <p:cNvSpPr/>
          <p:nvPr/>
        </p:nvSpPr>
        <p:spPr>
          <a:xfrm>
            <a:off x="3212450" y="1812638"/>
            <a:ext cx="2499600" cy="407700"/>
          </a:xfrm>
          <a:prstGeom prst="rect">
            <a:avLst/>
          </a:prstGeom>
          <a:noFill/>
          <a:ln>
            <a:noFill/>
          </a:ln>
        </p:spPr>
        <p:txBody>
          <a:bodyPr spcFirstLastPara="1" wrap="square" lIns="91425" tIns="45700" rIns="91425" bIns="45700" rtlCol="0" anchor="ctr" anchorCtr="0">
            <a:noAutofit/>
          </a:bodyPr>
          <a:lstStyle/>
          <a:p>
            <a:pPr marL="0" marR="33823" lvl="0" indent="0" algn="ctr" rtl="0">
              <a:lnSpc>
                <a:spcPct val="100000"/>
              </a:lnSpc>
              <a:spcBef>
                <a:spcPts val="0"/>
              </a:spcBef>
              <a:spcAft>
                <a:spcPts val="0"/>
              </a:spcAft>
              <a:buNone/>
            </a:pPr>
            <a:r>
              <a:rPr lang="tr" b="1" u="sng">
                <a:latin typeface="+mj-lt"/>
                <a:ea typeface="Google Sans"/>
                <a:cs typeface="Google Sans"/>
                <a:sym typeface="Google Sans"/>
              </a:rPr>
              <a:t>Neyi ölçmeliyiz?</a:t>
            </a:r>
            <a:endParaRPr b="1" u="sng">
              <a:latin typeface="+mj-lt"/>
              <a:ea typeface="Google Sans"/>
              <a:cs typeface="Google Sans"/>
              <a:sym typeface="Google Sans"/>
            </a:endParaRPr>
          </a:p>
        </p:txBody>
      </p:sp>
      <p:sp>
        <p:nvSpPr>
          <p:cNvPr id="299" name="Google Shape;299;p27"/>
          <p:cNvSpPr/>
          <p:nvPr/>
        </p:nvSpPr>
        <p:spPr>
          <a:xfrm>
            <a:off x="6595725" y="2824825"/>
            <a:ext cx="1824600" cy="1791000"/>
          </a:xfrm>
          <a:prstGeom prst="rect">
            <a:avLst/>
          </a:prstGeom>
          <a:solidFill>
            <a:srgbClr val="EFEFEF"/>
          </a:solidFill>
          <a:ln w="19050" cap="flat" cmpd="sng">
            <a:solidFill>
              <a:srgbClr val="00B050"/>
            </a:solidFill>
            <a:prstDash val="solid"/>
            <a:round/>
            <a:headEnd type="none" w="sm" len="sm"/>
            <a:tailEnd type="none" w="sm" len="sm"/>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200">
                <a:latin typeface="+mj-lt"/>
                <a:ea typeface="Google Sans"/>
                <a:cs typeface="Google Sans"/>
                <a:sym typeface="Google Sans"/>
              </a:rPr>
              <a:t>Bulguları özetler ve değişimin istikrarlı olduğunu doğrular. </a:t>
            </a:r>
            <a:endParaRPr sz="1200">
              <a:latin typeface="+mj-lt"/>
              <a:ea typeface="Google Sans"/>
              <a:cs typeface="Google Sans"/>
              <a:sym typeface="Google Sans"/>
            </a:endParaRPr>
          </a:p>
          <a:p>
            <a:pPr marL="0" lvl="0" indent="0" algn="ctr" rtl="0">
              <a:spcBef>
                <a:spcPts val="0"/>
              </a:spcBef>
              <a:spcAft>
                <a:spcPts val="0"/>
              </a:spcAft>
              <a:buNone/>
            </a:pPr>
            <a:endParaRPr sz="1200">
              <a:latin typeface="+mj-lt"/>
              <a:ea typeface="Google Sans"/>
              <a:cs typeface="Google Sans"/>
              <a:sym typeface="Google Sans"/>
            </a:endParaRPr>
          </a:p>
          <a:p>
            <a:pPr marL="0" lvl="0" indent="0" algn="ctr" rtl="0">
              <a:spcBef>
                <a:spcPts val="0"/>
              </a:spcBef>
              <a:spcAft>
                <a:spcPts val="0"/>
              </a:spcAft>
              <a:buNone/>
            </a:pPr>
            <a:r>
              <a:rPr lang="tr" sz="1200">
                <a:latin typeface="+mj-lt"/>
                <a:ea typeface="Google Sans"/>
                <a:cs typeface="Google Sans"/>
                <a:sym typeface="Google Sans"/>
              </a:rPr>
              <a:t>Gelecekte bir değişim ekibine ihtiyaç duyulup duyulmayacağı konusunda içgörü sağlar.</a:t>
            </a:r>
            <a:endParaRPr sz="1200">
              <a:latin typeface="+mj-lt"/>
              <a:ea typeface="Google Sans"/>
              <a:cs typeface="Google Sans"/>
              <a:sym typeface="Google Sans"/>
            </a:endParaRPr>
          </a:p>
        </p:txBody>
      </p:sp>
      <p:sp>
        <p:nvSpPr>
          <p:cNvPr id="300" name="Google Shape;300;p27"/>
          <p:cNvSpPr/>
          <p:nvPr/>
        </p:nvSpPr>
        <p:spPr>
          <a:xfrm>
            <a:off x="6595725" y="2478875"/>
            <a:ext cx="1824600" cy="370500"/>
          </a:xfrm>
          <a:prstGeom prst="rect">
            <a:avLst/>
          </a:prstGeom>
          <a:solidFill>
            <a:srgbClr val="00B050"/>
          </a:solidFill>
          <a:ln w="19050" cap="flat" cmpd="sng">
            <a:solidFill>
              <a:srgbClr val="00B050"/>
            </a:solidFill>
            <a:prstDash val="solid"/>
            <a:round/>
            <a:headEnd type="none" w="sm" len="sm"/>
            <a:tailEnd type="none" w="sm" len="sm"/>
          </a:ln>
        </p:spPr>
        <p:txBody>
          <a:bodyPr spcFirstLastPara="1" wrap="square" lIns="91425" tIns="45700" rIns="91425" bIns="45700" rtlCol="0" anchor="ctr" anchorCtr="0">
            <a:noAutofit/>
          </a:bodyPr>
          <a:lstStyle/>
          <a:p>
            <a:pPr marL="0" marR="33823" lvl="0" indent="0" algn="ctr" rtl="0">
              <a:lnSpc>
                <a:spcPct val="100000"/>
              </a:lnSpc>
              <a:spcBef>
                <a:spcPts val="0"/>
              </a:spcBef>
              <a:spcAft>
                <a:spcPts val="0"/>
              </a:spcAft>
              <a:buNone/>
            </a:pPr>
            <a:r>
              <a:rPr lang="tr" b="1">
                <a:solidFill>
                  <a:srgbClr val="FFFFFF"/>
                </a:solidFill>
                <a:latin typeface="+mj-lt"/>
                <a:ea typeface="Google Sans"/>
                <a:cs typeface="Google Sans"/>
                <a:sym typeface="Google Sans"/>
              </a:rPr>
              <a:t>Benimseme Raporu</a:t>
            </a:r>
            <a:endParaRPr b="1">
              <a:solidFill>
                <a:srgbClr val="FFFFFF"/>
              </a:solidFill>
              <a:latin typeface="+mj-lt"/>
              <a:ea typeface="Google Sans"/>
              <a:cs typeface="Google Sans"/>
              <a:sym typeface="Google Sans"/>
            </a:endParaRPr>
          </a:p>
        </p:txBody>
      </p:sp>
      <p:pic>
        <p:nvPicPr>
          <p:cNvPr id="301" name="Google Shape;301;p27"/>
          <p:cNvPicPr preferRelativeResize="0"/>
          <p:nvPr/>
        </p:nvPicPr>
        <p:blipFill>
          <a:blip r:embed="rId3">
            <a:alphaModFix/>
          </a:blip>
          <a:stretch>
            <a:fillRect/>
          </a:stretch>
        </p:blipFill>
        <p:spPr>
          <a:xfrm>
            <a:off x="3545925" y="3135000"/>
            <a:ext cx="527788" cy="527788"/>
          </a:xfrm>
          <a:prstGeom prst="rect">
            <a:avLst/>
          </a:prstGeom>
          <a:noFill/>
          <a:ln>
            <a:noFill/>
          </a:ln>
        </p:spPr>
      </p:pic>
      <p:pic>
        <p:nvPicPr>
          <p:cNvPr id="302" name="Google Shape;302;p27"/>
          <p:cNvPicPr preferRelativeResize="0"/>
          <p:nvPr/>
        </p:nvPicPr>
        <p:blipFill>
          <a:blip r:embed="rId4">
            <a:alphaModFix/>
          </a:blip>
          <a:stretch>
            <a:fillRect/>
          </a:stretch>
        </p:blipFill>
        <p:spPr>
          <a:xfrm>
            <a:off x="3698325" y="2245375"/>
            <a:ext cx="527800" cy="527800"/>
          </a:xfrm>
          <a:prstGeom prst="rect">
            <a:avLst/>
          </a:prstGeom>
          <a:noFill/>
          <a:ln>
            <a:noFill/>
          </a:ln>
        </p:spPr>
      </p:pic>
      <p:pic>
        <p:nvPicPr>
          <p:cNvPr id="303" name="Google Shape;303;p27"/>
          <p:cNvPicPr preferRelativeResize="0"/>
          <p:nvPr/>
        </p:nvPicPr>
        <p:blipFill>
          <a:blip r:embed="rId5">
            <a:alphaModFix/>
          </a:blip>
          <a:stretch>
            <a:fillRect/>
          </a:stretch>
        </p:blipFill>
        <p:spPr>
          <a:xfrm>
            <a:off x="1484975" y="1813425"/>
            <a:ext cx="527800" cy="527800"/>
          </a:xfrm>
          <a:prstGeom prst="rect">
            <a:avLst/>
          </a:prstGeom>
          <a:noFill/>
          <a:ln>
            <a:noFill/>
          </a:ln>
        </p:spPr>
      </p:pic>
      <p:pic>
        <p:nvPicPr>
          <p:cNvPr id="304" name="Google Shape;304;p27"/>
          <p:cNvPicPr preferRelativeResize="0"/>
          <p:nvPr/>
        </p:nvPicPr>
        <p:blipFill>
          <a:blip r:embed="rId6">
            <a:alphaModFix/>
          </a:blip>
          <a:stretch>
            <a:fillRect/>
          </a:stretch>
        </p:blipFill>
        <p:spPr>
          <a:xfrm>
            <a:off x="1484975" y="2748625"/>
            <a:ext cx="527800" cy="527800"/>
          </a:xfrm>
          <a:prstGeom prst="rect">
            <a:avLst/>
          </a:prstGeom>
          <a:noFill/>
          <a:ln>
            <a:noFill/>
          </a:ln>
        </p:spPr>
      </p:pic>
      <p:pic>
        <p:nvPicPr>
          <p:cNvPr id="305" name="Google Shape;305;p27"/>
          <p:cNvPicPr preferRelativeResize="0"/>
          <p:nvPr/>
        </p:nvPicPr>
        <p:blipFill>
          <a:blip r:embed="rId7">
            <a:alphaModFix/>
          </a:blip>
          <a:stretch>
            <a:fillRect/>
          </a:stretch>
        </p:blipFill>
        <p:spPr>
          <a:xfrm>
            <a:off x="1433400" y="3683825"/>
            <a:ext cx="527800" cy="527800"/>
          </a:xfrm>
          <a:prstGeom prst="rect">
            <a:avLst/>
          </a:prstGeom>
          <a:noFill/>
          <a:ln>
            <a:noFill/>
          </a:ln>
        </p:spPr>
      </p:pic>
      <p:pic>
        <p:nvPicPr>
          <p:cNvPr id="306" name="Google Shape;306;p27"/>
          <p:cNvPicPr preferRelativeResize="0"/>
          <p:nvPr/>
        </p:nvPicPr>
        <p:blipFill>
          <a:blip r:embed="rId8">
            <a:alphaModFix/>
          </a:blip>
          <a:stretch>
            <a:fillRect/>
          </a:stretch>
        </p:blipFill>
        <p:spPr>
          <a:xfrm>
            <a:off x="5022075" y="2245375"/>
            <a:ext cx="527800" cy="527800"/>
          </a:xfrm>
          <a:prstGeom prst="rect">
            <a:avLst/>
          </a:prstGeom>
          <a:noFill/>
          <a:ln>
            <a:noFill/>
          </a:ln>
        </p:spPr>
      </p:pic>
      <p:sp>
        <p:nvSpPr>
          <p:cNvPr id="307" name="Google Shape;307;p27"/>
          <p:cNvSpPr/>
          <p:nvPr/>
        </p:nvSpPr>
        <p:spPr>
          <a:xfrm>
            <a:off x="4896653" y="3260076"/>
            <a:ext cx="527800" cy="336952"/>
          </a:xfrm>
          <a:custGeom>
            <a:avLst/>
            <a:gdLst/>
            <a:ahLst/>
            <a:cxnLst/>
            <a:rect l="l" t="t" r="r" b="b"/>
            <a:pathLst>
              <a:path w="863" h="551" extrusionOk="0">
                <a:moveTo>
                  <a:pt x="593" y="1"/>
                </a:moveTo>
                <a:lnTo>
                  <a:pt x="680" y="87"/>
                </a:lnTo>
                <a:lnTo>
                  <a:pt x="486" y="270"/>
                </a:lnTo>
                <a:lnTo>
                  <a:pt x="335" y="130"/>
                </a:lnTo>
                <a:lnTo>
                  <a:pt x="1" y="443"/>
                </a:lnTo>
                <a:lnTo>
                  <a:pt x="109" y="550"/>
                </a:lnTo>
                <a:lnTo>
                  <a:pt x="335" y="335"/>
                </a:lnTo>
                <a:lnTo>
                  <a:pt x="486" y="486"/>
                </a:lnTo>
                <a:lnTo>
                  <a:pt x="777" y="184"/>
                </a:lnTo>
                <a:lnTo>
                  <a:pt x="863" y="270"/>
                </a:lnTo>
                <a:lnTo>
                  <a:pt x="863" y="1"/>
                </a:lnTo>
                <a:close/>
              </a:path>
            </a:pathLst>
          </a:custGeom>
          <a:solidFill>
            <a:srgbClr val="000000"/>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08" name="Google Shape;308;p27"/>
          <p:cNvSpPr txBox="1"/>
          <p:nvPr/>
        </p:nvSpPr>
        <p:spPr>
          <a:xfrm rot="-5400000">
            <a:off x="-821250" y="2975050"/>
            <a:ext cx="3028500" cy="407700"/>
          </a:xfrm>
          <a:prstGeom prst="rect">
            <a:avLst/>
          </a:prstGeom>
          <a:solidFill>
            <a:srgbClr val="434343"/>
          </a:solidFill>
          <a:ln>
            <a:noFill/>
          </a:ln>
        </p:spPr>
        <p:txBody>
          <a:bodyPr spcFirstLastPara="1" wrap="square" lIns="91425" tIns="91425" rIns="91425" bIns="91425" rtlCol="0" anchor="t" anchorCtr="0">
            <a:noAutofit/>
          </a:bodyPr>
          <a:lstStyle/>
          <a:p>
            <a:pPr marL="0" lvl="0" indent="0" algn="ctr" rtl="0">
              <a:spcBef>
                <a:spcPts val="0"/>
              </a:spcBef>
              <a:spcAft>
                <a:spcPts val="0"/>
              </a:spcAft>
              <a:buNone/>
            </a:pPr>
            <a:r>
              <a:rPr lang="tr" b="1">
                <a:solidFill>
                  <a:srgbClr val="FFFFFF"/>
                </a:solidFill>
                <a:latin typeface="+mj-lt"/>
              </a:rPr>
              <a:t>Veri Toplama</a:t>
            </a:r>
            <a:endParaRPr b="1">
              <a:solidFill>
                <a:srgbClr val="FFFFFF"/>
              </a:solidFill>
              <a:latin typeface="+mj-lt"/>
            </a:endParaRPr>
          </a:p>
        </p:txBody>
      </p:sp>
      <p:sp>
        <p:nvSpPr>
          <p:cNvPr id="309" name="Google Shape;309;p27"/>
          <p:cNvSpPr/>
          <p:nvPr/>
        </p:nvSpPr>
        <p:spPr>
          <a:xfrm>
            <a:off x="6980327" y="1684843"/>
            <a:ext cx="1055399" cy="663302"/>
          </a:xfrm>
          <a:custGeom>
            <a:avLst/>
            <a:gdLst/>
            <a:ahLst/>
            <a:cxnLst/>
            <a:rect l="l" t="t" r="r" b="b"/>
            <a:pathLst>
              <a:path w="3362" h="2113" extrusionOk="0">
                <a:moveTo>
                  <a:pt x="43" y="0"/>
                </a:moveTo>
                <a:lnTo>
                  <a:pt x="32" y="11"/>
                </a:lnTo>
                <a:lnTo>
                  <a:pt x="22" y="11"/>
                </a:lnTo>
                <a:lnTo>
                  <a:pt x="11" y="33"/>
                </a:lnTo>
                <a:lnTo>
                  <a:pt x="0" y="44"/>
                </a:lnTo>
                <a:lnTo>
                  <a:pt x="0" y="2015"/>
                </a:lnTo>
                <a:lnTo>
                  <a:pt x="11" y="2048"/>
                </a:lnTo>
                <a:lnTo>
                  <a:pt x="32" y="2058"/>
                </a:lnTo>
                <a:lnTo>
                  <a:pt x="54" y="2058"/>
                </a:lnTo>
                <a:lnTo>
                  <a:pt x="76" y="2048"/>
                </a:lnTo>
                <a:lnTo>
                  <a:pt x="119" y="2015"/>
                </a:lnTo>
                <a:lnTo>
                  <a:pt x="129" y="2004"/>
                </a:lnTo>
                <a:lnTo>
                  <a:pt x="151" y="1994"/>
                </a:lnTo>
                <a:lnTo>
                  <a:pt x="162" y="2004"/>
                </a:lnTo>
                <a:lnTo>
                  <a:pt x="183" y="2015"/>
                </a:lnTo>
                <a:lnTo>
                  <a:pt x="269" y="2101"/>
                </a:lnTo>
                <a:lnTo>
                  <a:pt x="291" y="2112"/>
                </a:lnTo>
                <a:lnTo>
                  <a:pt x="323" y="2112"/>
                </a:lnTo>
                <a:lnTo>
                  <a:pt x="334" y="2101"/>
                </a:lnTo>
                <a:lnTo>
                  <a:pt x="420" y="2015"/>
                </a:lnTo>
                <a:lnTo>
                  <a:pt x="442" y="2004"/>
                </a:lnTo>
                <a:lnTo>
                  <a:pt x="453" y="1994"/>
                </a:lnTo>
                <a:lnTo>
                  <a:pt x="474" y="2004"/>
                </a:lnTo>
                <a:lnTo>
                  <a:pt x="485" y="2015"/>
                </a:lnTo>
                <a:lnTo>
                  <a:pt x="582" y="2101"/>
                </a:lnTo>
                <a:lnTo>
                  <a:pt x="593" y="2112"/>
                </a:lnTo>
                <a:lnTo>
                  <a:pt x="625" y="2112"/>
                </a:lnTo>
                <a:lnTo>
                  <a:pt x="636" y="2101"/>
                </a:lnTo>
                <a:lnTo>
                  <a:pt x="733" y="2015"/>
                </a:lnTo>
                <a:lnTo>
                  <a:pt x="744" y="2004"/>
                </a:lnTo>
                <a:lnTo>
                  <a:pt x="765" y="1994"/>
                </a:lnTo>
                <a:lnTo>
                  <a:pt x="776" y="2004"/>
                </a:lnTo>
                <a:lnTo>
                  <a:pt x="797" y="2015"/>
                </a:lnTo>
                <a:lnTo>
                  <a:pt x="884" y="2101"/>
                </a:lnTo>
                <a:lnTo>
                  <a:pt x="894" y="2112"/>
                </a:lnTo>
                <a:lnTo>
                  <a:pt x="927" y="2112"/>
                </a:lnTo>
                <a:lnTo>
                  <a:pt x="948" y="2101"/>
                </a:lnTo>
                <a:lnTo>
                  <a:pt x="1034" y="2015"/>
                </a:lnTo>
                <a:lnTo>
                  <a:pt x="1056" y="2004"/>
                </a:lnTo>
                <a:lnTo>
                  <a:pt x="1067" y="1994"/>
                </a:lnTo>
                <a:lnTo>
                  <a:pt x="1088" y="2004"/>
                </a:lnTo>
                <a:lnTo>
                  <a:pt x="1099" y="2015"/>
                </a:lnTo>
                <a:lnTo>
                  <a:pt x="1196" y="2101"/>
                </a:lnTo>
                <a:lnTo>
                  <a:pt x="1207" y="2112"/>
                </a:lnTo>
                <a:lnTo>
                  <a:pt x="1239" y="2112"/>
                </a:lnTo>
                <a:lnTo>
                  <a:pt x="1250" y="2101"/>
                </a:lnTo>
                <a:lnTo>
                  <a:pt x="1347" y="2015"/>
                </a:lnTo>
                <a:lnTo>
                  <a:pt x="1358" y="2004"/>
                </a:lnTo>
                <a:lnTo>
                  <a:pt x="1379" y="1994"/>
                </a:lnTo>
                <a:lnTo>
                  <a:pt x="1390" y="2004"/>
                </a:lnTo>
                <a:lnTo>
                  <a:pt x="1401" y="2015"/>
                </a:lnTo>
                <a:lnTo>
                  <a:pt x="1498" y="2101"/>
                </a:lnTo>
                <a:lnTo>
                  <a:pt x="1508" y="2112"/>
                </a:lnTo>
                <a:lnTo>
                  <a:pt x="1541" y="2112"/>
                </a:lnTo>
                <a:lnTo>
                  <a:pt x="1562" y="2101"/>
                </a:lnTo>
                <a:lnTo>
                  <a:pt x="1648" y="2015"/>
                </a:lnTo>
                <a:lnTo>
                  <a:pt x="1670" y="2004"/>
                </a:lnTo>
                <a:lnTo>
                  <a:pt x="1681" y="1994"/>
                </a:lnTo>
                <a:lnTo>
                  <a:pt x="1702" y="2004"/>
                </a:lnTo>
                <a:lnTo>
                  <a:pt x="1713" y="2015"/>
                </a:lnTo>
                <a:lnTo>
                  <a:pt x="1799" y="2101"/>
                </a:lnTo>
                <a:lnTo>
                  <a:pt x="1821" y="2112"/>
                </a:lnTo>
                <a:lnTo>
                  <a:pt x="1853" y="2112"/>
                </a:lnTo>
                <a:lnTo>
                  <a:pt x="1864" y="2101"/>
                </a:lnTo>
                <a:lnTo>
                  <a:pt x="1961" y="2015"/>
                </a:lnTo>
                <a:lnTo>
                  <a:pt x="1972" y="2004"/>
                </a:lnTo>
                <a:lnTo>
                  <a:pt x="1982" y="1994"/>
                </a:lnTo>
                <a:lnTo>
                  <a:pt x="2004" y="2004"/>
                </a:lnTo>
                <a:lnTo>
                  <a:pt x="2015" y="2015"/>
                </a:lnTo>
                <a:lnTo>
                  <a:pt x="2112" y="2101"/>
                </a:lnTo>
                <a:lnTo>
                  <a:pt x="2123" y="2112"/>
                </a:lnTo>
                <a:lnTo>
                  <a:pt x="2155" y="2112"/>
                </a:lnTo>
                <a:lnTo>
                  <a:pt x="2176" y="2101"/>
                </a:lnTo>
                <a:lnTo>
                  <a:pt x="2263" y="2015"/>
                </a:lnTo>
                <a:lnTo>
                  <a:pt x="2273" y="2004"/>
                </a:lnTo>
                <a:lnTo>
                  <a:pt x="2295" y="1994"/>
                </a:lnTo>
                <a:lnTo>
                  <a:pt x="2306" y="2004"/>
                </a:lnTo>
                <a:lnTo>
                  <a:pt x="2327" y="2015"/>
                </a:lnTo>
                <a:lnTo>
                  <a:pt x="2413" y="2101"/>
                </a:lnTo>
                <a:lnTo>
                  <a:pt x="2435" y="2112"/>
                </a:lnTo>
                <a:lnTo>
                  <a:pt x="2467" y="2112"/>
                </a:lnTo>
                <a:lnTo>
                  <a:pt x="2478" y="2101"/>
                </a:lnTo>
                <a:lnTo>
                  <a:pt x="2564" y="2015"/>
                </a:lnTo>
                <a:lnTo>
                  <a:pt x="2586" y="2004"/>
                </a:lnTo>
                <a:lnTo>
                  <a:pt x="2597" y="1994"/>
                </a:lnTo>
                <a:lnTo>
                  <a:pt x="2618" y="2004"/>
                </a:lnTo>
                <a:lnTo>
                  <a:pt x="2629" y="2015"/>
                </a:lnTo>
                <a:lnTo>
                  <a:pt x="2726" y="2101"/>
                </a:lnTo>
                <a:lnTo>
                  <a:pt x="2737" y="2112"/>
                </a:lnTo>
                <a:lnTo>
                  <a:pt x="2769" y="2112"/>
                </a:lnTo>
                <a:lnTo>
                  <a:pt x="2780" y="2101"/>
                </a:lnTo>
                <a:lnTo>
                  <a:pt x="2877" y="2015"/>
                </a:lnTo>
                <a:lnTo>
                  <a:pt x="2887" y="2004"/>
                </a:lnTo>
                <a:lnTo>
                  <a:pt x="2909" y="1994"/>
                </a:lnTo>
                <a:lnTo>
                  <a:pt x="2920" y="2004"/>
                </a:lnTo>
                <a:lnTo>
                  <a:pt x="2941" y="2015"/>
                </a:lnTo>
                <a:lnTo>
                  <a:pt x="3028" y="2101"/>
                </a:lnTo>
                <a:lnTo>
                  <a:pt x="3038" y="2112"/>
                </a:lnTo>
                <a:lnTo>
                  <a:pt x="3081" y="2112"/>
                </a:lnTo>
                <a:lnTo>
                  <a:pt x="3092" y="2101"/>
                </a:lnTo>
                <a:lnTo>
                  <a:pt x="3178" y="2015"/>
                </a:lnTo>
                <a:lnTo>
                  <a:pt x="3200" y="2004"/>
                </a:lnTo>
                <a:lnTo>
                  <a:pt x="3211" y="1994"/>
                </a:lnTo>
                <a:lnTo>
                  <a:pt x="3232" y="2004"/>
                </a:lnTo>
                <a:lnTo>
                  <a:pt x="3243" y="2015"/>
                </a:lnTo>
                <a:lnTo>
                  <a:pt x="3286" y="2048"/>
                </a:lnTo>
                <a:lnTo>
                  <a:pt x="3308" y="2069"/>
                </a:lnTo>
                <a:lnTo>
                  <a:pt x="3329" y="2058"/>
                </a:lnTo>
                <a:lnTo>
                  <a:pt x="3351" y="2048"/>
                </a:lnTo>
                <a:lnTo>
                  <a:pt x="3361" y="2026"/>
                </a:lnTo>
                <a:lnTo>
                  <a:pt x="3361" y="44"/>
                </a:lnTo>
                <a:lnTo>
                  <a:pt x="3361" y="33"/>
                </a:lnTo>
                <a:lnTo>
                  <a:pt x="3351" y="11"/>
                </a:lnTo>
                <a:lnTo>
                  <a:pt x="3329" y="11"/>
                </a:lnTo>
                <a:lnTo>
                  <a:pt x="3318" y="0"/>
                </a:lnTo>
                <a:close/>
              </a:path>
            </a:pathLst>
          </a:custGeom>
          <a:solidFill>
            <a:srgbClr val="EFF0F2"/>
          </a:solidFill>
          <a:ln w="9525" cap="flat" cmpd="sng">
            <a:solidFill>
              <a:srgbClr val="999999"/>
            </a:solidFill>
            <a:prstDash val="solid"/>
            <a:round/>
            <a:headEnd type="none" w="sm" len="sm"/>
            <a:tailEnd type="none" w="sm" len="sm"/>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10" name="Google Shape;310;p27"/>
          <p:cNvSpPr/>
          <p:nvPr/>
        </p:nvSpPr>
        <p:spPr>
          <a:xfrm>
            <a:off x="7071677" y="1843684"/>
            <a:ext cx="115209" cy="91663"/>
          </a:xfrm>
          <a:custGeom>
            <a:avLst/>
            <a:gdLst/>
            <a:ahLst/>
            <a:cxnLst/>
            <a:rect l="l" t="t" r="r" b="b"/>
            <a:pathLst>
              <a:path w="367" h="292" extrusionOk="0">
                <a:moveTo>
                  <a:pt x="302" y="1"/>
                </a:moveTo>
                <a:lnTo>
                  <a:pt x="129" y="173"/>
                </a:lnTo>
                <a:lnTo>
                  <a:pt x="54" y="98"/>
                </a:lnTo>
                <a:lnTo>
                  <a:pt x="0" y="162"/>
                </a:lnTo>
                <a:lnTo>
                  <a:pt x="129" y="292"/>
                </a:lnTo>
                <a:lnTo>
                  <a:pt x="366" y="55"/>
                </a:lnTo>
                <a:lnTo>
                  <a:pt x="302" y="1"/>
                </a:lnTo>
                <a:close/>
              </a:path>
            </a:pathLst>
          </a:custGeom>
          <a:solidFill>
            <a:srgbClr val="00B050"/>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11" name="Google Shape;311;p27"/>
          <p:cNvSpPr/>
          <p:nvPr/>
        </p:nvSpPr>
        <p:spPr>
          <a:xfrm>
            <a:off x="7254065" y="1870995"/>
            <a:ext cx="656407" cy="27311"/>
          </a:xfrm>
          <a:custGeom>
            <a:avLst/>
            <a:gdLst/>
            <a:ahLst/>
            <a:cxnLst/>
            <a:rect l="l" t="t" r="r" b="b"/>
            <a:pathLst>
              <a:path w="2091" h="87" extrusionOk="0">
                <a:moveTo>
                  <a:pt x="1" y="0"/>
                </a:moveTo>
                <a:lnTo>
                  <a:pt x="1" y="86"/>
                </a:lnTo>
                <a:lnTo>
                  <a:pt x="2091" y="86"/>
                </a:lnTo>
                <a:lnTo>
                  <a:pt x="2091" y="0"/>
                </a:lnTo>
                <a:close/>
              </a:path>
            </a:pathLst>
          </a:custGeom>
          <a:solidFill>
            <a:srgbClr val="CDD0D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12" name="Google Shape;312;p27"/>
          <p:cNvSpPr/>
          <p:nvPr/>
        </p:nvSpPr>
        <p:spPr>
          <a:xfrm>
            <a:off x="7254065" y="1870995"/>
            <a:ext cx="656407" cy="27311"/>
          </a:xfrm>
          <a:custGeom>
            <a:avLst/>
            <a:gdLst/>
            <a:ahLst/>
            <a:cxnLst/>
            <a:rect l="l" t="t" r="r" b="b"/>
            <a:pathLst>
              <a:path w="2091" h="87" fill="none" extrusionOk="0">
                <a:moveTo>
                  <a:pt x="1" y="86"/>
                </a:moveTo>
                <a:lnTo>
                  <a:pt x="2091" y="86"/>
                </a:lnTo>
                <a:lnTo>
                  <a:pt x="2091" y="0"/>
                </a:lnTo>
                <a:lnTo>
                  <a:pt x="1" y="0"/>
                </a:lnTo>
              </a:path>
            </a:pathLst>
          </a:cu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13" name="Google Shape;313;p27"/>
          <p:cNvSpPr/>
          <p:nvPr/>
        </p:nvSpPr>
        <p:spPr>
          <a:xfrm>
            <a:off x="7071677" y="1978982"/>
            <a:ext cx="115209" cy="95116"/>
          </a:xfrm>
          <a:custGeom>
            <a:avLst/>
            <a:gdLst/>
            <a:ahLst/>
            <a:cxnLst/>
            <a:rect l="l" t="t" r="r" b="b"/>
            <a:pathLst>
              <a:path w="367" h="303" extrusionOk="0">
                <a:moveTo>
                  <a:pt x="302" y="1"/>
                </a:moveTo>
                <a:lnTo>
                  <a:pt x="129" y="173"/>
                </a:lnTo>
                <a:lnTo>
                  <a:pt x="54" y="109"/>
                </a:lnTo>
                <a:lnTo>
                  <a:pt x="0" y="173"/>
                </a:lnTo>
                <a:lnTo>
                  <a:pt x="129" y="302"/>
                </a:lnTo>
                <a:lnTo>
                  <a:pt x="366" y="65"/>
                </a:lnTo>
                <a:lnTo>
                  <a:pt x="302" y="1"/>
                </a:lnTo>
                <a:close/>
              </a:path>
            </a:pathLst>
          </a:custGeom>
          <a:solidFill>
            <a:srgbClr val="00B050"/>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14" name="Google Shape;314;p27"/>
          <p:cNvSpPr/>
          <p:nvPr/>
        </p:nvSpPr>
        <p:spPr>
          <a:xfrm>
            <a:off x="7254065" y="2005979"/>
            <a:ext cx="656407" cy="30764"/>
          </a:xfrm>
          <a:custGeom>
            <a:avLst/>
            <a:gdLst/>
            <a:ahLst/>
            <a:cxnLst/>
            <a:rect l="l" t="t" r="r" b="b"/>
            <a:pathLst>
              <a:path w="2091" h="98" extrusionOk="0">
                <a:moveTo>
                  <a:pt x="1" y="1"/>
                </a:moveTo>
                <a:lnTo>
                  <a:pt x="1" y="98"/>
                </a:lnTo>
                <a:lnTo>
                  <a:pt x="2091" y="98"/>
                </a:lnTo>
                <a:lnTo>
                  <a:pt x="2091" y="1"/>
                </a:lnTo>
                <a:close/>
              </a:path>
            </a:pathLst>
          </a:custGeom>
          <a:solidFill>
            <a:srgbClr val="CDD0D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15" name="Google Shape;315;p27"/>
          <p:cNvSpPr/>
          <p:nvPr/>
        </p:nvSpPr>
        <p:spPr>
          <a:xfrm>
            <a:off x="7254065" y="2005979"/>
            <a:ext cx="656407" cy="30764"/>
          </a:xfrm>
          <a:custGeom>
            <a:avLst/>
            <a:gdLst/>
            <a:ahLst/>
            <a:cxnLst/>
            <a:rect l="l" t="t" r="r" b="b"/>
            <a:pathLst>
              <a:path w="2091" h="98" fill="none" extrusionOk="0">
                <a:moveTo>
                  <a:pt x="1" y="98"/>
                </a:moveTo>
                <a:lnTo>
                  <a:pt x="2091" y="98"/>
                </a:lnTo>
                <a:lnTo>
                  <a:pt x="2091" y="1"/>
                </a:lnTo>
                <a:lnTo>
                  <a:pt x="1" y="1"/>
                </a:lnTo>
              </a:path>
            </a:pathLst>
          </a:cu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16" name="Google Shape;316;p27"/>
          <p:cNvSpPr/>
          <p:nvPr/>
        </p:nvSpPr>
        <p:spPr>
          <a:xfrm>
            <a:off x="7071677" y="2117733"/>
            <a:ext cx="115209" cy="91663"/>
          </a:xfrm>
          <a:custGeom>
            <a:avLst/>
            <a:gdLst/>
            <a:ahLst/>
            <a:cxnLst/>
            <a:rect l="l" t="t" r="r" b="b"/>
            <a:pathLst>
              <a:path w="367" h="292" extrusionOk="0">
                <a:moveTo>
                  <a:pt x="302" y="1"/>
                </a:moveTo>
                <a:lnTo>
                  <a:pt x="129" y="173"/>
                </a:lnTo>
                <a:lnTo>
                  <a:pt x="54" y="97"/>
                </a:lnTo>
                <a:lnTo>
                  <a:pt x="0" y="162"/>
                </a:lnTo>
                <a:lnTo>
                  <a:pt x="129" y="291"/>
                </a:lnTo>
                <a:lnTo>
                  <a:pt x="366" y="54"/>
                </a:lnTo>
                <a:lnTo>
                  <a:pt x="302" y="1"/>
                </a:lnTo>
                <a:close/>
              </a:path>
            </a:pathLst>
          </a:custGeom>
          <a:solidFill>
            <a:srgbClr val="00B050"/>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17" name="Google Shape;317;p27"/>
          <p:cNvSpPr/>
          <p:nvPr/>
        </p:nvSpPr>
        <p:spPr>
          <a:xfrm>
            <a:off x="7254065" y="2144730"/>
            <a:ext cx="656407" cy="27311"/>
          </a:xfrm>
          <a:custGeom>
            <a:avLst/>
            <a:gdLst/>
            <a:ahLst/>
            <a:cxnLst/>
            <a:rect l="l" t="t" r="r" b="b"/>
            <a:pathLst>
              <a:path w="2091" h="87" extrusionOk="0">
                <a:moveTo>
                  <a:pt x="1" y="1"/>
                </a:moveTo>
                <a:lnTo>
                  <a:pt x="1" y="87"/>
                </a:lnTo>
                <a:lnTo>
                  <a:pt x="2091" y="87"/>
                </a:lnTo>
                <a:lnTo>
                  <a:pt x="2091" y="1"/>
                </a:lnTo>
                <a:close/>
              </a:path>
            </a:pathLst>
          </a:custGeom>
          <a:solidFill>
            <a:srgbClr val="CDD0D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18" name="Google Shape;318;p27"/>
          <p:cNvSpPr/>
          <p:nvPr/>
        </p:nvSpPr>
        <p:spPr>
          <a:xfrm>
            <a:off x="7254065" y="2144730"/>
            <a:ext cx="656407" cy="27311"/>
          </a:xfrm>
          <a:custGeom>
            <a:avLst/>
            <a:gdLst/>
            <a:ahLst/>
            <a:cxnLst/>
            <a:rect l="l" t="t" r="r" b="b"/>
            <a:pathLst>
              <a:path w="2091" h="87" fill="none" extrusionOk="0">
                <a:moveTo>
                  <a:pt x="1" y="87"/>
                </a:moveTo>
                <a:lnTo>
                  <a:pt x="2091" y="87"/>
                </a:lnTo>
                <a:lnTo>
                  <a:pt x="2091" y="1"/>
                </a:lnTo>
                <a:lnTo>
                  <a:pt x="1" y="1"/>
                </a:lnTo>
              </a:path>
            </a:pathLst>
          </a:cu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8"/>
          <p:cNvSpPr txBox="1">
            <a:spLocks noGrp="1"/>
          </p:cNvSpPr>
          <p:nvPr>
            <p:ph type="title"/>
          </p:nvPr>
        </p:nvSpPr>
        <p:spPr>
          <a:xfrm>
            <a:off x="266806" y="415704"/>
            <a:ext cx="8606400" cy="407700"/>
          </a:xfrm>
          <a:prstGeom prst="rect">
            <a:avLst/>
          </a:prstGeom>
          <a:noFill/>
          <a:ln>
            <a:noFill/>
          </a:ln>
        </p:spPr>
        <p:txBody>
          <a:bodyPr spcFirstLastPara="1" wrap="square" lIns="0" tIns="45700" rIns="0" bIns="0" rtlCol="0" anchor="t" anchorCtr="0">
            <a:noAutofit/>
          </a:bodyPr>
          <a:lstStyle/>
          <a:p>
            <a:pPr marL="0" lvl="0" indent="0" algn="l" rtl="0">
              <a:lnSpc>
                <a:spcPct val="80000"/>
              </a:lnSpc>
              <a:spcBef>
                <a:spcPts val="0"/>
              </a:spcBef>
              <a:spcAft>
                <a:spcPts val="0"/>
              </a:spcAft>
              <a:buSzPts val="1100"/>
              <a:buNone/>
            </a:pPr>
            <a:r>
              <a:rPr lang="tr">
                <a:latin typeface="+mj-lt"/>
                <a:ea typeface="Google Sans"/>
                <a:cs typeface="Google Sans"/>
                <a:sym typeface="Google Sans"/>
              </a:rPr>
              <a:t>Özet</a:t>
            </a:r>
            <a:endParaRPr>
              <a:latin typeface="+mj-lt"/>
              <a:ea typeface="Google Sans"/>
              <a:cs typeface="Google Sans"/>
              <a:sym typeface="Google Sans"/>
            </a:endParaRPr>
          </a:p>
        </p:txBody>
      </p:sp>
      <p:sp>
        <p:nvSpPr>
          <p:cNvPr id="324" name="Google Shape;324;p28"/>
          <p:cNvSpPr txBox="1"/>
          <p:nvPr/>
        </p:nvSpPr>
        <p:spPr>
          <a:xfrm>
            <a:off x="861750" y="1080825"/>
            <a:ext cx="7374900" cy="414900"/>
          </a:xfrm>
          <a:prstGeom prst="rect">
            <a:avLst/>
          </a:prstGeom>
          <a:solidFill>
            <a:srgbClr val="F3F3F3"/>
          </a:solidFill>
          <a:ln>
            <a:noFill/>
          </a:ln>
        </p:spPr>
        <p:txBody>
          <a:bodyPr spcFirstLastPara="1" wrap="square" lIns="91425" tIns="91425" rIns="91425" bIns="91425" rtlCol="0" anchor="ctr" anchorCtr="0">
            <a:noAutofit/>
          </a:bodyPr>
          <a:lstStyle/>
          <a:p>
            <a:pPr marL="171450" lvl="0" indent="0" algn="l" rtl="0">
              <a:spcBef>
                <a:spcPts val="0"/>
              </a:spcBef>
              <a:spcAft>
                <a:spcPts val="0"/>
              </a:spcAft>
              <a:buNone/>
            </a:pPr>
            <a:r>
              <a:rPr lang="tr" sz="1600" b="1">
                <a:latin typeface="+mj-lt"/>
                <a:ea typeface="Google Sans"/>
                <a:cs typeface="Google Sans"/>
                <a:sym typeface="Google Sans"/>
              </a:rPr>
              <a:t>Kullanıcı odaklı olun ama aynı zamanda “kullanıcı” tanımınızı genişletin.</a:t>
            </a:r>
            <a:endParaRPr sz="1600" b="1">
              <a:latin typeface="+mj-lt"/>
              <a:ea typeface="Google Sans"/>
              <a:cs typeface="Google Sans"/>
              <a:sym typeface="Google Sans"/>
            </a:endParaRPr>
          </a:p>
        </p:txBody>
      </p:sp>
      <p:sp>
        <p:nvSpPr>
          <p:cNvPr id="325" name="Google Shape;325;p28"/>
          <p:cNvSpPr txBox="1"/>
          <p:nvPr/>
        </p:nvSpPr>
        <p:spPr>
          <a:xfrm>
            <a:off x="861750" y="2364300"/>
            <a:ext cx="7374900" cy="414900"/>
          </a:xfrm>
          <a:prstGeom prst="rect">
            <a:avLst/>
          </a:prstGeom>
          <a:solidFill>
            <a:srgbClr val="F3F3F3"/>
          </a:solidFill>
          <a:ln>
            <a:noFill/>
          </a:ln>
        </p:spPr>
        <p:txBody>
          <a:bodyPr spcFirstLastPara="1" wrap="square" lIns="91425" tIns="91425" rIns="91425" bIns="91425" rtlCol="0" anchor="ctr" anchorCtr="0">
            <a:noAutofit/>
          </a:bodyPr>
          <a:lstStyle/>
          <a:p>
            <a:pPr marL="171450" lvl="0" indent="0" algn="l" rtl="0">
              <a:spcBef>
                <a:spcPts val="0"/>
              </a:spcBef>
              <a:spcAft>
                <a:spcPts val="0"/>
              </a:spcAft>
              <a:buNone/>
            </a:pPr>
            <a:r>
              <a:rPr lang="tr" sz="1600" b="1">
                <a:latin typeface="+mj-lt"/>
                <a:ea typeface="Google Sans"/>
                <a:cs typeface="Google Sans"/>
                <a:sym typeface="Google Sans"/>
              </a:rPr>
              <a:t>Değişim yönetimi sürecindeki temel adımlar:</a:t>
            </a:r>
            <a:endParaRPr sz="1600" b="1">
              <a:latin typeface="+mj-lt"/>
              <a:ea typeface="Google Sans"/>
              <a:cs typeface="Google Sans"/>
              <a:sym typeface="Google Sans"/>
            </a:endParaRPr>
          </a:p>
        </p:txBody>
      </p:sp>
      <p:sp>
        <p:nvSpPr>
          <p:cNvPr id="326" name="Google Shape;326;p28"/>
          <p:cNvSpPr txBox="1"/>
          <p:nvPr/>
        </p:nvSpPr>
        <p:spPr>
          <a:xfrm>
            <a:off x="861750" y="3824175"/>
            <a:ext cx="7374900" cy="414900"/>
          </a:xfrm>
          <a:prstGeom prst="rect">
            <a:avLst/>
          </a:prstGeom>
          <a:solidFill>
            <a:srgbClr val="F3F3F3"/>
          </a:solidFill>
          <a:ln>
            <a:noFill/>
          </a:ln>
        </p:spPr>
        <p:txBody>
          <a:bodyPr spcFirstLastPara="1" wrap="square" lIns="91425" tIns="91425" rIns="91425" bIns="91425" rtlCol="0" anchor="ctr" anchorCtr="0">
            <a:noAutofit/>
          </a:bodyPr>
          <a:lstStyle/>
          <a:p>
            <a:pPr marL="171450" lvl="0" indent="0" algn="l" rtl="0">
              <a:spcBef>
                <a:spcPts val="0"/>
              </a:spcBef>
              <a:spcAft>
                <a:spcPts val="0"/>
              </a:spcAft>
              <a:buNone/>
            </a:pPr>
            <a:r>
              <a:rPr lang="tr" sz="1600" b="1">
                <a:latin typeface="+mj-lt"/>
                <a:ea typeface="Google Sans"/>
                <a:cs typeface="Google Sans"/>
                <a:sym typeface="Google Sans"/>
              </a:rPr>
              <a:t>Değişim yönetimi için herkese uyan tek bir yaklaşım yoktur! Unutmayın, bu iş, bilimden çok sanata yakındır.</a:t>
            </a:r>
            <a:endParaRPr sz="1600" b="1">
              <a:latin typeface="+mj-lt"/>
              <a:ea typeface="Google Sans"/>
              <a:cs typeface="Google Sans"/>
              <a:sym typeface="Google Sans"/>
            </a:endParaRPr>
          </a:p>
        </p:txBody>
      </p:sp>
      <p:sp>
        <p:nvSpPr>
          <p:cNvPr id="327" name="Google Shape;327;p28"/>
          <p:cNvSpPr/>
          <p:nvPr/>
        </p:nvSpPr>
        <p:spPr>
          <a:xfrm>
            <a:off x="1368825" y="2928943"/>
            <a:ext cx="1066200" cy="536100"/>
          </a:xfrm>
          <a:prstGeom prst="rect">
            <a:avLst/>
          </a:prstGeom>
          <a:solidFill>
            <a:srgbClr val="F4B400"/>
          </a:solidFill>
          <a:ln>
            <a:noFill/>
          </a:ln>
        </p:spPr>
        <p:txBody>
          <a:bodyPr spcFirstLastPara="1" wrap="square" lIns="91425" tIns="91425" rIns="91425" bIns="91425" rtlCol="0" anchor="ctr" anchorCtr="0">
            <a:noAutofit/>
          </a:bodyPr>
          <a:lstStyle/>
          <a:p>
            <a:pPr marL="0" lvl="0" indent="0" algn="ctr" rtl="0">
              <a:spcBef>
                <a:spcPts val="0"/>
              </a:spcBef>
              <a:spcAft>
                <a:spcPts val="0"/>
              </a:spcAft>
              <a:buClr>
                <a:schemeClr val="dk1"/>
              </a:buClr>
              <a:buFont typeface="Arial"/>
              <a:buNone/>
            </a:pPr>
            <a:r>
              <a:rPr lang="tr" sz="1200" b="1">
                <a:solidFill>
                  <a:srgbClr val="FFFFFF"/>
                </a:solidFill>
                <a:latin typeface="+mj-lt"/>
                <a:ea typeface="Google Sans"/>
                <a:cs typeface="Google Sans"/>
                <a:sym typeface="Google Sans"/>
              </a:rPr>
              <a:t>PLANLAMA </a:t>
            </a:r>
            <a:endParaRPr sz="1200" b="1">
              <a:solidFill>
                <a:srgbClr val="FFFFFF"/>
              </a:solidFill>
              <a:latin typeface="+mj-lt"/>
              <a:ea typeface="Google Sans"/>
              <a:cs typeface="Google Sans"/>
              <a:sym typeface="Google Sans"/>
            </a:endParaRPr>
          </a:p>
        </p:txBody>
      </p:sp>
      <p:sp>
        <p:nvSpPr>
          <p:cNvPr id="328" name="Google Shape;328;p28"/>
          <p:cNvSpPr/>
          <p:nvPr/>
        </p:nvSpPr>
        <p:spPr>
          <a:xfrm>
            <a:off x="2508087" y="2928900"/>
            <a:ext cx="3667500" cy="264300"/>
          </a:xfrm>
          <a:prstGeom prst="rect">
            <a:avLst/>
          </a:prstGeom>
          <a:solidFill>
            <a:srgbClr val="4285F4"/>
          </a:solid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1200" b="1">
                <a:solidFill>
                  <a:srgbClr val="FFFFFF"/>
                </a:solidFill>
                <a:latin typeface="+mj-lt"/>
                <a:ea typeface="Google Sans"/>
                <a:cs typeface="Google Sans"/>
                <a:sym typeface="Google Sans"/>
              </a:rPr>
              <a:t>YÜRÜTME</a:t>
            </a:r>
            <a:endParaRPr sz="1200" b="1">
              <a:solidFill>
                <a:srgbClr val="FFFFFF"/>
              </a:solidFill>
              <a:latin typeface="+mj-lt"/>
              <a:ea typeface="Google Sans"/>
              <a:cs typeface="Google Sans"/>
              <a:sym typeface="Google Sans"/>
            </a:endParaRPr>
          </a:p>
        </p:txBody>
      </p:sp>
      <p:sp>
        <p:nvSpPr>
          <p:cNvPr id="329" name="Google Shape;329;p28"/>
          <p:cNvSpPr/>
          <p:nvPr/>
        </p:nvSpPr>
        <p:spPr>
          <a:xfrm>
            <a:off x="6248670" y="2928931"/>
            <a:ext cx="1118700" cy="536100"/>
          </a:xfrm>
          <a:prstGeom prst="rect">
            <a:avLst/>
          </a:prstGeom>
          <a:solidFill>
            <a:srgbClr val="00B050"/>
          </a:solidFill>
          <a:ln>
            <a:noFill/>
          </a:ln>
        </p:spPr>
        <p:txBody>
          <a:bodyPr spcFirstLastPara="1" wrap="square" lIns="91425" tIns="91425" rIns="91425" bIns="91425" rtlCol="0" anchor="ctr" anchorCtr="0">
            <a:noAutofit/>
          </a:bodyPr>
          <a:lstStyle/>
          <a:p>
            <a:pPr marL="0" lvl="0" indent="0" algn="ctr" rtl="0">
              <a:spcBef>
                <a:spcPts val="0"/>
              </a:spcBef>
              <a:spcAft>
                <a:spcPts val="0"/>
              </a:spcAft>
              <a:buClr>
                <a:schemeClr val="dk1"/>
              </a:buClr>
              <a:buFont typeface="Arial"/>
              <a:buNone/>
            </a:pPr>
            <a:r>
              <a:rPr lang="tr" sz="1200" b="1">
                <a:solidFill>
                  <a:srgbClr val="FFFFFF"/>
                </a:solidFill>
                <a:latin typeface="+mj-lt"/>
                <a:ea typeface="Google Sans"/>
                <a:cs typeface="Google Sans"/>
                <a:sym typeface="Google Sans"/>
              </a:rPr>
              <a:t>ÖLÇME</a:t>
            </a:r>
            <a:endParaRPr sz="1200" b="1">
              <a:solidFill>
                <a:srgbClr val="FFFFFF"/>
              </a:solidFill>
              <a:latin typeface="+mj-lt"/>
              <a:ea typeface="Google Sans"/>
              <a:cs typeface="Google Sans"/>
              <a:sym typeface="Google Sans"/>
            </a:endParaRPr>
          </a:p>
        </p:txBody>
      </p:sp>
      <p:sp>
        <p:nvSpPr>
          <p:cNvPr id="330" name="Google Shape;330;p28"/>
          <p:cNvSpPr/>
          <p:nvPr/>
        </p:nvSpPr>
        <p:spPr>
          <a:xfrm>
            <a:off x="2508154" y="3239769"/>
            <a:ext cx="1189200" cy="225300"/>
          </a:xfrm>
          <a:prstGeom prst="rect">
            <a:avLst/>
          </a:prstGeom>
          <a:solidFill>
            <a:srgbClr val="4285F4">
              <a:alpha val="73180"/>
            </a:srgbClr>
          </a:solid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900" b="1">
                <a:solidFill>
                  <a:srgbClr val="FFFFFF"/>
                </a:solidFill>
                <a:latin typeface="+mj-lt"/>
                <a:ea typeface="Google Sans"/>
                <a:cs typeface="Google Sans"/>
                <a:sym typeface="Google Sans"/>
              </a:rPr>
              <a:t>1. FARKINDALIK</a:t>
            </a:r>
            <a:endParaRPr sz="900" b="1">
              <a:solidFill>
                <a:srgbClr val="FFFFFF"/>
              </a:solidFill>
              <a:latin typeface="+mj-lt"/>
              <a:ea typeface="Google Sans"/>
              <a:cs typeface="Google Sans"/>
              <a:sym typeface="Google Sans"/>
            </a:endParaRPr>
          </a:p>
        </p:txBody>
      </p:sp>
      <p:sp>
        <p:nvSpPr>
          <p:cNvPr id="331" name="Google Shape;331;p28"/>
          <p:cNvSpPr/>
          <p:nvPr/>
        </p:nvSpPr>
        <p:spPr>
          <a:xfrm>
            <a:off x="3747259" y="3239778"/>
            <a:ext cx="1189200" cy="225300"/>
          </a:xfrm>
          <a:prstGeom prst="rect">
            <a:avLst/>
          </a:prstGeom>
          <a:solidFill>
            <a:srgbClr val="4285F4">
              <a:alpha val="73180"/>
            </a:srgbClr>
          </a:solid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900" b="1">
                <a:solidFill>
                  <a:srgbClr val="FFFFFF"/>
                </a:solidFill>
                <a:latin typeface="+mj-lt"/>
                <a:ea typeface="Google Sans"/>
                <a:cs typeface="Google Sans"/>
                <a:sym typeface="Google Sans"/>
              </a:rPr>
              <a:t>2. HAZIR OLMA</a:t>
            </a:r>
            <a:endParaRPr sz="900" b="1">
              <a:solidFill>
                <a:srgbClr val="FFFFFF"/>
              </a:solidFill>
              <a:latin typeface="+mj-lt"/>
              <a:ea typeface="Google Sans"/>
              <a:cs typeface="Google Sans"/>
              <a:sym typeface="Google Sans"/>
            </a:endParaRPr>
          </a:p>
        </p:txBody>
      </p:sp>
      <p:sp>
        <p:nvSpPr>
          <p:cNvPr id="332" name="Google Shape;332;p28"/>
          <p:cNvSpPr/>
          <p:nvPr/>
        </p:nvSpPr>
        <p:spPr>
          <a:xfrm>
            <a:off x="4986373" y="3239769"/>
            <a:ext cx="1189200" cy="225300"/>
          </a:xfrm>
          <a:prstGeom prst="rect">
            <a:avLst/>
          </a:prstGeom>
          <a:solidFill>
            <a:srgbClr val="4285F4">
              <a:alpha val="73180"/>
            </a:srgbClr>
          </a:solidFill>
          <a:ln>
            <a:noFill/>
          </a:ln>
        </p:spPr>
        <p:txBody>
          <a:bodyPr spcFirstLastPara="1" wrap="square" lIns="91425" tIns="91425" rIns="91425" bIns="91425" rtlCol="0" anchor="ctr" anchorCtr="0">
            <a:noAutofit/>
          </a:bodyPr>
          <a:lstStyle/>
          <a:p>
            <a:pPr marL="0" lvl="0" indent="0" algn="ctr" rtl="0">
              <a:spcBef>
                <a:spcPts val="0"/>
              </a:spcBef>
              <a:spcAft>
                <a:spcPts val="0"/>
              </a:spcAft>
              <a:buNone/>
            </a:pPr>
            <a:r>
              <a:rPr lang="tr" sz="900" b="1">
                <a:solidFill>
                  <a:srgbClr val="FFFFFF"/>
                </a:solidFill>
                <a:latin typeface="+mj-lt"/>
                <a:ea typeface="Google Sans"/>
                <a:cs typeface="Google Sans"/>
                <a:sym typeface="Google Sans"/>
              </a:rPr>
              <a:t>3. DAYANIKLILIK</a:t>
            </a:r>
            <a:endParaRPr sz="900" b="1">
              <a:solidFill>
                <a:srgbClr val="FFFFFF"/>
              </a:solidFill>
              <a:latin typeface="+mj-lt"/>
              <a:ea typeface="Google Sans"/>
              <a:cs typeface="Google Sans"/>
              <a:sym typeface="Google Sans"/>
            </a:endParaRPr>
          </a:p>
        </p:txBody>
      </p:sp>
      <p:sp>
        <p:nvSpPr>
          <p:cNvPr id="333" name="Google Shape;333;p28"/>
          <p:cNvSpPr/>
          <p:nvPr/>
        </p:nvSpPr>
        <p:spPr>
          <a:xfrm>
            <a:off x="4183485" y="1621686"/>
            <a:ext cx="552000" cy="536100"/>
          </a:xfrm>
          <a:prstGeom prst="ellipse">
            <a:avLst/>
          </a:prstGeom>
          <a:solidFill>
            <a:srgbClr val="D9D9D9"/>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34" name="Google Shape;334;p28"/>
          <p:cNvSpPr/>
          <p:nvPr/>
        </p:nvSpPr>
        <p:spPr>
          <a:xfrm>
            <a:off x="2637625" y="1621686"/>
            <a:ext cx="552000" cy="536100"/>
          </a:xfrm>
          <a:prstGeom prst="ellipse">
            <a:avLst/>
          </a:prstGeom>
          <a:solidFill>
            <a:srgbClr val="D9D9D9"/>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35" name="Google Shape;335;p28"/>
          <p:cNvSpPr/>
          <p:nvPr/>
        </p:nvSpPr>
        <p:spPr>
          <a:xfrm>
            <a:off x="1368814" y="1621686"/>
            <a:ext cx="552000" cy="536100"/>
          </a:xfrm>
          <a:prstGeom prst="ellipse">
            <a:avLst/>
          </a:prstGeom>
          <a:solidFill>
            <a:srgbClr val="D9D9D9"/>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pic>
        <p:nvPicPr>
          <p:cNvPr id="336" name="Google Shape;336;p28"/>
          <p:cNvPicPr preferRelativeResize="0"/>
          <p:nvPr/>
        </p:nvPicPr>
        <p:blipFill>
          <a:blip r:embed="rId3">
            <a:alphaModFix/>
          </a:blip>
          <a:stretch>
            <a:fillRect/>
          </a:stretch>
        </p:blipFill>
        <p:spPr>
          <a:xfrm>
            <a:off x="2771286" y="1682347"/>
            <a:ext cx="284681" cy="414779"/>
          </a:xfrm>
          <a:prstGeom prst="rect">
            <a:avLst/>
          </a:prstGeom>
          <a:noFill/>
          <a:ln>
            <a:noFill/>
          </a:ln>
        </p:spPr>
      </p:pic>
      <p:pic>
        <p:nvPicPr>
          <p:cNvPr id="337" name="Google Shape;337;p28"/>
          <p:cNvPicPr preferRelativeResize="0"/>
          <p:nvPr/>
        </p:nvPicPr>
        <p:blipFill>
          <a:blip r:embed="rId4">
            <a:alphaModFix/>
          </a:blip>
          <a:stretch>
            <a:fillRect/>
          </a:stretch>
        </p:blipFill>
        <p:spPr>
          <a:xfrm>
            <a:off x="4296394" y="1673862"/>
            <a:ext cx="326203" cy="431748"/>
          </a:xfrm>
          <a:prstGeom prst="rect">
            <a:avLst/>
          </a:prstGeom>
          <a:noFill/>
          <a:ln>
            <a:noFill/>
          </a:ln>
        </p:spPr>
      </p:pic>
      <p:pic>
        <p:nvPicPr>
          <p:cNvPr id="338" name="Google Shape;338;p28"/>
          <p:cNvPicPr preferRelativeResize="0"/>
          <p:nvPr/>
        </p:nvPicPr>
        <p:blipFill>
          <a:blip r:embed="rId5">
            <a:alphaModFix/>
          </a:blip>
          <a:stretch>
            <a:fillRect/>
          </a:stretch>
        </p:blipFill>
        <p:spPr>
          <a:xfrm>
            <a:off x="1471078" y="1673862"/>
            <a:ext cx="347479" cy="431748"/>
          </a:xfrm>
          <a:prstGeom prst="rect">
            <a:avLst/>
          </a:prstGeom>
          <a:noFill/>
          <a:ln>
            <a:noFill/>
          </a:ln>
        </p:spPr>
      </p:pic>
      <p:sp>
        <p:nvSpPr>
          <p:cNvPr id="339" name="Google Shape;339;p28"/>
          <p:cNvSpPr txBox="1"/>
          <p:nvPr/>
        </p:nvSpPr>
        <p:spPr>
          <a:xfrm>
            <a:off x="1920837" y="1747536"/>
            <a:ext cx="590700" cy="284400"/>
          </a:xfrm>
          <a:prstGeom prst="rect">
            <a:avLst/>
          </a:pr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r>
              <a:rPr lang="tr" sz="900">
                <a:latin typeface="+mj-lt"/>
                <a:ea typeface="Google Sans"/>
                <a:cs typeface="Google Sans"/>
                <a:sym typeface="Google Sans"/>
              </a:rPr>
              <a:t>Son </a:t>
            </a:r>
            <a:endParaRPr sz="900">
              <a:latin typeface="+mj-lt"/>
              <a:ea typeface="Google Sans"/>
              <a:cs typeface="Google Sans"/>
              <a:sym typeface="Google Sans"/>
            </a:endParaRPr>
          </a:p>
          <a:p>
            <a:pPr marL="0" lvl="0" indent="0" algn="l" rtl="0">
              <a:spcBef>
                <a:spcPts val="0"/>
              </a:spcBef>
              <a:spcAft>
                <a:spcPts val="0"/>
              </a:spcAft>
              <a:buNone/>
            </a:pPr>
            <a:r>
              <a:rPr lang="tr" sz="900">
                <a:latin typeface="+mj-lt"/>
                <a:ea typeface="Google Sans"/>
                <a:cs typeface="Google Sans"/>
                <a:sym typeface="Google Sans"/>
              </a:rPr>
              <a:t>Kullanıcılar</a:t>
            </a:r>
            <a:endParaRPr sz="900">
              <a:latin typeface="+mj-lt"/>
              <a:ea typeface="Google Sans"/>
              <a:cs typeface="Google Sans"/>
              <a:sym typeface="Google Sans"/>
            </a:endParaRPr>
          </a:p>
        </p:txBody>
      </p:sp>
      <p:sp>
        <p:nvSpPr>
          <p:cNvPr id="340" name="Google Shape;340;p28"/>
          <p:cNvSpPr txBox="1"/>
          <p:nvPr/>
        </p:nvSpPr>
        <p:spPr>
          <a:xfrm>
            <a:off x="3162013" y="1747536"/>
            <a:ext cx="883500" cy="284400"/>
          </a:xfrm>
          <a:prstGeom prst="rect">
            <a:avLst/>
          </a:pr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r>
              <a:rPr lang="tr" sz="900">
                <a:latin typeface="+mj-lt"/>
                <a:ea typeface="Google Sans"/>
                <a:cs typeface="Google Sans"/>
                <a:sym typeface="Google Sans"/>
              </a:rPr>
              <a:t>Yardımcı Ekipler</a:t>
            </a:r>
            <a:endParaRPr sz="900">
              <a:latin typeface="+mj-lt"/>
              <a:ea typeface="Google Sans"/>
              <a:cs typeface="Google Sans"/>
              <a:sym typeface="Google Sans"/>
            </a:endParaRPr>
          </a:p>
        </p:txBody>
      </p:sp>
      <p:sp>
        <p:nvSpPr>
          <p:cNvPr id="341" name="Google Shape;341;p28"/>
          <p:cNvSpPr txBox="1"/>
          <p:nvPr/>
        </p:nvSpPr>
        <p:spPr>
          <a:xfrm>
            <a:off x="4696000" y="1747536"/>
            <a:ext cx="825300" cy="284400"/>
          </a:xfrm>
          <a:prstGeom prst="rect">
            <a:avLst/>
          </a:pr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r>
              <a:rPr lang="tr" sz="900">
                <a:latin typeface="+mj-lt"/>
                <a:ea typeface="Google Sans"/>
                <a:cs typeface="Google Sans"/>
                <a:sym typeface="Google Sans"/>
              </a:rPr>
              <a:t>Üst Yöneticiler / Liderler</a:t>
            </a:r>
            <a:endParaRPr sz="900">
              <a:latin typeface="+mj-lt"/>
              <a:ea typeface="Google Sans"/>
              <a:cs typeface="Google Sans"/>
              <a:sym typeface="Google Sans"/>
            </a:endParaRPr>
          </a:p>
        </p:txBody>
      </p:sp>
      <p:sp>
        <p:nvSpPr>
          <p:cNvPr id="342" name="Google Shape;342;p28"/>
          <p:cNvSpPr/>
          <p:nvPr/>
        </p:nvSpPr>
        <p:spPr>
          <a:xfrm>
            <a:off x="5634236" y="1621686"/>
            <a:ext cx="552000" cy="536100"/>
          </a:xfrm>
          <a:prstGeom prst="ellipse">
            <a:avLst/>
          </a:prstGeom>
          <a:solidFill>
            <a:srgbClr val="D9D9D9"/>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43" name="Google Shape;343;p28"/>
          <p:cNvSpPr txBox="1"/>
          <p:nvPr/>
        </p:nvSpPr>
        <p:spPr>
          <a:xfrm>
            <a:off x="6146747" y="1747536"/>
            <a:ext cx="687300" cy="284400"/>
          </a:xfrm>
          <a:prstGeom prst="rect">
            <a:avLst/>
          </a:pr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r>
              <a:rPr lang="tr" sz="900">
                <a:latin typeface="+mj-lt"/>
                <a:ea typeface="Google Sans"/>
                <a:cs typeface="Google Sans"/>
                <a:sym typeface="Google Sans"/>
              </a:rPr>
              <a:t>Pazarlama ve Satış</a:t>
            </a:r>
            <a:endParaRPr sz="900">
              <a:latin typeface="+mj-lt"/>
              <a:ea typeface="Google Sans"/>
              <a:cs typeface="Google Sans"/>
              <a:sym typeface="Google Sans"/>
            </a:endParaRPr>
          </a:p>
          <a:p>
            <a:pPr marL="0" lvl="0" indent="0" algn="l" rtl="0">
              <a:spcBef>
                <a:spcPts val="0"/>
              </a:spcBef>
              <a:spcAft>
                <a:spcPts val="0"/>
              </a:spcAft>
              <a:buNone/>
            </a:pPr>
            <a:r>
              <a:rPr lang="tr" sz="900">
                <a:latin typeface="+mj-lt"/>
                <a:ea typeface="Google Sans"/>
                <a:cs typeface="Google Sans"/>
                <a:sym typeface="Google Sans"/>
              </a:rPr>
              <a:t>Ekipleri</a:t>
            </a:r>
            <a:endParaRPr sz="900">
              <a:latin typeface="+mj-lt"/>
              <a:ea typeface="Google Sans"/>
              <a:cs typeface="Google Sans"/>
              <a:sym typeface="Google Sans"/>
            </a:endParaRPr>
          </a:p>
        </p:txBody>
      </p:sp>
      <p:pic>
        <p:nvPicPr>
          <p:cNvPr id="344" name="Google Shape;344;p28"/>
          <p:cNvPicPr preferRelativeResize="0"/>
          <p:nvPr/>
        </p:nvPicPr>
        <p:blipFill>
          <a:blip r:embed="rId6">
            <a:alphaModFix/>
          </a:blip>
          <a:stretch>
            <a:fillRect/>
          </a:stretch>
        </p:blipFill>
        <p:spPr>
          <a:xfrm>
            <a:off x="5767899" y="1682347"/>
            <a:ext cx="284681" cy="414779"/>
          </a:xfrm>
          <a:prstGeom prst="rect">
            <a:avLst/>
          </a:prstGeom>
          <a:noFill/>
          <a:ln>
            <a:noFill/>
          </a:ln>
        </p:spPr>
      </p:pic>
      <p:grpSp>
        <p:nvGrpSpPr>
          <p:cNvPr id="345" name="Google Shape;345;p28"/>
          <p:cNvGrpSpPr/>
          <p:nvPr/>
        </p:nvGrpSpPr>
        <p:grpSpPr>
          <a:xfrm flipH="1">
            <a:off x="1369050" y="4430085"/>
            <a:ext cx="862393" cy="364932"/>
            <a:chOff x="4730191" y="5138953"/>
            <a:chExt cx="1097332" cy="368692"/>
          </a:xfrm>
        </p:grpSpPr>
        <p:sp>
          <p:nvSpPr>
            <p:cNvPr id="346" name="Google Shape;346;p28"/>
            <p:cNvSpPr/>
            <p:nvPr/>
          </p:nvSpPr>
          <p:spPr>
            <a:xfrm>
              <a:off x="4730191" y="5445747"/>
              <a:ext cx="1016809" cy="61899"/>
            </a:xfrm>
            <a:custGeom>
              <a:avLst/>
              <a:gdLst/>
              <a:ahLst/>
              <a:cxnLst/>
              <a:rect l="l" t="t" r="r" b="b"/>
              <a:pathLst>
                <a:path w="6390" h="389" extrusionOk="0">
                  <a:moveTo>
                    <a:pt x="1" y="1"/>
                  </a:moveTo>
                  <a:lnTo>
                    <a:pt x="11" y="11"/>
                  </a:lnTo>
                  <a:lnTo>
                    <a:pt x="22" y="33"/>
                  </a:lnTo>
                  <a:lnTo>
                    <a:pt x="173" y="162"/>
                  </a:lnTo>
                  <a:lnTo>
                    <a:pt x="238" y="216"/>
                  </a:lnTo>
                  <a:lnTo>
                    <a:pt x="302" y="259"/>
                  </a:lnTo>
                  <a:lnTo>
                    <a:pt x="378" y="302"/>
                  </a:lnTo>
                  <a:lnTo>
                    <a:pt x="453" y="335"/>
                  </a:lnTo>
                  <a:lnTo>
                    <a:pt x="528" y="356"/>
                  </a:lnTo>
                  <a:lnTo>
                    <a:pt x="604" y="378"/>
                  </a:lnTo>
                  <a:lnTo>
                    <a:pt x="679" y="389"/>
                  </a:lnTo>
                  <a:lnTo>
                    <a:pt x="765" y="389"/>
                  </a:lnTo>
                  <a:lnTo>
                    <a:pt x="5064" y="281"/>
                  </a:lnTo>
                  <a:lnTo>
                    <a:pt x="6389" y="1"/>
                  </a:lnTo>
                  <a:close/>
                </a:path>
              </a:pathLst>
            </a:custGeom>
            <a:solidFill>
              <a:srgbClr val="DFE1E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47" name="Google Shape;347;p28"/>
            <p:cNvSpPr/>
            <p:nvPr/>
          </p:nvSpPr>
          <p:spPr>
            <a:xfrm>
              <a:off x="4730191" y="5382415"/>
              <a:ext cx="1016809" cy="63490"/>
            </a:xfrm>
            <a:custGeom>
              <a:avLst/>
              <a:gdLst/>
              <a:ahLst/>
              <a:cxnLst/>
              <a:rect l="l" t="t" r="r" b="b"/>
              <a:pathLst>
                <a:path w="6390" h="399" extrusionOk="0">
                  <a:moveTo>
                    <a:pt x="636" y="0"/>
                  </a:moveTo>
                  <a:lnTo>
                    <a:pt x="572" y="22"/>
                  </a:lnTo>
                  <a:lnTo>
                    <a:pt x="507" y="54"/>
                  </a:lnTo>
                  <a:lnTo>
                    <a:pt x="453" y="97"/>
                  </a:lnTo>
                  <a:lnTo>
                    <a:pt x="378" y="162"/>
                  </a:lnTo>
                  <a:lnTo>
                    <a:pt x="335" y="205"/>
                  </a:lnTo>
                  <a:lnTo>
                    <a:pt x="281" y="237"/>
                  </a:lnTo>
                  <a:lnTo>
                    <a:pt x="54" y="302"/>
                  </a:lnTo>
                  <a:lnTo>
                    <a:pt x="33" y="312"/>
                  </a:lnTo>
                  <a:lnTo>
                    <a:pt x="11" y="334"/>
                  </a:lnTo>
                  <a:lnTo>
                    <a:pt x="1" y="366"/>
                  </a:lnTo>
                  <a:lnTo>
                    <a:pt x="1" y="399"/>
                  </a:lnTo>
                  <a:lnTo>
                    <a:pt x="6389" y="399"/>
                  </a:lnTo>
                  <a:lnTo>
                    <a:pt x="5980" y="0"/>
                  </a:lnTo>
                  <a:close/>
                </a:path>
              </a:pathLst>
            </a:custGeom>
            <a:solidFill>
              <a:srgbClr val="EFF0F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48" name="Google Shape;348;p28"/>
            <p:cNvSpPr/>
            <p:nvPr/>
          </p:nvSpPr>
          <p:spPr>
            <a:xfrm>
              <a:off x="4970153" y="5138953"/>
              <a:ext cx="667052" cy="366936"/>
            </a:xfrm>
            <a:custGeom>
              <a:avLst/>
              <a:gdLst/>
              <a:ahLst/>
              <a:cxnLst/>
              <a:rect l="l" t="t" r="r" b="b"/>
              <a:pathLst>
                <a:path w="4192" h="2306" extrusionOk="0">
                  <a:moveTo>
                    <a:pt x="3729" y="0"/>
                  </a:moveTo>
                  <a:lnTo>
                    <a:pt x="1" y="2306"/>
                  </a:lnTo>
                  <a:lnTo>
                    <a:pt x="1692" y="2252"/>
                  </a:lnTo>
                  <a:lnTo>
                    <a:pt x="4192" y="11"/>
                  </a:lnTo>
                  <a:lnTo>
                    <a:pt x="3729" y="0"/>
                  </a:lnTo>
                  <a:close/>
                </a:path>
              </a:pathLst>
            </a:custGeom>
            <a:solidFill>
              <a:srgbClr val="CDD0D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49" name="Google Shape;349;p28"/>
            <p:cNvSpPr/>
            <p:nvPr/>
          </p:nvSpPr>
          <p:spPr>
            <a:xfrm>
              <a:off x="5633708" y="5215970"/>
              <a:ext cx="193814" cy="85926"/>
            </a:xfrm>
            <a:custGeom>
              <a:avLst/>
              <a:gdLst/>
              <a:ahLst/>
              <a:cxnLst/>
              <a:rect l="l" t="t" r="r" b="b"/>
              <a:pathLst>
                <a:path w="1218" h="540" extrusionOk="0">
                  <a:moveTo>
                    <a:pt x="1218" y="1"/>
                  </a:moveTo>
                  <a:lnTo>
                    <a:pt x="1067" y="12"/>
                  </a:lnTo>
                  <a:lnTo>
                    <a:pt x="927" y="44"/>
                  </a:lnTo>
                  <a:lnTo>
                    <a:pt x="787" y="98"/>
                  </a:lnTo>
                  <a:lnTo>
                    <a:pt x="657" y="163"/>
                  </a:lnTo>
                  <a:lnTo>
                    <a:pt x="571" y="216"/>
                  </a:lnTo>
                  <a:lnTo>
                    <a:pt x="0" y="540"/>
                  </a:lnTo>
                  <a:lnTo>
                    <a:pt x="819" y="432"/>
                  </a:lnTo>
                  <a:lnTo>
                    <a:pt x="1218" y="1"/>
                  </a:lnTo>
                  <a:close/>
                </a:path>
              </a:pathLst>
            </a:custGeom>
            <a:solidFill>
              <a:srgbClr val="EA7A7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50" name="Google Shape;350;p28"/>
            <p:cNvSpPr/>
            <p:nvPr/>
          </p:nvSpPr>
          <p:spPr>
            <a:xfrm>
              <a:off x="5633708" y="5215970"/>
              <a:ext cx="193814" cy="85926"/>
            </a:xfrm>
            <a:custGeom>
              <a:avLst/>
              <a:gdLst/>
              <a:ahLst/>
              <a:cxnLst/>
              <a:rect l="l" t="t" r="r" b="b"/>
              <a:pathLst>
                <a:path w="1218" h="540" fill="none" extrusionOk="0">
                  <a:moveTo>
                    <a:pt x="819" y="432"/>
                  </a:moveTo>
                  <a:lnTo>
                    <a:pt x="1218" y="1"/>
                  </a:lnTo>
                  <a:lnTo>
                    <a:pt x="1218" y="1"/>
                  </a:lnTo>
                  <a:lnTo>
                    <a:pt x="1067" y="12"/>
                  </a:lnTo>
                  <a:lnTo>
                    <a:pt x="927" y="44"/>
                  </a:lnTo>
                  <a:lnTo>
                    <a:pt x="787" y="98"/>
                  </a:lnTo>
                  <a:lnTo>
                    <a:pt x="657" y="163"/>
                  </a:lnTo>
                  <a:lnTo>
                    <a:pt x="657" y="163"/>
                  </a:lnTo>
                  <a:lnTo>
                    <a:pt x="571" y="216"/>
                  </a:lnTo>
                  <a:lnTo>
                    <a:pt x="0" y="540"/>
                  </a:lnTo>
                </a:path>
              </a:pathLst>
            </a:cu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51" name="Google Shape;351;p28"/>
            <p:cNvSpPr/>
            <p:nvPr/>
          </p:nvSpPr>
          <p:spPr>
            <a:xfrm>
              <a:off x="5487949" y="5284553"/>
              <a:ext cx="276241" cy="98019"/>
            </a:xfrm>
            <a:custGeom>
              <a:avLst/>
              <a:gdLst/>
              <a:ahLst/>
              <a:cxnLst/>
              <a:rect l="l" t="t" r="r" b="b"/>
              <a:pathLst>
                <a:path w="1736" h="616" extrusionOk="0">
                  <a:moveTo>
                    <a:pt x="1735" y="1"/>
                  </a:moveTo>
                  <a:lnTo>
                    <a:pt x="916" y="109"/>
                  </a:lnTo>
                  <a:lnTo>
                    <a:pt x="1" y="615"/>
                  </a:lnTo>
                  <a:lnTo>
                    <a:pt x="1218" y="615"/>
                  </a:lnTo>
                  <a:lnTo>
                    <a:pt x="1735" y="1"/>
                  </a:lnTo>
                  <a:close/>
                </a:path>
              </a:pathLst>
            </a:custGeom>
            <a:solidFill>
              <a:srgbClr val="DF382B"/>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52" name="Google Shape;352;p28"/>
            <p:cNvSpPr/>
            <p:nvPr/>
          </p:nvSpPr>
          <p:spPr>
            <a:xfrm>
              <a:off x="5487949" y="5284553"/>
              <a:ext cx="276241" cy="98019"/>
            </a:xfrm>
            <a:custGeom>
              <a:avLst/>
              <a:gdLst/>
              <a:ahLst/>
              <a:cxnLst/>
              <a:rect l="l" t="t" r="r" b="b"/>
              <a:pathLst>
                <a:path w="1736" h="616" fill="none" extrusionOk="0">
                  <a:moveTo>
                    <a:pt x="916" y="109"/>
                  </a:moveTo>
                  <a:lnTo>
                    <a:pt x="1" y="615"/>
                  </a:lnTo>
                  <a:lnTo>
                    <a:pt x="1218" y="615"/>
                  </a:lnTo>
                  <a:lnTo>
                    <a:pt x="1735" y="1"/>
                  </a:lnTo>
                </a:path>
              </a:pathLst>
            </a:cu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53" name="Google Shape;353;p28"/>
            <p:cNvSpPr/>
            <p:nvPr/>
          </p:nvSpPr>
          <p:spPr>
            <a:xfrm>
              <a:off x="4783339" y="5399441"/>
              <a:ext cx="80676" cy="13844"/>
            </a:xfrm>
            <a:custGeom>
              <a:avLst/>
              <a:gdLst/>
              <a:ahLst/>
              <a:cxnLst/>
              <a:rect l="l" t="t" r="r" b="b"/>
              <a:pathLst>
                <a:path w="507" h="87" extrusionOk="0">
                  <a:moveTo>
                    <a:pt x="119" y="1"/>
                  </a:moveTo>
                  <a:lnTo>
                    <a:pt x="1" y="87"/>
                  </a:lnTo>
                  <a:lnTo>
                    <a:pt x="281" y="87"/>
                  </a:lnTo>
                  <a:lnTo>
                    <a:pt x="345" y="76"/>
                  </a:lnTo>
                  <a:lnTo>
                    <a:pt x="399" y="65"/>
                  </a:lnTo>
                  <a:lnTo>
                    <a:pt x="464" y="33"/>
                  </a:lnTo>
                  <a:lnTo>
                    <a:pt x="507" y="1"/>
                  </a:lnTo>
                  <a:close/>
                </a:path>
              </a:pathLst>
            </a:custGeom>
            <a:solidFill>
              <a:srgbClr val="4285F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grpSp>
      <p:grpSp>
        <p:nvGrpSpPr>
          <p:cNvPr id="354" name="Google Shape;354;p28"/>
          <p:cNvGrpSpPr/>
          <p:nvPr/>
        </p:nvGrpSpPr>
        <p:grpSpPr>
          <a:xfrm flipH="1">
            <a:off x="2647235" y="4444667"/>
            <a:ext cx="688407" cy="335969"/>
            <a:chOff x="2069444" y="5116675"/>
            <a:chExt cx="823158" cy="413246"/>
          </a:xfrm>
        </p:grpSpPr>
        <p:sp>
          <p:nvSpPr>
            <p:cNvPr id="355" name="Google Shape;355;p28"/>
            <p:cNvSpPr/>
            <p:nvPr/>
          </p:nvSpPr>
          <p:spPr>
            <a:xfrm>
              <a:off x="2588990" y="5390849"/>
              <a:ext cx="99612" cy="130480"/>
            </a:xfrm>
            <a:custGeom>
              <a:avLst/>
              <a:gdLst/>
              <a:ahLst/>
              <a:cxnLst/>
              <a:rect l="l" t="t" r="r" b="b"/>
              <a:pathLst>
                <a:path w="626" h="820" extrusionOk="0">
                  <a:moveTo>
                    <a:pt x="259" y="1"/>
                  </a:moveTo>
                  <a:lnTo>
                    <a:pt x="205" y="12"/>
                  </a:lnTo>
                  <a:lnTo>
                    <a:pt x="162" y="33"/>
                  </a:lnTo>
                  <a:lnTo>
                    <a:pt x="119" y="66"/>
                  </a:lnTo>
                  <a:lnTo>
                    <a:pt x="76" y="119"/>
                  </a:lnTo>
                  <a:lnTo>
                    <a:pt x="43" y="184"/>
                  </a:lnTo>
                  <a:lnTo>
                    <a:pt x="22" y="249"/>
                  </a:lnTo>
                  <a:lnTo>
                    <a:pt x="11" y="324"/>
                  </a:lnTo>
                  <a:lnTo>
                    <a:pt x="0" y="410"/>
                  </a:lnTo>
                  <a:lnTo>
                    <a:pt x="11" y="486"/>
                  </a:lnTo>
                  <a:lnTo>
                    <a:pt x="22" y="572"/>
                  </a:lnTo>
                  <a:lnTo>
                    <a:pt x="43" y="637"/>
                  </a:lnTo>
                  <a:lnTo>
                    <a:pt x="76" y="701"/>
                  </a:lnTo>
                  <a:lnTo>
                    <a:pt x="119" y="744"/>
                  </a:lnTo>
                  <a:lnTo>
                    <a:pt x="162" y="787"/>
                  </a:lnTo>
                  <a:lnTo>
                    <a:pt x="205" y="809"/>
                  </a:lnTo>
                  <a:lnTo>
                    <a:pt x="259" y="820"/>
                  </a:lnTo>
                  <a:lnTo>
                    <a:pt x="388" y="820"/>
                  </a:lnTo>
                  <a:lnTo>
                    <a:pt x="442" y="798"/>
                  </a:lnTo>
                  <a:lnTo>
                    <a:pt x="485" y="777"/>
                  </a:lnTo>
                  <a:lnTo>
                    <a:pt x="517" y="734"/>
                  </a:lnTo>
                  <a:lnTo>
                    <a:pt x="550" y="690"/>
                  </a:lnTo>
                  <a:lnTo>
                    <a:pt x="582" y="626"/>
                  </a:lnTo>
                  <a:lnTo>
                    <a:pt x="604" y="561"/>
                  </a:lnTo>
                  <a:lnTo>
                    <a:pt x="614" y="486"/>
                  </a:lnTo>
                  <a:lnTo>
                    <a:pt x="625" y="410"/>
                  </a:lnTo>
                  <a:lnTo>
                    <a:pt x="614" y="324"/>
                  </a:lnTo>
                  <a:lnTo>
                    <a:pt x="604" y="249"/>
                  </a:lnTo>
                  <a:lnTo>
                    <a:pt x="582" y="184"/>
                  </a:lnTo>
                  <a:lnTo>
                    <a:pt x="550" y="119"/>
                  </a:lnTo>
                  <a:lnTo>
                    <a:pt x="507" y="66"/>
                  </a:lnTo>
                  <a:lnTo>
                    <a:pt x="464" y="33"/>
                  </a:lnTo>
                  <a:lnTo>
                    <a:pt x="420" y="12"/>
                  </a:lnTo>
                  <a:lnTo>
                    <a:pt x="367" y="1"/>
                  </a:lnTo>
                  <a:close/>
                </a:path>
              </a:pathLst>
            </a:custGeom>
            <a:solidFill>
              <a:srgbClr val="292D33"/>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56" name="Google Shape;356;p28"/>
            <p:cNvSpPr/>
            <p:nvPr/>
          </p:nvSpPr>
          <p:spPr>
            <a:xfrm>
              <a:off x="2158714" y="5390849"/>
              <a:ext cx="97862" cy="130480"/>
            </a:xfrm>
            <a:custGeom>
              <a:avLst/>
              <a:gdLst/>
              <a:ahLst/>
              <a:cxnLst/>
              <a:rect l="l" t="t" r="r" b="b"/>
              <a:pathLst>
                <a:path w="615" h="820" extrusionOk="0">
                  <a:moveTo>
                    <a:pt x="259" y="1"/>
                  </a:moveTo>
                  <a:lnTo>
                    <a:pt x="205" y="12"/>
                  </a:lnTo>
                  <a:lnTo>
                    <a:pt x="151" y="33"/>
                  </a:lnTo>
                  <a:lnTo>
                    <a:pt x="108" y="66"/>
                  </a:lnTo>
                  <a:lnTo>
                    <a:pt x="76" y="119"/>
                  </a:lnTo>
                  <a:lnTo>
                    <a:pt x="43" y="184"/>
                  </a:lnTo>
                  <a:lnTo>
                    <a:pt x="22" y="249"/>
                  </a:lnTo>
                  <a:lnTo>
                    <a:pt x="0" y="324"/>
                  </a:lnTo>
                  <a:lnTo>
                    <a:pt x="0" y="410"/>
                  </a:lnTo>
                  <a:lnTo>
                    <a:pt x="0" y="486"/>
                  </a:lnTo>
                  <a:lnTo>
                    <a:pt x="22" y="572"/>
                  </a:lnTo>
                  <a:lnTo>
                    <a:pt x="43" y="637"/>
                  </a:lnTo>
                  <a:lnTo>
                    <a:pt x="76" y="701"/>
                  </a:lnTo>
                  <a:lnTo>
                    <a:pt x="108" y="744"/>
                  </a:lnTo>
                  <a:lnTo>
                    <a:pt x="151" y="787"/>
                  </a:lnTo>
                  <a:lnTo>
                    <a:pt x="205" y="809"/>
                  </a:lnTo>
                  <a:lnTo>
                    <a:pt x="259" y="820"/>
                  </a:lnTo>
                  <a:lnTo>
                    <a:pt x="388" y="820"/>
                  </a:lnTo>
                  <a:lnTo>
                    <a:pt x="431" y="798"/>
                  </a:lnTo>
                  <a:lnTo>
                    <a:pt x="474" y="777"/>
                  </a:lnTo>
                  <a:lnTo>
                    <a:pt x="517" y="734"/>
                  </a:lnTo>
                  <a:lnTo>
                    <a:pt x="550" y="690"/>
                  </a:lnTo>
                  <a:lnTo>
                    <a:pt x="582" y="626"/>
                  </a:lnTo>
                  <a:lnTo>
                    <a:pt x="603" y="561"/>
                  </a:lnTo>
                  <a:lnTo>
                    <a:pt x="614" y="486"/>
                  </a:lnTo>
                  <a:lnTo>
                    <a:pt x="614" y="410"/>
                  </a:lnTo>
                  <a:lnTo>
                    <a:pt x="614" y="324"/>
                  </a:lnTo>
                  <a:lnTo>
                    <a:pt x="593" y="249"/>
                  </a:lnTo>
                  <a:lnTo>
                    <a:pt x="571" y="184"/>
                  </a:lnTo>
                  <a:lnTo>
                    <a:pt x="539" y="119"/>
                  </a:lnTo>
                  <a:lnTo>
                    <a:pt x="506" y="66"/>
                  </a:lnTo>
                  <a:lnTo>
                    <a:pt x="463" y="33"/>
                  </a:lnTo>
                  <a:lnTo>
                    <a:pt x="410" y="12"/>
                  </a:lnTo>
                  <a:lnTo>
                    <a:pt x="366" y="1"/>
                  </a:lnTo>
                  <a:close/>
                </a:path>
              </a:pathLst>
            </a:custGeom>
            <a:solidFill>
              <a:srgbClr val="292D33"/>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57" name="Google Shape;357;p28"/>
            <p:cNvSpPr/>
            <p:nvPr/>
          </p:nvSpPr>
          <p:spPr>
            <a:xfrm>
              <a:off x="2297471" y="5116675"/>
              <a:ext cx="562507" cy="17185"/>
            </a:xfrm>
            <a:custGeom>
              <a:avLst/>
              <a:gdLst/>
              <a:ahLst/>
              <a:cxnLst/>
              <a:rect l="l" t="t" r="r" b="b"/>
              <a:pathLst>
                <a:path w="3535" h="108" extrusionOk="0">
                  <a:moveTo>
                    <a:pt x="1" y="0"/>
                  </a:moveTo>
                  <a:lnTo>
                    <a:pt x="1" y="108"/>
                  </a:lnTo>
                  <a:lnTo>
                    <a:pt x="3535" y="108"/>
                  </a:lnTo>
                  <a:lnTo>
                    <a:pt x="3535" y="0"/>
                  </a:lnTo>
                  <a:close/>
                </a:path>
              </a:pathLst>
            </a:custGeom>
            <a:solidFill>
              <a:srgbClr val="FDDF87"/>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58" name="Google Shape;358;p28"/>
            <p:cNvSpPr/>
            <p:nvPr/>
          </p:nvSpPr>
          <p:spPr>
            <a:xfrm>
              <a:off x="2254667" y="5133702"/>
              <a:ext cx="320796" cy="209405"/>
            </a:xfrm>
            <a:custGeom>
              <a:avLst/>
              <a:gdLst/>
              <a:ahLst/>
              <a:cxnLst/>
              <a:rect l="l" t="t" r="r" b="b"/>
              <a:pathLst>
                <a:path w="2016" h="1316" extrusionOk="0">
                  <a:moveTo>
                    <a:pt x="345" y="1"/>
                  </a:moveTo>
                  <a:lnTo>
                    <a:pt x="0" y="1315"/>
                  </a:lnTo>
                  <a:lnTo>
                    <a:pt x="1735" y="1315"/>
                  </a:lnTo>
                  <a:lnTo>
                    <a:pt x="2015" y="1"/>
                  </a:lnTo>
                  <a:close/>
                </a:path>
              </a:pathLst>
            </a:custGeom>
            <a:solidFill>
              <a:srgbClr val="6199F6"/>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59" name="Google Shape;359;p28"/>
            <p:cNvSpPr/>
            <p:nvPr/>
          </p:nvSpPr>
          <p:spPr>
            <a:xfrm>
              <a:off x="2530591" y="5133702"/>
              <a:ext cx="228185" cy="209405"/>
            </a:xfrm>
            <a:custGeom>
              <a:avLst/>
              <a:gdLst/>
              <a:ahLst/>
              <a:cxnLst/>
              <a:rect l="l" t="t" r="r" b="b"/>
              <a:pathLst>
                <a:path w="1434" h="1316" extrusionOk="0">
                  <a:moveTo>
                    <a:pt x="281" y="1"/>
                  </a:moveTo>
                  <a:lnTo>
                    <a:pt x="1" y="1315"/>
                  </a:lnTo>
                  <a:lnTo>
                    <a:pt x="1434" y="1315"/>
                  </a:lnTo>
                  <a:lnTo>
                    <a:pt x="1434" y="1"/>
                  </a:lnTo>
                  <a:close/>
                </a:path>
              </a:pathLst>
            </a:custGeom>
            <a:solidFill>
              <a:srgbClr val="80ADF7"/>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60" name="Google Shape;360;p28"/>
            <p:cNvSpPr/>
            <p:nvPr/>
          </p:nvSpPr>
          <p:spPr>
            <a:xfrm>
              <a:off x="2758619" y="5133702"/>
              <a:ext cx="133983" cy="209405"/>
            </a:xfrm>
            <a:custGeom>
              <a:avLst/>
              <a:gdLst/>
              <a:ahLst/>
              <a:cxnLst/>
              <a:rect l="l" t="t" r="r" b="b"/>
              <a:pathLst>
                <a:path w="842" h="1316" extrusionOk="0">
                  <a:moveTo>
                    <a:pt x="1" y="1"/>
                  </a:moveTo>
                  <a:lnTo>
                    <a:pt x="1" y="1315"/>
                  </a:lnTo>
                  <a:lnTo>
                    <a:pt x="841" y="1315"/>
                  </a:lnTo>
                  <a:lnTo>
                    <a:pt x="604" y="1"/>
                  </a:lnTo>
                  <a:close/>
                </a:path>
              </a:pathLst>
            </a:custGeom>
            <a:solidFill>
              <a:srgbClr val="9FC1F9"/>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61" name="Google Shape;361;p28"/>
            <p:cNvSpPr/>
            <p:nvPr/>
          </p:nvSpPr>
          <p:spPr>
            <a:xfrm>
              <a:off x="2204860" y="5342952"/>
              <a:ext cx="325888" cy="121888"/>
            </a:xfrm>
            <a:custGeom>
              <a:avLst/>
              <a:gdLst/>
              <a:ahLst/>
              <a:cxnLst/>
              <a:rect l="l" t="t" r="r" b="b"/>
              <a:pathLst>
                <a:path w="2048" h="766" extrusionOk="0">
                  <a:moveTo>
                    <a:pt x="195" y="0"/>
                  </a:moveTo>
                  <a:lnTo>
                    <a:pt x="1" y="765"/>
                  </a:lnTo>
                  <a:lnTo>
                    <a:pt x="1854" y="765"/>
                  </a:lnTo>
                  <a:lnTo>
                    <a:pt x="2048" y="0"/>
                  </a:lnTo>
                  <a:close/>
                </a:path>
              </a:pathLst>
            </a:custGeom>
            <a:solidFill>
              <a:srgbClr val="FABB0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62" name="Google Shape;362;p28"/>
            <p:cNvSpPr/>
            <p:nvPr/>
          </p:nvSpPr>
          <p:spPr>
            <a:xfrm>
              <a:off x="2499880" y="5342952"/>
              <a:ext cx="258896" cy="121888"/>
            </a:xfrm>
            <a:custGeom>
              <a:avLst/>
              <a:gdLst/>
              <a:ahLst/>
              <a:cxnLst/>
              <a:rect l="l" t="t" r="r" b="b"/>
              <a:pathLst>
                <a:path w="1627" h="766" extrusionOk="0">
                  <a:moveTo>
                    <a:pt x="194" y="0"/>
                  </a:moveTo>
                  <a:lnTo>
                    <a:pt x="0" y="765"/>
                  </a:lnTo>
                  <a:lnTo>
                    <a:pt x="1562" y="765"/>
                  </a:lnTo>
                  <a:lnTo>
                    <a:pt x="1627" y="0"/>
                  </a:lnTo>
                  <a:close/>
                </a:path>
              </a:pathLst>
            </a:custGeom>
            <a:solidFill>
              <a:srgbClr val="FBC730"/>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63" name="Google Shape;363;p28"/>
            <p:cNvSpPr/>
            <p:nvPr/>
          </p:nvSpPr>
          <p:spPr>
            <a:xfrm>
              <a:off x="2748435" y="5342952"/>
              <a:ext cx="144167" cy="121888"/>
            </a:xfrm>
            <a:custGeom>
              <a:avLst/>
              <a:gdLst/>
              <a:ahLst/>
              <a:cxnLst/>
              <a:rect l="l" t="t" r="r" b="b"/>
              <a:pathLst>
                <a:path w="906" h="766" extrusionOk="0">
                  <a:moveTo>
                    <a:pt x="65" y="0"/>
                  </a:moveTo>
                  <a:lnTo>
                    <a:pt x="0" y="765"/>
                  </a:lnTo>
                  <a:lnTo>
                    <a:pt x="690" y="765"/>
                  </a:lnTo>
                  <a:lnTo>
                    <a:pt x="733" y="754"/>
                  </a:lnTo>
                  <a:lnTo>
                    <a:pt x="776" y="744"/>
                  </a:lnTo>
                  <a:lnTo>
                    <a:pt x="808" y="722"/>
                  </a:lnTo>
                  <a:lnTo>
                    <a:pt x="841" y="701"/>
                  </a:lnTo>
                  <a:lnTo>
                    <a:pt x="873" y="668"/>
                  </a:lnTo>
                  <a:lnTo>
                    <a:pt x="884" y="625"/>
                  </a:lnTo>
                  <a:lnTo>
                    <a:pt x="905" y="582"/>
                  </a:lnTo>
                  <a:lnTo>
                    <a:pt x="905" y="539"/>
                  </a:lnTo>
                  <a:lnTo>
                    <a:pt x="905" y="0"/>
                  </a:lnTo>
                  <a:close/>
                </a:path>
              </a:pathLst>
            </a:custGeom>
            <a:solidFill>
              <a:srgbClr val="FCD35C"/>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64" name="Google Shape;364;p28"/>
            <p:cNvSpPr/>
            <p:nvPr/>
          </p:nvSpPr>
          <p:spPr>
            <a:xfrm>
              <a:off x="2084879" y="5342952"/>
              <a:ext cx="343074" cy="121888"/>
            </a:xfrm>
            <a:custGeom>
              <a:avLst/>
              <a:gdLst/>
              <a:ahLst/>
              <a:cxnLst/>
              <a:rect l="l" t="t" r="r" b="b"/>
              <a:pathLst>
                <a:path w="2156" h="766" extrusionOk="0">
                  <a:moveTo>
                    <a:pt x="173" y="0"/>
                  </a:moveTo>
                  <a:lnTo>
                    <a:pt x="130" y="11"/>
                  </a:lnTo>
                  <a:lnTo>
                    <a:pt x="98" y="33"/>
                  </a:lnTo>
                  <a:lnTo>
                    <a:pt x="65" y="54"/>
                  </a:lnTo>
                  <a:lnTo>
                    <a:pt x="44" y="86"/>
                  </a:lnTo>
                  <a:lnTo>
                    <a:pt x="22" y="130"/>
                  </a:lnTo>
                  <a:lnTo>
                    <a:pt x="12" y="162"/>
                  </a:lnTo>
                  <a:lnTo>
                    <a:pt x="1" y="205"/>
                  </a:lnTo>
                  <a:lnTo>
                    <a:pt x="1" y="765"/>
                  </a:lnTo>
                  <a:lnTo>
                    <a:pt x="2156" y="765"/>
                  </a:lnTo>
                  <a:lnTo>
                    <a:pt x="2156" y="205"/>
                  </a:lnTo>
                  <a:lnTo>
                    <a:pt x="2156" y="162"/>
                  </a:lnTo>
                  <a:lnTo>
                    <a:pt x="2145" y="130"/>
                  </a:lnTo>
                  <a:lnTo>
                    <a:pt x="2123" y="86"/>
                  </a:lnTo>
                  <a:lnTo>
                    <a:pt x="2091" y="54"/>
                  </a:lnTo>
                  <a:lnTo>
                    <a:pt x="2069" y="33"/>
                  </a:lnTo>
                  <a:lnTo>
                    <a:pt x="2026" y="11"/>
                  </a:lnTo>
                  <a:lnTo>
                    <a:pt x="1994" y="0"/>
                  </a:lnTo>
                  <a:close/>
                </a:path>
              </a:pathLst>
            </a:custGeom>
            <a:solidFill>
              <a:srgbClr val="EDA606"/>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65" name="Google Shape;365;p28"/>
            <p:cNvSpPr/>
            <p:nvPr/>
          </p:nvSpPr>
          <p:spPr>
            <a:xfrm>
              <a:off x="2105565" y="5361729"/>
              <a:ext cx="36121" cy="58557"/>
            </a:xfrm>
            <a:custGeom>
              <a:avLst/>
              <a:gdLst/>
              <a:ahLst/>
              <a:cxnLst/>
              <a:rect l="l" t="t" r="r" b="b"/>
              <a:pathLst>
                <a:path w="227" h="368" extrusionOk="0">
                  <a:moveTo>
                    <a:pt x="119" y="1"/>
                  </a:moveTo>
                  <a:lnTo>
                    <a:pt x="86" y="12"/>
                  </a:lnTo>
                  <a:lnTo>
                    <a:pt x="65" y="22"/>
                  </a:lnTo>
                  <a:lnTo>
                    <a:pt x="32" y="55"/>
                  </a:lnTo>
                  <a:lnTo>
                    <a:pt x="11" y="119"/>
                  </a:lnTo>
                  <a:lnTo>
                    <a:pt x="0" y="184"/>
                  </a:lnTo>
                  <a:lnTo>
                    <a:pt x="11" y="259"/>
                  </a:lnTo>
                  <a:lnTo>
                    <a:pt x="32" y="313"/>
                  </a:lnTo>
                  <a:lnTo>
                    <a:pt x="65" y="356"/>
                  </a:lnTo>
                  <a:lnTo>
                    <a:pt x="86" y="367"/>
                  </a:lnTo>
                  <a:lnTo>
                    <a:pt x="140" y="367"/>
                  </a:lnTo>
                  <a:lnTo>
                    <a:pt x="162" y="356"/>
                  </a:lnTo>
                  <a:lnTo>
                    <a:pt x="194" y="313"/>
                  </a:lnTo>
                  <a:lnTo>
                    <a:pt x="216" y="259"/>
                  </a:lnTo>
                  <a:lnTo>
                    <a:pt x="226" y="184"/>
                  </a:lnTo>
                  <a:lnTo>
                    <a:pt x="216" y="119"/>
                  </a:lnTo>
                  <a:lnTo>
                    <a:pt x="194" y="55"/>
                  </a:lnTo>
                  <a:lnTo>
                    <a:pt x="162" y="22"/>
                  </a:lnTo>
                  <a:lnTo>
                    <a:pt x="140" y="12"/>
                  </a:lnTo>
                  <a:lnTo>
                    <a:pt x="119" y="1"/>
                  </a:lnTo>
                  <a:close/>
                </a:path>
              </a:pathLst>
            </a:custGeom>
            <a:solidFill>
              <a:srgbClr val="FFFFFF"/>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66" name="Google Shape;366;p28"/>
            <p:cNvSpPr/>
            <p:nvPr/>
          </p:nvSpPr>
          <p:spPr>
            <a:xfrm>
              <a:off x="2359212" y="5361729"/>
              <a:ext cx="36121" cy="58557"/>
            </a:xfrm>
            <a:custGeom>
              <a:avLst/>
              <a:gdLst/>
              <a:ahLst/>
              <a:cxnLst/>
              <a:rect l="l" t="t" r="r" b="b"/>
              <a:pathLst>
                <a:path w="227" h="368" extrusionOk="0">
                  <a:moveTo>
                    <a:pt x="119" y="1"/>
                  </a:moveTo>
                  <a:lnTo>
                    <a:pt x="98" y="12"/>
                  </a:lnTo>
                  <a:lnTo>
                    <a:pt x="76" y="22"/>
                  </a:lnTo>
                  <a:lnTo>
                    <a:pt x="33" y="55"/>
                  </a:lnTo>
                  <a:lnTo>
                    <a:pt x="11" y="119"/>
                  </a:lnTo>
                  <a:lnTo>
                    <a:pt x="1" y="184"/>
                  </a:lnTo>
                  <a:lnTo>
                    <a:pt x="11" y="259"/>
                  </a:lnTo>
                  <a:lnTo>
                    <a:pt x="33" y="313"/>
                  </a:lnTo>
                  <a:lnTo>
                    <a:pt x="76" y="356"/>
                  </a:lnTo>
                  <a:lnTo>
                    <a:pt x="98" y="367"/>
                  </a:lnTo>
                  <a:lnTo>
                    <a:pt x="141" y="367"/>
                  </a:lnTo>
                  <a:lnTo>
                    <a:pt x="162" y="356"/>
                  </a:lnTo>
                  <a:lnTo>
                    <a:pt x="195" y="313"/>
                  </a:lnTo>
                  <a:lnTo>
                    <a:pt x="216" y="259"/>
                  </a:lnTo>
                  <a:lnTo>
                    <a:pt x="227" y="184"/>
                  </a:lnTo>
                  <a:lnTo>
                    <a:pt x="216" y="119"/>
                  </a:lnTo>
                  <a:lnTo>
                    <a:pt x="195" y="55"/>
                  </a:lnTo>
                  <a:lnTo>
                    <a:pt x="162" y="22"/>
                  </a:lnTo>
                  <a:lnTo>
                    <a:pt x="141" y="12"/>
                  </a:lnTo>
                  <a:lnTo>
                    <a:pt x="119" y="1"/>
                  </a:lnTo>
                  <a:close/>
                </a:path>
              </a:pathLst>
            </a:custGeom>
            <a:solidFill>
              <a:srgbClr val="FFFFFF"/>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67" name="Google Shape;367;p28"/>
            <p:cNvSpPr/>
            <p:nvPr/>
          </p:nvSpPr>
          <p:spPr>
            <a:xfrm>
              <a:off x="2162055" y="5363479"/>
              <a:ext cx="176788" cy="61899"/>
            </a:xfrm>
            <a:custGeom>
              <a:avLst/>
              <a:gdLst/>
              <a:ahLst/>
              <a:cxnLst/>
              <a:rect l="l" t="t" r="r" b="b"/>
              <a:pathLst>
                <a:path w="1111" h="389" extrusionOk="0">
                  <a:moveTo>
                    <a:pt x="184" y="1"/>
                  </a:moveTo>
                  <a:lnTo>
                    <a:pt x="151" y="11"/>
                  </a:lnTo>
                  <a:lnTo>
                    <a:pt x="119" y="22"/>
                  </a:lnTo>
                  <a:lnTo>
                    <a:pt x="87" y="33"/>
                  </a:lnTo>
                  <a:lnTo>
                    <a:pt x="55" y="54"/>
                  </a:lnTo>
                  <a:lnTo>
                    <a:pt x="33" y="87"/>
                  </a:lnTo>
                  <a:lnTo>
                    <a:pt x="11" y="119"/>
                  </a:lnTo>
                  <a:lnTo>
                    <a:pt x="1" y="151"/>
                  </a:lnTo>
                  <a:lnTo>
                    <a:pt x="1" y="194"/>
                  </a:lnTo>
                  <a:lnTo>
                    <a:pt x="1" y="238"/>
                  </a:lnTo>
                  <a:lnTo>
                    <a:pt x="11" y="270"/>
                  </a:lnTo>
                  <a:lnTo>
                    <a:pt x="33" y="302"/>
                  </a:lnTo>
                  <a:lnTo>
                    <a:pt x="55" y="335"/>
                  </a:lnTo>
                  <a:lnTo>
                    <a:pt x="87" y="356"/>
                  </a:lnTo>
                  <a:lnTo>
                    <a:pt x="119" y="367"/>
                  </a:lnTo>
                  <a:lnTo>
                    <a:pt x="151" y="378"/>
                  </a:lnTo>
                  <a:lnTo>
                    <a:pt x="184" y="388"/>
                  </a:lnTo>
                  <a:lnTo>
                    <a:pt x="916" y="388"/>
                  </a:lnTo>
                  <a:lnTo>
                    <a:pt x="949" y="378"/>
                  </a:lnTo>
                  <a:lnTo>
                    <a:pt x="992" y="367"/>
                  </a:lnTo>
                  <a:lnTo>
                    <a:pt x="1024" y="356"/>
                  </a:lnTo>
                  <a:lnTo>
                    <a:pt x="1046" y="335"/>
                  </a:lnTo>
                  <a:lnTo>
                    <a:pt x="1078" y="302"/>
                  </a:lnTo>
                  <a:lnTo>
                    <a:pt x="1089" y="270"/>
                  </a:lnTo>
                  <a:lnTo>
                    <a:pt x="1100" y="238"/>
                  </a:lnTo>
                  <a:lnTo>
                    <a:pt x="1110" y="194"/>
                  </a:lnTo>
                  <a:lnTo>
                    <a:pt x="1100" y="151"/>
                  </a:lnTo>
                  <a:lnTo>
                    <a:pt x="1089" y="119"/>
                  </a:lnTo>
                  <a:lnTo>
                    <a:pt x="1078" y="87"/>
                  </a:lnTo>
                  <a:lnTo>
                    <a:pt x="1046" y="54"/>
                  </a:lnTo>
                  <a:lnTo>
                    <a:pt x="1024" y="33"/>
                  </a:lnTo>
                  <a:lnTo>
                    <a:pt x="992" y="22"/>
                  </a:lnTo>
                  <a:lnTo>
                    <a:pt x="949" y="11"/>
                  </a:lnTo>
                  <a:lnTo>
                    <a:pt x="916" y="1"/>
                  </a:lnTo>
                  <a:close/>
                </a:path>
              </a:pathLst>
            </a:custGeom>
            <a:solidFill>
              <a:srgbClr val="FDDF87"/>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68" name="Google Shape;368;p28"/>
            <p:cNvSpPr/>
            <p:nvPr/>
          </p:nvSpPr>
          <p:spPr>
            <a:xfrm>
              <a:off x="2760369" y="5399441"/>
              <a:ext cx="61900" cy="130480"/>
            </a:xfrm>
            <a:custGeom>
              <a:avLst/>
              <a:gdLst/>
              <a:ahLst/>
              <a:cxnLst/>
              <a:rect l="l" t="t" r="r" b="b"/>
              <a:pathLst>
                <a:path w="389" h="820" extrusionOk="0">
                  <a:moveTo>
                    <a:pt x="248" y="1"/>
                  </a:moveTo>
                  <a:lnTo>
                    <a:pt x="205" y="12"/>
                  </a:lnTo>
                  <a:lnTo>
                    <a:pt x="151" y="33"/>
                  </a:lnTo>
                  <a:lnTo>
                    <a:pt x="108" y="76"/>
                  </a:lnTo>
                  <a:lnTo>
                    <a:pt x="76" y="119"/>
                  </a:lnTo>
                  <a:lnTo>
                    <a:pt x="44" y="184"/>
                  </a:lnTo>
                  <a:lnTo>
                    <a:pt x="22" y="249"/>
                  </a:lnTo>
                  <a:lnTo>
                    <a:pt x="1" y="335"/>
                  </a:lnTo>
                  <a:lnTo>
                    <a:pt x="1" y="410"/>
                  </a:lnTo>
                  <a:lnTo>
                    <a:pt x="1" y="496"/>
                  </a:lnTo>
                  <a:lnTo>
                    <a:pt x="22" y="572"/>
                  </a:lnTo>
                  <a:lnTo>
                    <a:pt x="44" y="647"/>
                  </a:lnTo>
                  <a:lnTo>
                    <a:pt x="76" y="701"/>
                  </a:lnTo>
                  <a:lnTo>
                    <a:pt x="108" y="755"/>
                  </a:lnTo>
                  <a:lnTo>
                    <a:pt x="151" y="787"/>
                  </a:lnTo>
                  <a:lnTo>
                    <a:pt x="205" y="820"/>
                  </a:lnTo>
                  <a:lnTo>
                    <a:pt x="389" y="820"/>
                  </a:lnTo>
                  <a:lnTo>
                    <a:pt x="356" y="1"/>
                  </a:lnTo>
                  <a:close/>
                </a:path>
              </a:pathLst>
            </a:custGeom>
            <a:solidFill>
              <a:srgbClr val="292D33"/>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69" name="Google Shape;369;p28"/>
            <p:cNvSpPr/>
            <p:nvPr/>
          </p:nvSpPr>
          <p:spPr>
            <a:xfrm>
              <a:off x="2777555" y="5399441"/>
              <a:ext cx="80676" cy="130480"/>
            </a:xfrm>
            <a:custGeom>
              <a:avLst/>
              <a:gdLst/>
              <a:ahLst/>
              <a:cxnLst/>
              <a:rect l="l" t="t" r="r" b="b"/>
              <a:pathLst>
                <a:path w="507" h="820" extrusionOk="0">
                  <a:moveTo>
                    <a:pt x="248" y="1"/>
                  </a:moveTo>
                  <a:lnTo>
                    <a:pt x="205" y="12"/>
                  </a:lnTo>
                  <a:lnTo>
                    <a:pt x="151" y="33"/>
                  </a:lnTo>
                  <a:lnTo>
                    <a:pt x="108" y="76"/>
                  </a:lnTo>
                  <a:lnTo>
                    <a:pt x="76" y="119"/>
                  </a:lnTo>
                  <a:lnTo>
                    <a:pt x="43" y="184"/>
                  </a:lnTo>
                  <a:lnTo>
                    <a:pt x="22" y="249"/>
                  </a:lnTo>
                  <a:lnTo>
                    <a:pt x="0" y="335"/>
                  </a:lnTo>
                  <a:lnTo>
                    <a:pt x="0" y="410"/>
                  </a:lnTo>
                  <a:lnTo>
                    <a:pt x="0" y="496"/>
                  </a:lnTo>
                  <a:lnTo>
                    <a:pt x="22" y="572"/>
                  </a:lnTo>
                  <a:lnTo>
                    <a:pt x="43" y="647"/>
                  </a:lnTo>
                  <a:lnTo>
                    <a:pt x="76" y="701"/>
                  </a:lnTo>
                  <a:lnTo>
                    <a:pt x="108" y="755"/>
                  </a:lnTo>
                  <a:lnTo>
                    <a:pt x="151" y="787"/>
                  </a:lnTo>
                  <a:lnTo>
                    <a:pt x="205" y="820"/>
                  </a:lnTo>
                  <a:lnTo>
                    <a:pt x="302" y="820"/>
                  </a:lnTo>
                  <a:lnTo>
                    <a:pt x="356" y="787"/>
                  </a:lnTo>
                  <a:lnTo>
                    <a:pt x="399" y="755"/>
                  </a:lnTo>
                  <a:lnTo>
                    <a:pt x="431" y="701"/>
                  </a:lnTo>
                  <a:lnTo>
                    <a:pt x="464" y="647"/>
                  </a:lnTo>
                  <a:lnTo>
                    <a:pt x="485" y="572"/>
                  </a:lnTo>
                  <a:lnTo>
                    <a:pt x="507" y="496"/>
                  </a:lnTo>
                  <a:lnTo>
                    <a:pt x="507" y="410"/>
                  </a:lnTo>
                  <a:lnTo>
                    <a:pt x="507" y="335"/>
                  </a:lnTo>
                  <a:lnTo>
                    <a:pt x="485" y="249"/>
                  </a:lnTo>
                  <a:lnTo>
                    <a:pt x="464" y="184"/>
                  </a:lnTo>
                  <a:lnTo>
                    <a:pt x="431" y="119"/>
                  </a:lnTo>
                  <a:lnTo>
                    <a:pt x="399" y="76"/>
                  </a:lnTo>
                  <a:lnTo>
                    <a:pt x="356" y="33"/>
                  </a:lnTo>
                  <a:lnTo>
                    <a:pt x="302" y="12"/>
                  </a:lnTo>
                  <a:lnTo>
                    <a:pt x="248" y="1"/>
                  </a:lnTo>
                  <a:close/>
                </a:path>
              </a:pathLst>
            </a:custGeom>
            <a:solidFill>
              <a:srgbClr val="676C7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70" name="Google Shape;370;p28"/>
            <p:cNvSpPr/>
            <p:nvPr/>
          </p:nvSpPr>
          <p:spPr>
            <a:xfrm>
              <a:off x="2803174" y="5435563"/>
              <a:ext cx="36281" cy="58398"/>
            </a:xfrm>
            <a:custGeom>
              <a:avLst/>
              <a:gdLst/>
              <a:ahLst/>
              <a:cxnLst/>
              <a:rect l="l" t="t" r="r" b="b"/>
              <a:pathLst>
                <a:path w="228" h="367" extrusionOk="0">
                  <a:moveTo>
                    <a:pt x="109" y="0"/>
                  </a:moveTo>
                  <a:lnTo>
                    <a:pt x="87" y="11"/>
                  </a:lnTo>
                  <a:lnTo>
                    <a:pt x="66" y="22"/>
                  </a:lnTo>
                  <a:lnTo>
                    <a:pt x="33" y="54"/>
                  </a:lnTo>
                  <a:lnTo>
                    <a:pt x="12" y="119"/>
                  </a:lnTo>
                  <a:lnTo>
                    <a:pt x="1" y="183"/>
                  </a:lnTo>
                  <a:lnTo>
                    <a:pt x="12" y="259"/>
                  </a:lnTo>
                  <a:lnTo>
                    <a:pt x="33" y="312"/>
                  </a:lnTo>
                  <a:lnTo>
                    <a:pt x="66" y="356"/>
                  </a:lnTo>
                  <a:lnTo>
                    <a:pt x="87" y="366"/>
                  </a:lnTo>
                  <a:lnTo>
                    <a:pt x="130" y="366"/>
                  </a:lnTo>
                  <a:lnTo>
                    <a:pt x="152" y="356"/>
                  </a:lnTo>
                  <a:lnTo>
                    <a:pt x="195" y="312"/>
                  </a:lnTo>
                  <a:lnTo>
                    <a:pt x="216" y="259"/>
                  </a:lnTo>
                  <a:lnTo>
                    <a:pt x="227" y="183"/>
                  </a:lnTo>
                  <a:lnTo>
                    <a:pt x="216" y="119"/>
                  </a:lnTo>
                  <a:lnTo>
                    <a:pt x="195" y="54"/>
                  </a:lnTo>
                  <a:lnTo>
                    <a:pt x="152" y="22"/>
                  </a:lnTo>
                  <a:lnTo>
                    <a:pt x="130" y="11"/>
                  </a:lnTo>
                  <a:lnTo>
                    <a:pt x="109" y="0"/>
                  </a:lnTo>
                  <a:close/>
                </a:path>
              </a:pathLst>
            </a:custGeom>
            <a:solidFill>
              <a:srgbClr val="DFE1E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71" name="Google Shape;371;p28"/>
            <p:cNvSpPr/>
            <p:nvPr/>
          </p:nvSpPr>
          <p:spPr>
            <a:xfrm>
              <a:off x="2496379" y="5399441"/>
              <a:ext cx="61900" cy="130480"/>
            </a:xfrm>
            <a:custGeom>
              <a:avLst/>
              <a:gdLst/>
              <a:ahLst/>
              <a:cxnLst/>
              <a:rect l="l" t="t" r="r" b="b"/>
              <a:pathLst>
                <a:path w="389" h="820" extrusionOk="0">
                  <a:moveTo>
                    <a:pt x="259" y="1"/>
                  </a:moveTo>
                  <a:lnTo>
                    <a:pt x="205" y="12"/>
                  </a:lnTo>
                  <a:lnTo>
                    <a:pt x="162" y="33"/>
                  </a:lnTo>
                  <a:lnTo>
                    <a:pt x="119" y="76"/>
                  </a:lnTo>
                  <a:lnTo>
                    <a:pt x="76" y="119"/>
                  </a:lnTo>
                  <a:lnTo>
                    <a:pt x="54" y="184"/>
                  </a:lnTo>
                  <a:lnTo>
                    <a:pt x="22" y="249"/>
                  </a:lnTo>
                  <a:lnTo>
                    <a:pt x="11" y="335"/>
                  </a:lnTo>
                  <a:lnTo>
                    <a:pt x="1" y="410"/>
                  </a:lnTo>
                  <a:lnTo>
                    <a:pt x="11" y="496"/>
                  </a:lnTo>
                  <a:lnTo>
                    <a:pt x="22" y="572"/>
                  </a:lnTo>
                  <a:lnTo>
                    <a:pt x="54" y="647"/>
                  </a:lnTo>
                  <a:lnTo>
                    <a:pt x="76" y="701"/>
                  </a:lnTo>
                  <a:lnTo>
                    <a:pt x="119" y="755"/>
                  </a:lnTo>
                  <a:lnTo>
                    <a:pt x="162" y="787"/>
                  </a:lnTo>
                  <a:lnTo>
                    <a:pt x="205" y="820"/>
                  </a:lnTo>
                  <a:lnTo>
                    <a:pt x="388" y="820"/>
                  </a:lnTo>
                  <a:lnTo>
                    <a:pt x="367" y="1"/>
                  </a:lnTo>
                  <a:close/>
                </a:path>
              </a:pathLst>
            </a:custGeom>
            <a:solidFill>
              <a:srgbClr val="292D33"/>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72" name="Google Shape;372;p28"/>
            <p:cNvSpPr/>
            <p:nvPr/>
          </p:nvSpPr>
          <p:spPr>
            <a:xfrm>
              <a:off x="2515315" y="5399441"/>
              <a:ext cx="80676" cy="130480"/>
            </a:xfrm>
            <a:custGeom>
              <a:avLst/>
              <a:gdLst/>
              <a:ahLst/>
              <a:cxnLst/>
              <a:rect l="l" t="t" r="r" b="b"/>
              <a:pathLst>
                <a:path w="507" h="820" extrusionOk="0">
                  <a:moveTo>
                    <a:pt x="248" y="1"/>
                  </a:moveTo>
                  <a:lnTo>
                    <a:pt x="194" y="12"/>
                  </a:lnTo>
                  <a:lnTo>
                    <a:pt x="151" y="33"/>
                  </a:lnTo>
                  <a:lnTo>
                    <a:pt x="108" y="76"/>
                  </a:lnTo>
                  <a:lnTo>
                    <a:pt x="65" y="119"/>
                  </a:lnTo>
                  <a:lnTo>
                    <a:pt x="43" y="184"/>
                  </a:lnTo>
                  <a:lnTo>
                    <a:pt x="11" y="249"/>
                  </a:lnTo>
                  <a:lnTo>
                    <a:pt x="0" y="335"/>
                  </a:lnTo>
                  <a:lnTo>
                    <a:pt x="0" y="410"/>
                  </a:lnTo>
                  <a:lnTo>
                    <a:pt x="0" y="496"/>
                  </a:lnTo>
                  <a:lnTo>
                    <a:pt x="11" y="572"/>
                  </a:lnTo>
                  <a:lnTo>
                    <a:pt x="43" y="647"/>
                  </a:lnTo>
                  <a:lnTo>
                    <a:pt x="65" y="701"/>
                  </a:lnTo>
                  <a:lnTo>
                    <a:pt x="108" y="755"/>
                  </a:lnTo>
                  <a:lnTo>
                    <a:pt x="151" y="787"/>
                  </a:lnTo>
                  <a:lnTo>
                    <a:pt x="194" y="820"/>
                  </a:lnTo>
                  <a:lnTo>
                    <a:pt x="302" y="820"/>
                  </a:lnTo>
                  <a:lnTo>
                    <a:pt x="345" y="787"/>
                  </a:lnTo>
                  <a:lnTo>
                    <a:pt x="388" y="755"/>
                  </a:lnTo>
                  <a:lnTo>
                    <a:pt x="431" y="701"/>
                  </a:lnTo>
                  <a:lnTo>
                    <a:pt x="463" y="647"/>
                  </a:lnTo>
                  <a:lnTo>
                    <a:pt x="485" y="572"/>
                  </a:lnTo>
                  <a:lnTo>
                    <a:pt x="496" y="496"/>
                  </a:lnTo>
                  <a:lnTo>
                    <a:pt x="506" y="410"/>
                  </a:lnTo>
                  <a:lnTo>
                    <a:pt x="496" y="335"/>
                  </a:lnTo>
                  <a:lnTo>
                    <a:pt x="485" y="249"/>
                  </a:lnTo>
                  <a:lnTo>
                    <a:pt x="463" y="184"/>
                  </a:lnTo>
                  <a:lnTo>
                    <a:pt x="431" y="119"/>
                  </a:lnTo>
                  <a:lnTo>
                    <a:pt x="388" y="76"/>
                  </a:lnTo>
                  <a:lnTo>
                    <a:pt x="345" y="33"/>
                  </a:lnTo>
                  <a:lnTo>
                    <a:pt x="302" y="12"/>
                  </a:lnTo>
                  <a:lnTo>
                    <a:pt x="248" y="1"/>
                  </a:lnTo>
                  <a:close/>
                </a:path>
              </a:pathLst>
            </a:custGeom>
            <a:solidFill>
              <a:srgbClr val="676C7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73" name="Google Shape;373;p28"/>
            <p:cNvSpPr/>
            <p:nvPr/>
          </p:nvSpPr>
          <p:spPr>
            <a:xfrm>
              <a:off x="2540934" y="5435563"/>
              <a:ext cx="34530" cy="58398"/>
            </a:xfrm>
            <a:custGeom>
              <a:avLst/>
              <a:gdLst/>
              <a:ahLst/>
              <a:cxnLst/>
              <a:rect l="l" t="t" r="r" b="b"/>
              <a:pathLst>
                <a:path w="217" h="367" extrusionOk="0">
                  <a:moveTo>
                    <a:pt x="108" y="0"/>
                  </a:moveTo>
                  <a:lnTo>
                    <a:pt x="87" y="11"/>
                  </a:lnTo>
                  <a:lnTo>
                    <a:pt x="65" y="22"/>
                  </a:lnTo>
                  <a:lnTo>
                    <a:pt x="33" y="54"/>
                  </a:lnTo>
                  <a:lnTo>
                    <a:pt x="1" y="119"/>
                  </a:lnTo>
                  <a:lnTo>
                    <a:pt x="1" y="183"/>
                  </a:lnTo>
                  <a:lnTo>
                    <a:pt x="1" y="259"/>
                  </a:lnTo>
                  <a:lnTo>
                    <a:pt x="33" y="312"/>
                  </a:lnTo>
                  <a:lnTo>
                    <a:pt x="65" y="356"/>
                  </a:lnTo>
                  <a:lnTo>
                    <a:pt x="87" y="366"/>
                  </a:lnTo>
                  <a:lnTo>
                    <a:pt x="130" y="366"/>
                  </a:lnTo>
                  <a:lnTo>
                    <a:pt x="151" y="356"/>
                  </a:lnTo>
                  <a:lnTo>
                    <a:pt x="184" y="312"/>
                  </a:lnTo>
                  <a:lnTo>
                    <a:pt x="216" y="259"/>
                  </a:lnTo>
                  <a:lnTo>
                    <a:pt x="216" y="183"/>
                  </a:lnTo>
                  <a:lnTo>
                    <a:pt x="216" y="119"/>
                  </a:lnTo>
                  <a:lnTo>
                    <a:pt x="184" y="54"/>
                  </a:lnTo>
                  <a:lnTo>
                    <a:pt x="151" y="22"/>
                  </a:lnTo>
                  <a:lnTo>
                    <a:pt x="130" y="11"/>
                  </a:lnTo>
                  <a:lnTo>
                    <a:pt x="108" y="0"/>
                  </a:lnTo>
                  <a:close/>
                </a:path>
              </a:pathLst>
            </a:custGeom>
            <a:solidFill>
              <a:srgbClr val="DFE1E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74" name="Google Shape;374;p28"/>
            <p:cNvSpPr/>
            <p:nvPr/>
          </p:nvSpPr>
          <p:spPr>
            <a:xfrm>
              <a:off x="2438139" y="5440655"/>
              <a:ext cx="18936" cy="36121"/>
            </a:xfrm>
            <a:custGeom>
              <a:avLst/>
              <a:gdLst/>
              <a:ahLst/>
              <a:cxnLst/>
              <a:rect l="l" t="t" r="r" b="b"/>
              <a:pathLst>
                <a:path w="119" h="227" extrusionOk="0">
                  <a:moveTo>
                    <a:pt x="0" y="0"/>
                  </a:moveTo>
                  <a:lnTo>
                    <a:pt x="0" y="227"/>
                  </a:lnTo>
                  <a:lnTo>
                    <a:pt x="43" y="216"/>
                  </a:lnTo>
                  <a:lnTo>
                    <a:pt x="76" y="194"/>
                  </a:lnTo>
                  <a:lnTo>
                    <a:pt x="108" y="162"/>
                  </a:lnTo>
                  <a:lnTo>
                    <a:pt x="119" y="119"/>
                  </a:lnTo>
                  <a:lnTo>
                    <a:pt x="108" y="76"/>
                  </a:lnTo>
                  <a:lnTo>
                    <a:pt x="76" y="33"/>
                  </a:lnTo>
                  <a:lnTo>
                    <a:pt x="43" y="11"/>
                  </a:lnTo>
                  <a:lnTo>
                    <a:pt x="0" y="0"/>
                  </a:lnTo>
                  <a:close/>
                </a:path>
              </a:pathLst>
            </a:custGeom>
            <a:solidFill>
              <a:srgbClr val="EFF0F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75" name="Google Shape;375;p28"/>
            <p:cNvSpPr/>
            <p:nvPr/>
          </p:nvSpPr>
          <p:spPr>
            <a:xfrm>
              <a:off x="2438139" y="5440655"/>
              <a:ext cx="18936" cy="36121"/>
            </a:xfrm>
            <a:custGeom>
              <a:avLst/>
              <a:gdLst/>
              <a:ahLst/>
              <a:cxnLst/>
              <a:rect l="l" t="t" r="r" b="b"/>
              <a:pathLst>
                <a:path w="119" h="227" fill="none" extrusionOk="0">
                  <a:moveTo>
                    <a:pt x="0" y="227"/>
                  </a:moveTo>
                  <a:lnTo>
                    <a:pt x="0" y="227"/>
                  </a:lnTo>
                  <a:lnTo>
                    <a:pt x="43" y="216"/>
                  </a:lnTo>
                  <a:lnTo>
                    <a:pt x="76" y="194"/>
                  </a:lnTo>
                  <a:lnTo>
                    <a:pt x="108" y="162"/>
                  </a:lnTo>
                  <a:lnTo>
                    <a:pt x="119" y="119"/>
                  </a:lnTo>
                  <a:lnTo>
                    <a:pt x="119" y="119"/>
                  </a:lnTo>
                  <a:lnTo>
                    <a:pt x="108" y="76"/>
                  </a:lnTo>
                  <a:lnTo>
                    <a:pt x="76" y="33"/>
                  </a:lnTo>
                  <a:lnTo>
                    <a:pt x="43" y="11"/>
                  </a:lnTo>
                  <a:lnTo>
                    <a:pt x="0" y="0"/>
                  </a:lnTo>
                </a:path>
              </a:pathLst>
            </a:cu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76" name="Google Shape;376;p28"/>
            <p:cNvSpPr/>
            <p:nvPr/>
          </p:nvSpPr>
          <p:spPr>
            <a:xfrm>
              <a:off x="2069444" y="5440655"/>
              <a:ext cx="368852" cy="36121"/>
            </a:xfrm>
            <a:custGeom>
              <a:avLst/>
              <a:gdLst/>
              <a:ahLst/>
              <a:cxnLst/>
              <a:rect l="l" t="t" r="r" b="b"/>
              <a:pathLst>
                <a:path w="2318" h="227" extrusionOk="0">
                  <a:moveTo>
                    <a:pt x="109" y="0"/>
                  </a:moveTo>
                  <a:lnTo>
                    <a:pt x="66" y="11"/>
                  </a:lnTo>
                  <a:lnTo>
                    <a:pt x="33" y="33"/>
                  </a:lnTo>
                  <a:lnTo>
                    <a:pt x="12" y="76"/>
                  </a:lnTo>
                  <a:lnTo>
                    <a:pt x="1" y="119"/>
                  </a:lnTo>
                  <a:lnTo>
                    <a:pt x="12" y="162"/>
                  </a:lnTo>
                  <a:lnTo>
                    <a:pt x="33" y="194"/>
                  </a:lnTo>
                  <a:lnTo>
                    <a:pt x="66" y="216"/>
                  </a:lnTo>
                  <a:lnTo>
                    <a:pt x="109" y="227"/>
                  </a:lnTo>
                  <a:lnTo>
                    <a:pt x="2317" y="227"/>
                  </a:lnTo>
                  <a:lnTo>
                    <a:pt x="2317" y="0"/>
                  </a:lnTo>
                  <a:close/>
                </a:path>
              </a:pathLst>
            </a:custGeom>
            <a:solidFill>
              <a:srgbClr val="DFE1E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77" name="Google Shape;377;p28"/>
            <p:cNvSpPr/>
            <p:nvPr/>
          </p:nvSpPr>
          <p:spPr>
            <a:xfrm>
              <a:off x="2069444" y="5440655"/>
              <a:ext cx="368852" cy="36121"/>
            </a:xfrm>
            <a:custGeom>
              <a:avLst/>
              <a:gdLst/>
              <a:ahLst/>
              <a:cxnLst/>
              <a:rect l="l" t="t" r="r" b="b"/>
              <a:pathLst>
                <a:path w="2318" h="227" fill="none" extrusionOk="0">
                  <a:moveTo>
                    <a:pt x="2317" y="0"/>
                  </a:moveTo>
                  <a:lnTo>
                    <a:pt x="109" y="0"/>
                  </a:lnTo>
                  <a:lnTo>
                    <a:pt x="109" y="0"/>
                  </a:lnTo>
                  <a:lnTo>
                    <a:pt x="66" y="11"/>
                  </a:lnTo>
                  <a:lnTo>
                    <a:pt x="33" y="33"/>
                  </a:lnTo>
                  <a:lnTo>
                    <a:pt x="12" y="76"/>
                  </a:lnTo>
                  <a:lnTo>
                    <a:pt x="1" y="119"/>
                  </a:lnTo>
                  <a:lnTo>
                    <a:pt x="1" y="119"/>
                  </a:lnTo>
                  <a:lnTo>
                    <a:pt x="12" y="162"/>
                  </a:lnTo>
                  <a:lnTo>
                    <a:pt x="33" y="194"/>
                  </a:lnTo>
                  <a:lnTo>
                    <a:pt x="66" y="216"/>
                  </a:lnTo>
                  <a:lnTo>
                    <a:pt x="109" y="227"/>
                  </a:lnTo>
                  <a:lnTo>
                    <a:pt x="2317" y="227"/>
                  </a:lnTo>
                </a:path>
              </a:pathLst>
            </a:cu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78" name="Google Shape;378;p28"/>
            <p:cNvSpPr/>
            <p:nvPr/>
          </p:nvSpPr>
          <p:spPr>
            <a:xfrm>
              <a:off x="2297471" y="5116675"/>
              <a:ext cx="293426" cy="17185"/>
            </a:xfrm>
            <a:custGeom>
              <a:avLst/>
              <a:gdLst/>
              <a:ahLst/>
              <a:cxnLst/>
              <a:rect l="l" t="t" r="r" b="b"/>
              <a:pathLst>
                <a:path w="1844" h="108" extrusionOk="0">
                  <a:moveTo>
                    <a:pt x="1" y="0"/>
                  </a:moveTo>
                  <a:lnTo>
                    <a:pt x="1" y="108"/>
                  </a:lnTo>
                  <a:lnTo>
                    <a:pt x="1843" y="108"/>
                  </a:lnTo>
                  <a:lnTo>
                    <a:pt x="1843" y="0"/>
                  </a:lnTo>
                  <a:close/>
                </a:path>
              </a:pathLst>
            </a:custGeom>
            <a:solidFill>
              <a:srgbClr val="FBC730"/>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grpSp>
      <p:grpSp>
        <p:nvGrpSpPr>
          <p:cNvPr id="379" name="Google Shape;379;p28"/>
          <p:cNvGrpSpPr/>
          <p:nvPr/>
        </p:nvGrpSpPr>
        <p:grpSpPr>
          <a:xfrm>
            <a:off x="3751433" y="4442212"/>
            <a:ext cx="591817" cy="339812"/>
            <a:chOff x="4857014" y="7965975"/>
            <a:chExt cx="588287" cy="337819"/>
          </a:xfrm>
        </p:grpSpPr>
        <p:sp>
          <p:nvSpPr>
            <p:cNvPr id="380" name="Google Shape;380;p28"/>
            <p:cNvSpPr/>
            <p:nvPr/>
          </p:nvSpPr>
          <p:spPr>
            <a:xfrm>
              <a:off x="5062764" y="8144196"/>
              <a:ext cx="48215" cy="13844"/>
            </a:xfrm>
            <a:custGeom>
              <a:avLst/>
              <a:gdLst/>
              <a:ahLst/>
              <a:cxnLst/>
              <a:rect l="l" t="t" r="r" b="b"/>
              <a:pathLst>
                <a:path w="303" h="87" extrusionOk="0">
                  <a:moveTo>
                    <a:pt x="33" y="1"/>
                  </a:moveTo>
                  <a:lnTo>
                    <a:pt x="11" y="11"/>
                  </a:lnTo>
                  <a:lnTo>
                    <a:pt x="1" y="33"/>
                  </a:lnTo>
                  <a:lnTo>
                    <a:pt x="1" y="54"/>
                  </a:lnTo>
                  <a:lnTo>
                    <a:pt x="11" y="87"/>
                  </a:lnTo>
                  <a:lnTo>
                    <a:pt x="270" y="87"/>
                  </a:lnTo>
                  <a:lnTo>
                    <a:pt x="292" y="76"/>
                  </a:lnTo>
                  <a:lnTo>
                    <a:pt x="302" y="54"/>
                  </a:lnTo>
                  <a:lnTo>
                    <a:pt x="302" y="33"/>
                  </a:lnTo>
                  <a:lnTo>
                    <a:pt x="292" y="11"/>
                  </a:lnTo>
                  <a:lnTo>
                    <a:pt x="270" y="1"/>
                  </a:lnTo>
                  <a:close/>
                </a:path>
              </a:pathLst>
            </a:custGeom>
            <a:solidFill>
              <a:srgbClr val="FABB0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81" name="Google Shape;381;p28"/>
            <p:cNvSpPr/>
            <p:nvPr/>
          </p:nvSpPr>
          <p:spPr>
            <a:xfrm>
              <a:off x="5081700" y="8145946"/>
              <a:ext cx="54898" cy="55056"/>
            </a:xfrm>
            <a:custGeom>
              <a:avLst/>
              <a:gdLst/>
              <a:ahLst/>
              <a:cxnLst/>
              <a:rect l="l" t="t" r="r" b="b"/>
              <a:pathLst>
                <a:path w="345" h="346" extrusionOk="0">
                  <a:moveTo>
                    <a:pt x="32" y="0"/>
                  </a:moveTo>
                  <a:lnTo>
                    <a:pt x="11" y="11"/>
                  </a:lnTo>
                  <a:lnTo>
                    <a:pt x="0" y="33"/>
                  </a:lnTo>
                  <a:lnTo>
                    <a:pt x="11" y="54"/>
                  </a:lnTo>
                  <a:lnTo>
                    <a:pt x="291" y="334"/>
                  </a:lnTo>
                  <a:lnTo>
                    <a:pt x="313" y="345"/>
                  </a:lnTo>
                  <a:lnTo>
                    <a:pt x="334" y="334"/>
                  </a:lnTo>
                  <a:lnTo>
                    <a:pt x="345" y="313"/>
                  </a:lnTo>
                  <a:lnTo>
                    <a:pt x="334" y="291"/>
                  </a:lnTo>
                  <a:lnTo>
                    <a:pt x="54" y="11"/>
                  </a:lnTo>
                  <a:lnTo>
                    <a:pt x="32" y="0"/>
                  </a:lnTo>
                  <a:close/>
                </a:path>
              </a:pathLst>
            </a:custGeom>
            <a:solidFill>
              <a:srgbClr val="676C7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82" name="Google Shape;382;p28"/>
            <p:cNvSpPr/>
            <p:nvPr/>
          </p:nvSpPr>
          <p:spPr>
            <a:xfrm>
              <a:off x="5081700" y="8145946"/>
              <a:ext cx="54898" cy="55056"/>
            </a:xfrm>
            <a:custGeom>
              <a:avLst/>
              <a:gdLst/>
              <a:ahLst/>
              <a:cxnLst/>
              <a:rect l="l" t="t" r="r" b="b"/>
              <a:pathLst>
                <a:path w="345" h="346" fill="none" extrusionOk="0">
                  <a:moveTo>
                    <a:pt x="11" y="54"/>
                  </a:moveTo>
                  <a:lnTo>
                    <a:pt x="291" y="334"/>
                  </a:lnTo>
                  <a:lnTo>
                    <a:pt x="291" y="334"/>
                  </a:lnTo>
                  <a:lnTo>
                    <a:pt x="313" y="345"/>
                  </a:lnTo>
                  <a:lnTo>
                    <a:pt x="334" y="334"/>
                  </a:lnTo>
                  <a:lnTo>
                    <a:pt x="334" y="334"/>
                  </a:lnTo>
                  <a:lnTo>
                    <a:pt x="345" y="313"/>
                  </a:lnTo>
                  <a:lnTo>
                    <a:pt x="334" y="291"/>
                  </a:lnTo>
                  <a:lnTo>
                    <a:pt x="54" y="11"/>
                  </a:lnTo>
                  <a:lnTo>
                    <a:pt x="54" y="11"/>
                  </a:lnTo>
                  <a:lnTo>
                    <a:pt x="32" y="0"/>
                  </a:lnTo>
                  <a:lnTo>
                    <a:pt x="11" y="11"/>
                  </a:lnTo>
                  <a:lnTo>
                    <a:pt x="11" y="11"/>
                  </a:lnTo>
                  <a:lnTo>
                    <a:pt x="0" y="33"/>
                  </a:lnTo>
                  <a:lnTo>
                    <a:pt x="11" y="54"/>
                  </a:lnTo>
                </a:path>
              </a:pathLst>
            </a:cu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83" name="Google Shape;383;p28"/>
            <p:cNvSpPr/>
            <p:nvPr/>
          </p:nvSpPr>
          <p:spPr>
            <a:xfrm>
              <a:off x="4857014" y="8068770"/>
              <a:ext cx="235028" cy="235024"/>
            </a:xfrm>
            <a:custGeom>
              <a:avLst/>
              <a:gdLst/>
              <a:ahLst/>
              <a:cxnLst/>
              <a:rect l="l" t="t" r="r" b="b"/>
              <a:pathLst>
                <a:path w="1477" h="1477" extrusionOk="0">
                  <a:moveTo>
                    <a:pt x="798" y="119"/>
                  </a:moveTo>
                  <a:lnTo>
                    <a:pt x="863" y="130"/>
                  </a:lnTo>
                  <a:lnTo>
                    <a:pt x="981" y="162"/>
                  </a:lnTo>
                  <a:lnTo>
                    <a:pt x="1089" y="216"/>
                  </a:lnTo>
                  <a:lnTo>
                    <a:pt x="1175" y="291"/>
                  </a:lnTo>
                  <a:lnTo>
                    <a:pt x="1251" y="388"/>
                  </a:lnTo>
                  <a:lnTo>
                    <a:pt x="1315" y="496"/>
                  </a:lnTo>
                  <a:lnTo>
                    <a:pt x="1348" y="604"/>
                  </a:lnTo>
                  <a:lnTo>
                    <a:pt x="1358" y="733"/>
                  </a:lnTo>
                  <a:lnTo>
                    <a:pt x="1348" y="862"/>
                  </a:lnTo>
                  <a:lnTo>
                    <a:pt x="1315" y="981"/>
                  </a:lnTo>
                  <a:lnTo>
                    <a:pt x="1261" y="1078"/>
                  </a:lnTo>
                  <a:lnTo>
                    <a:pt x="1186" y="1175"/>
                  </a:lnTo>
                  <a:lnTo>
                    <a:pt x="1089" y="1250"/>
                  </a:lnTo>
                  <a:lnTo>
                    <a:pt x="981" y="1304"/>
                  </a:lnTo>
                  <a:lnTo>
                    <a:pt x="873" y="1347"/>
                  </a:lnTo>
                  <a:lnTo>
                    <a:pt x="744" y="1358"/>
                  </a:lnTo>
                  <a:lnTo>
                    <a:pt x="615" y="1347"/>
                  </a:lnTo>
                  <a:lnTo>
                    <a:pt x="507" y="1315"/>
                  </a:lnTo>
                  <a:lnTo>
                    <a:pt x="399" y="1250"/>
                  </a:lnTo>
                  <a:lnTo>
                    <a:pt x="302" y="1186"/>
                  </a:lnTo>
                  <a:lnTo>
                    <a:pt x="227" y="1089"/>
                  </a:lnTo>
                  <a:lnTo>
                    <a:pt x="173" y="981"/>
                  </a:lnTo>
                  <a:lnTo>
                    <a:pt x="130" y="862"/>
                  </a:lnTo>
                  <a:lnTo>
                    <a:pt x="119" y="809"/>
                  </a:lnTo>
                  <a:lnTo>
                    <a:pt x="119" y="744"/>
                  </a:lnTo>
                  <a:lnTo>
                    <a:pt x="130" y="615"/>
                  </a:lnTo>
                  <a:lnTo>
                    <a:pt x="162" y="496"/>
                  </a:lnTo>
                  <a:lnTo>
                    <a:pt x="227" y="399"/>
                  </a:lnTo>
                  <a:lnTo>
                    <a:pt x="302" y="302"/>
                  </a:lnTo>
                  <a:lnTo>
                    <a:pt x="389" y="227"/>
                  </a:lnTo>
                  <a:lnTo>
                    <a:pt x="496" y="162"/>
                  </a:lnTo>
                  <a:lnTo>
                    <a:pt x="615" y="130"/>
                  </a:lnTo>
                  <a:lnTo>
                    <a:pt x="733" y="119"/>
                  </a:lnTo>
                  <a:close/>
                  <a:moveTo>
                    <a:pt x="658" y="1"/>
                  </a:moveTo>
                  <a:lnTo>
                    <a:pt x="583" y="11"/>
                  </a:lnTo>
                  <a:lnTo>
                    <a:pt x="518" y="33"/>
                  </a:lnTo>
                  <a:lnTo>
                    <a:pt x="453" y="54"/>
                  </a:lnTo>
                  <a:lnTo>
                    <a:pt x="389" y="87"/>
                  </a:lnTo>
                  <a:lnTo>
                    <a:pt x="324" y="130"/>
                  </a:lnTo>
                  <a:lnTo>
                    <a:pt x="270" y="173"/>
                  </a:lnTo>
                  <a:lnTo>
                    <a:pt x="216" y="216"/>
                  </a:lnTo>
                  <a:lnTo>
                    <a:pt x="173" y="270"/>
                  </a:lnTo>
                  <a:lnTo>
                    <a:pt x="130" y="335"/>
                  </a:lnTo>
                  <a:lnTo>
                    <a:pt x="87" y="388"/>
                  </a:lnTo>
                  <a:lnTo>
                    <a:pt x="55" y="453"/>
                  </a:lnTo>
                  <a:lnTo>
                    <a:pt x="33" y="528"/>
                  </a:lnTo>
                  <a:lnTo>
                    <a:pt x="12" y="593"/>
                  </a:lnTo>
                  <a:lnTo>
                    <a:pt x="1" y="669"/>
                  </a:lnTo>
                  <a:lnTo>
                    <a:pt x="1" y="744"/>
                  </a:lnTo>
                  <a:lnTo>
                    <a:pt x="12" y="819"/>
                  </a:lnTo>
                  <a:lnTo>
                    <a:pt x="22" y="895"/>
                  </a:lnTo>
                  <a:lnTo>
                    <a:pt x="33" y="959"/>
                  </a:lnTo>
                  <a:lnTo>
                    <a:pt x="65" y="1035"/>
                  </a:lnTo>
                  <a:lnTo>
                    <a:pt x="98" y="1099"/>
                  </a:lnTo>
                  <a:lnTo>
                    <a:pt x="130" y="1153"/>
                  </a:lnTo>
                  <a:lnTo>
                    <a:pt x="173" y="1207"/>
                  </a:lnTo>
                  <a:lnTo>
                    <a:pt x="227" y="1261"/>
                  </a:lnTo>
                  <a:lnTo>
                    <a:pt x="270" y="1315"/>
                  </a:lnTo>
                  <a:lnTo>
                    <a:pt x="335" y="1358"/>
                  </a:lnTo>
                  <a:lnTo>
                    <a:pt x="389" y="1390"/>
                  </a:lnTo>
                  <a:lnTo>
                    <a:pt x="453" y="1423"/>
                  </a:lnTo>
                  <a:lnTo>
                    <a:pt x="529" y="1444"/>
                  </a:lnTo>
                  <a:lnTo>
                    <a:pt x="593" y="1466"/>
                  </a:lnTo>
                  <a:lnTo>
                    <a:pt x="669" y="1477"/>
                  </a:lnTo>
                  <a:lnTo>
                    <a:pt x="820" y="1477"/>
                  </a:lnTo>
                  <a:lnTo>
                    <a:pt x="895" y="1466"/>
                  </a:lnTo>
                  <a:lnTo>
                    <a:pt x="960" y="1444"/>
                  </a:lnTo>
                  <a:lnTo>
                    <a:pt x="1035" y="1412"/>
                  </a:lnTo>
                  <a:lnTo>
                    <a:pt x="1100" y="1390"/>
                  </a:lnTo>
                  <a:lnTo>
                    <a:pt x="1154" y="1347"/>
                  </a:lnTo>
                  <a:lnTo>
                    <a:pt x="1218" y="1304"/>
                  </a:lnTo>
                  <a:lnTo>
                    <a:pt x="1261" y="1261"/>
                  </a:lnTo>
                  <a:lnTo>
                    <a:pt x="1315" y="1207"/>
                  </a:lnTo>
                  <a:lnTo>
                    <a:pt x="1358" y="1143"/>
                  </a:lnTo>
                  <a:lnTo>
                    <a:pt x="1391" y="1089"/>
                  </a:lnTo>
                  <a:lnTo>
                    <a:pt x="1423" y="1024"/>
                  </a:lnTo>
                  <a:lnTo>
                    <a:pt x="1444" y="949"/>
                  </a:lnTo>
                  <a:lnTo>
                    <a:pt x="1466" y="884"/>
                  </a:lnTo>
                  <a:lnTo>
                    <a:pt x="1477" y="809"/>
                  </a:lnTo>
                  <a:lnTo>
                    <a:pt x="1477" y="733"/>
                  </a:lnTo>
                  <a:lnTo>
                    <a:pt x="1477" y="658"/>
                  </a:lnTo>
                  <a:lnTo>
                    <a:pt x="1466" y="582"/>
                  </a:lnTo>
                  <a:lnTo>
                    <a:pt x="1444" y="518"/>
                  </a:lnTo>
                  <a:lnTo>
                    <a:pt x="1423" y="442"/>
                  </a:lnTo>
                  <a:lnTo>
                    <a:pt x="1391" y="378"/>
                  </a:lnTo>
                  <a:lnTo>
                    <a:pt x="1348" y="324"/>
                  </a:lnTo>
                  <a:lnTo>
                    <a:pt x="1304" y="270"/>
                  </a:lnTo>
                  <a:lnTo>
                    <a:pt x="1261" y="216"/>
                  </a:lnTo>
                  <a:lnTo>
                    <a:pt x="1207" y="162"/>
                  </a:lnTo>
                  <a:lnTo>
                    <a:pt x="1154" y="119"/>
                  </a:lnTo>
                  <a:lnTo>
                    <a:pt x="1089" y="87"/>
                  </a:lnTo>
                  <a:lnTo>
                    <a:pt x="1024" y="54"/>
                  </a:lnTo>
                  <a:lnTo>
                    <a:pt x="960" y="33"/>
                  </a:lnTo>
                  <a:lnTo>
                    <a:pt x="884" y="11"/>
                  </a:lnTo>
                  <a:lnTo>
                    <a:pt x="809" y="1"/>
                  </a:lnTo>
                  <a:close/>
                </a:path>
              </a:pathLst>
            </a:custGeom>
            <a:solidFill>
              <a:srgbClr val="292D33"/>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84" name="Google Shape;384;p28"/>
            <p:cNvSpPr/>
            <p:nvPr/>
          </p:nvSpPr>
          <p:spPr>
            <a:xfrm>
              <a:off x="5210274" y="8067020"/>
              <a:ext cx="235028" cy="235024"/>
            </a:xfrm>
            <a:custGeom>
              <a:avLst/>
              <a:gdLst/>
              <a:ahLst/>
              <a:cxnLst/>
              <a:rect l="l" t="t" r="r" b="b"/>
              <a:pathLst>
                <a:path w="1477" h="1477" extrusionOk="0">
                  <a:moveTo>
                    <a:pt x="733" y="109"/>
                  </a:moveTo>
                  <a:lnTo>
                    <a:pt x="862" y="130"/>
                  </a:lnTo>
                  <a:lnTo>
                    <a:pt x="970" y="162"/>
                  </a:lnTo>
                  <a:lnTo>
                    <a:pt x="1078" y="216"/>
                  </a:lnTo>
                  <a:lnTo>
                    <a:pt x="1175" y="292"/>
                  </a:lnTo>
                  <a:lnTo>
                    <a:pt x="1250" y="389"/>
                  </a:lnTo>
                  <a:lnTo>
                    <a:pt x="1304" y="486"/>
                  </a:lnTo>
                  <a:lnTo>
                    <a:pt x="1347" y="604"/>
                  </a:lnTo>
                  <a:lnTo>
                    <a:pt x="1358" y="669"/>
                  </a:lnTo>
                  <a:lnTo>
                    <a:pt x="1358" y="733"/>
                  </a:lnTo>
                  <a:lnTo>
                    <a:pt x="1347" y="852"/>
                  </a:lnTo>
                  <a:lnTo>
                    <a:pt x="1315" y="970"/>
                  </a:lnTo>
                  <a:lnTo>
                    <a:pt x="1250" y="1078"/>
                  </a:lnTo>
                  <a:lnTo>
                    <a:pt x="1175" y="1175"/>
                  </a:lnTo>
                  <a:lnTo>
                    <a:pt x="1088" y="1251"/>
                  </a:lnTo>
                  <a:lnTo>
                    <a:pt x="981" y="1304"/>
                  </a:lnTo>
                  <a:lnTo>
                    <a:pt x="862" y="1347"/>
                  </a:lnTo>
                  <a:lnTo>
                    <a:pt x="744" y="1358"/>
                  </a:lnTo>
                  <a:lnTo>
                    <a:pt x="614" y="1347"/>
                  </a:lnTo>
                  <a:lnTo>
                    <a:pt x="496" y="1304"/>
                  </a:lnTo>
                  <a:lnTo>
                    <a:pt x="388" y="1251"/>
                  </a:lnTo>
                  <a:lnTo>
                    <a:pt x="302" y="1175"/>
                  </a:lnTo>
                  <a:lnTo>
                    <a:pt x="226" y="1089"/>
                  </a:lnTo>
                  <a:lnTo>
                    <a:pt x="162" y="981"/>
                  </a:lnTo>
                  <a:lnTo>
                    <a:pt x="129" y="863"/>
                  </a:lnTo>
                  <a:lnTo>
                    <a:pt x="119" y="744"/>
                  </a:lnTo>
                  <a:lnTo>
                    <a:pt x="129" y="615"/>
                  </a:lnTo>
                  <a:lnTo>
                    <a:pt x="162" y="496"/>
                  </a:lnTo>
                  <a:lnTo>
                    <a:pt x="216" y="389"/>
                  </a:lnTo>
                  <a:lnTo>
                    <a:pt x="291" y="302"/>
                  </a:lnTo>
                  <a:lnTo>
                    <a:pt x="388" y="227"/>
                  </a:lnTo>
                  <a:lnTo>
                    <a:pt x="496" y="162"/>
                  </a:lnTo>
                  <a:lnTo>
                    <a:pt x="603" y="130"/>
                  </a:lnTo>
                  <a:lnTo>
                    <a:pt x="733" y="109"/>
                  </a:lnTo>
                  <a:close/>
                  <a:moveTo>
                    <a:pt x="657" y="1"/>
                  </a:moveTo>
                  <a:lnTo>
                    <a:pt x="582" y="12"/>
                  </a:lnTo>
                  <a:lnTo>
                    <a:pt x="517" y="33"/>
                  </a:lnTo>
                  <a:lnTo>
                    <a:pt x="442" y="55"/>
                  </a:lnTo>
                  <a:lnTo>
                    <a:pt x="377" y="87"/>
                  </a:lnTo>
                  <a:lnTo>
                    <a:pt x="323" y="130"/>
                  </a:lnTo>
                  <a:lnTo>
                    <a:pt x="259" y="173"/>
                  </a:lnTo>
                  <a:lnTo>
                    <a:pt x="216" y="216"/>
                  </a:lnTo>
                  <a:lnTo>
                    <a:pt x="162" y="270"/>
                  </a:lnTo>
                  <a:lnTo>
                    <a:pt x="119" y="324"/>
                  </a:lnTo>
                  <a:lnTo>
                    <a:pt x="86" y="389"/>
                  </a:lnTo>
                  <a:lnTo>
                    <a:pt x="54" y="453"/>
                  </a:lnTo>
                  <a:lnTo>
                    <a:pt x="32" y="518"/>
                  </a:lnTo>
                  <a:lnTo>
                    <a:pt x="11" y="593"/>
                  </a:lnTo>
                  <a:lnTo>
                    <a:pt x="0" y="669"/>
                  </a:lnTo>
                  <a:lnTo>
                    <a:pt x="0" y="744"/>
                  </a:lnTo>
                  <a:lnTo>
                    <a:pt x="0" y="820"/>
                  </a:lnTo>
                  <a:lnTo>
                    <a:pt x="11" y="884"/>
                  </a:lnTo>
                  <a:lnTo>
                    <a:pt x="32" y="960"/>
                  </a:lnTo>
                  <a:lnTo>
                    <a:pt x="54" y="1024"/>
                  </a:lnTo>
                  <a:lnTo>
                    <a:pt x="86" y="1089"/>
                  </a:lnTo>
                  <a:lnTo>
                    <a:pt x="129" y="1154"/>
                  </a:lnTo>
                  <a:lnTo>
                    <a:pt x="173" y="1207"/>
                  </a:lnTo>
                  <a:lnTo>
                    <a:pt x="216" y="1261"/>
                  </a:lnTo>
                  <a:lnTo>
                    <a:pt x="270" y="1304"/>
                  </a:lnTo>
                  <a:lnTo>
                    <a:pt x="323" y="1347"/>
                  </a:lnTo>
                  <a:lnTo>
                    <a:pt x="388" y="1391"/>
                  </a:lnTo>
                  <a:lnTo>
                    <a:pt x="453" y="1412"/>
                  </a:lnTo>
                  <a:lnTo>
                    <a:pt x="517" y="1444"/>
                  </a:lnTo>
                  <a:lnTo>
                    <a:pt x="593" y="1455"/>
                  </a:lnTo>
                  <a:lnTo>
                    <a:pt x="668" y="1466"/>
                  </a:lnTo>
                  <a:lnTo>
                    <a:pt x="744" y="1477"/>
                  </a:lnTo>
                  <a:lnTo>
                    <a:pt x="819" y="1466"/>
                  </a:lnTo>
                  <a:lnTo>
                    <a:pt x="894" y="1455"/>
                  </a:lnTo>
                  <a:lnTo>
                    <a:pt x="959" y="1434"/>
                  </a:lnTo>
                  <a:lnTo>
                    <a:pt x="1024" y="1412"/>
                  </a:lnTo>
                  <a:lnTo>
                    <a:pt x="1088" y="1380"/>
                  </a:lnTo>
                  <a:lnTo>
                    <a:pt x="1153" y="1347"/>
                  </a:lnTo>
                  <a:lnTo>
                    <a:pt x="1207" y="1304"/>
                  </a:lnTo>
                  <a:lnTo>
                    <a:pt x="1261" y="1251"/>
                  </a:lnTo>
                  <a:lnTo>
                    <a:pt x="1315" y="1197"/>
                  </a:lnTo>
                  <a:lnTo>
                    <a:pt x="1347" y="1143"/>
                  </a:lnTo>
                  <a:lnTo>
                    <a:pt x="1390" y="1078"/>
                  </a:lnTo>
                  <a:lnTo>
                    <a:pt x="1422" y="1014"/>
                  </a:lnTo>
                  <a:lnTo>
                    <a:pt x="1444" y="949"/>
                  </a:lnTo>
                  <a:lnTo>
                    <a:pt x="1465" y="884"/>
                  </a:lnTo>
                  <a:lnTo>
                    <a:pt x="1476" y="809"/>
                  </a:lnTo>
                  <a:lnTo>
                    <a:pt x="1476" y="733"/>
                  </a:lnTo>
                  <a:lnTo>
                    <a:pt x="1476" y="658"/>
                  </a:lnTo>
                  <a:lnTo>
                    <a:pt x="1455" y="583"/>
                  </a:lnTo>
                  <a:lnTo>
                    <a:pt x="1444" y="507"/>
                  </a:lnTo>
                  <a:lnTo>
                    <a:pt x="1412" y="442"/>
                  </a:lnTo>
                  <a:lnTo>
                    <a:pt x="1379" y="378"/>
                  </a:lnTo>
                  <a:lnTo>
                    <a:pt x="1347" y="313"/>
                  </a:lnTo>
                  <a:lnTo>
                    <a:pt x="1304" y="259"/>
                  </a:lnTo>
                  <a:lnTo>
                    <a:pt x="1250" y="205"/>
                  </a:lnTo>
                  <a:lnTo>
                    <a:pt x="1207" y="162"/>
                  </a:lnTo>
                  <a:lnTo>
                    <a:pt x="1142" y="119"/>
                  </a:lnTo>
                  <a:lnTo>
                    <a:pt x="1088" y="87"/>
                  </a:lnTo>
                  <a:lnTo>
                    <a:pt x="1024" y="55"/>
                  </a:lnTo>
                  <a:lnTo>
                    <a:pt x="948" y="33"/>
                  </a:lnTo>
                  <a:lnTo>
                    <a:pt x="884" y="12"/>
                  </a:lnTo>
                  <a:lnTo>
                    <a:pt x="808" y="1"/>
                  </a:lnTo>
                  <a:close/>
                </a:path>
              </a:pathLst>
            </a:custGeom>
            <a:solidFill>
              <a:srgbClr val="292D33"/>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85" name="Google Shape;385;p28"/>
            <p:cNvSpPr/>
            <p:nvPr/>
          </p:nvSpPr>
          <p:spPr>
            <a:xfrm>
              <a:off x="4953126" y="8163132"/>
              <a:ext cx="46464" cy="46305"/>
            </a:xfrm>
            <a:custGeom>
              <a:avLst/>
              <a:gdLst/>
              <a:ahLst/>
              <a:cxnLst/>
              <a:rect l="l" t="t" r="r" b="b"/>
              <a:pathLst>
                <a:path w="292" h="291" extrusionOk="0">
                  <a:moveTo>
                    <a:pt x="140" y="0"/>
                  </a:moveTo>
                  <a:lnTo>
                    <a:pt x="86" y="11"/>
                  </a:lnTo>
                  <a:lnTo>
                    <a:pt x="43" y="43"/>
                  </a:lnTo>
                  <a:lnTo>
                    <a:pt x="11" y="86"/>
                  </a:lnTo>
                  <a:lnTo>
                    <a:pt x="0" y="151"/>
                  </a:lnTo>
                  <a:lnTo>
                    <a:pt x="11" y="205"/>
                  </a:lnTo>
                  <a:lnTo>
                    <a:pt x="43" y="248"/>
                  </a:lnTo>
                  <a:lnTo>
                    <a:pt x="86" y="280"/>
                  </a:lnTo>
                  <a:lnTo>
                    <a:pt x="140" y="291"/>
                  </a:lnTo>
                  <a:lnTo>
                    <a:pt x="194" y="280"/>
                  </a:lnTo>
                  <a:lnTo>
                    <a:pt x="248" y="248"/>
                  </a:lnTo>
                  <a:lnTo>
                    <a:pt x="280" y="205"/>
                  </a:lnTo>
                  <a:lnTo>
                    <a:pt x="291" y="140"/>
                  </a:lnTo>
                  <a:lnTo>
                    <a:pt x="269" y="86"/>
                  </a:lnTo>
                  <a:lnTo>
                    <a:pt x="248" y="43"/>
                  </a:lnTo>
                  <a:lnTo>
                    <a:pt x="194" y="11"/>
                  </a:lnTo>
                  <a:lnTo>
                    <a:pt x="140" y="0"/>
                  </a:lnTo>
                  <a:close/>
                </a:path>
              </a:pathLst>
            </a:custGeom>
            <a:solidFill>
              <a:srgbClr val="BABFC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86" name="Google Shape;386;p28"/>
            <p:cNvSpPr/>
            <p:nvPr/>
          </p:nvSpPr>
          <p:spPr>
            <a:xfrm>
              <a:off x="5121004" y="8034558"/>
              <a:ext cx="152760" cy="169784"/>
            </a:xfrm>
            <a:custGeom>
              <a:avLst/>
              <a:gdLst/>
              <a:ahLst/>
              <a:cxnLst/>
              <a:rect l="l" t="t" r="r" b="b"/>
              <a:pathLst>
                <a:path w="960" h="1067" extrusionOk="0">
                  <a:moveTo>
                    <a:pt x="884" y="0"/>
                  </a:moveTo>
                  <a:lnTo>
                    <a:pt x="863" y="11"/>
                  </a:lnTo>
                  <a:lnTo>
                    <a:pt x="22" y="970"/>
                  </a:lnTo>
                  <a:lnTo>
                    <a:pt x="12" y="991"/>
                  </a:lnTo>
                  <a:lnTo>
                    <a:pt x="1" y="1013"/>
                  </a:lnTo>
                  <a:lnTo>
                    <a:pt x="12" y="1034"/>
                  </a:lnTo>
                  <a:lnTo>
                    <a:pt x="22" y="1045"/>
                  </a:lnTo>
                  <a:lnTo>
                    <a:pt x="44" y="1056"/>
                  </a:lnTo>
                  <a:lnTo>
                    <a:pt x="66" y="1067"/>
                  </a:lnTo>
                  <a:lnTo>
                    <a:pt x="87" y="1056"/>
                  </a:lnTo>
                  <a:lnTo>
                    <a:pt x="98" y="1045"/>
                  </a:lnTo>
                  <a:lnTo>
                    <a:pt x="949" y="86"/>
                  </a:lnTo>
                  <a:lnTo>
                    <a:pt x="960" y="65"/>
                  </a:lnTo>
                  <a:lnTo>
                    <a:pt x="960" y="43"/>
                  </a:lnTo>
                  <a:lnTo>
                    <a:pt x="949" y="32"/>
                  </a:lnTo>
                  <a:lnTo>
                    <a:pt x="938" y="11"/>
                  </a:lnTo>
                  <a:lnTo>
                    <a:pt x="917" y="0"/>
                  </a:lnTo>
                  <a:close/>
                </a:path>
              </a:pathLst>
            </a:custGeom>
            <a:solidFill>
              <a:srgbClr val="DF382B"/>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87" name="Google Shape;387;p28"/>
            <p:cNvSpPr/>
            <p:nvPr/>
          </p:nvSpPr>
          <p:spPr>
            <a:xfrm>
              <a:off x="5121004" y="8034558"/>
              <a:ext cx="152760" cy="169784"/>
            </a:xfrm>
            <a:custGeom>
              <a:avLst/>
              <a:gdLst/>
              <a:ahLst/>
              <a:cxnLst/>
              <a:rect l="l" t="t" r="r" b="b"/>
              <a:pathLst>
                <a:path w="960" h="1067" fill="none" extrusionOk="0">
                  <a:moveTo>
                    <a:pt x="863" y="11"/>
                  </a:moveTo>
                  <a:lnTo>
                    <a:pt x="22" y="970"/>
                  </a:lnTo>
                  <a:lnTo>
                    <a:pt x="22" y="970"/>
                  </a:lnTo>
                  <a:lnTo>
                    <a:pt x="12" y="991"/>
                  </a:lnTo>
                  <a:lnTo>
                    <a:pt x="1" y="1013"/>
                  </a:lnTo>
                  <a:lnTo>
                    <a:pt x="12" y="1034"/>
                  </a:lnTo>
                  <a:lnTo>
                    <a:pt x="22" y="1045"/>
                  </a:lnTo>
                  <a:lnTo>
                    <a:pt x="22" y="1045"/>
                  </a:lnTo>
                  <a:lnTo>
                    <a:pt x="44" y="1056"/>
                  </a:lnTo>
                  <a:lnTo>
                    <a:pt x="66" y="1067"/>
                  </a:lnTo>
                  <a:lnTo>
                    <a:pt x="87" y="1056"/>
                  </a:lnTo>
                  <a:lnTo>
                    <a:pt x="98" y="1045"/>
                  </a:lnTo>
                  <a:lnTo>
                    <a:pt x="949" y="86"/>
                  </a:lnTo>
                  <a:lnTo>
                    <a:pt x="949" y="86"/>
                  </a:lnTo>
                  <a:lnTo>
                    <a:pt x="960" y="65"/>
                  </a:lnTo>
                  <a:lnTo>
                    <a:pt x="960" y="43"/>
                  </a:lnTo>
                  <a:lnTo>
                    <a:pt x="949" y="32"/>
                  </a:lnTo>
                  <a:lnTo>
                    <a:pt x="938" y="11"/>
                  </a:lnTo>
                  <a:lnTo>
                    <a:pt x="938" y="11"/>
                  </a:lnTo>
                  <a:lnTo>
                    <a:pt x="917" y="0"/>
                  </a:lnTo>
                  <a:lnTo>
                    <a:pt x="895" y="0"/>
                  </a:lnTo>
                  <a:lnTo>
                    <a:pt x="884" y="0"/>
                  </a:lnTo>
                  <a:lnTo>
                    <a:pt x="863" y="11"/>
                  </a:lnTo>
                </a:path>
              </a:pathLst>
            </a:cu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88" name="Google Shape;388;p28"/>
            <p:cNvSpPr/>
            <p:nvPr/>
          </p:nvSpPr>
          <p:spPr>
            <a:xfrm>
              <a:off x="5078199" y="8032808"/>
              <a:ext cx="193973" cy="18936"/>
            </a:xfrm>
            <a:custGeom>
              <a:avLst/>
              <a:gdLst/>
              <a:ahLst/>
              <a:cxnLst/>
              <a:rect l="l" t="t" r="r" b="b"/>
              <a:pathLst>
                <a:path w="1219" h="119" extrusionOk="0">
                  <a:moveTo>
                    <a:pt x="1164" y="0"/>
                  </a:moveTo>
                  <a:lnTo>
                    <a:pt x="54" y="11"/>
                  </a:lnTo>
                  <a:lnTo>
                    <a:pt x="33" y="22"/>
                  </a:lnTo>
                  <a:lnTo>
                    <a:pt x="11" y="33"/>
                  </a:lnTo>
                  <a:lnTo>
                    <a:pt x="1" y="43"/>
                  </a:lnTo>
                  <a:lnTo>
                    <a:pt x="1" y="65"/>
                  </a:lnTo>
                  <a:lnTo>
                    <a:pt x="1" y="86"/>
                  </a:lnTo>
                  <a:lnTo>
                    <a:pt x="11" y="108"/>
                  </a:lnTo>
                  <a:lnTo>
                    <a:pt x="33" y="119"/>
                  </a:lnTo>
                  <a:lnTo>
                    <a:pt x="1164" y="119"/>
                  </a:lnTo>
                  <a:lnTo>
                    <a:pt x="1186" y="108"/>
                  </a:lnTo>
                  <a:lnTo>
                    <a:pt x="1207" y="97"/>
                  </a:lnTo>
                  <a:lnTo>
                    <a:pt x="1218" y="76"/>
                  </a:lnTo>
                  <a:lnTo>
                    <a:pt x="1218" y="65"/>
                  </a:lnTo>
                  <a:lnTo>
                    <a:pt x="1218" y="43"/>
                  </a:lnTo>
                  <a:lnTo>
                    <a:pt x="1207" y="22"/>
                  </a:lnTo>
                  <a:lnTo>
                    <a:pt x="1186" y="11"/>
                  </a:lnTo>
                  <a:lnTo>
                    <a:pt x="1164" y="0"/>
                  </a:lnTo>
                  <a:close/>
                </a:path>
              </a:pathLst>
            </a:custGeom>
            <a:solidFill>
              <a:srgbClr val="DF382B"/>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89" name="Google Shape;389;p28"/>
            <p:cNvSpPr/>
            <p:nvPr/>
          </p:nvSpPr>
          <p:spPr>
            <a:xfrm>
              <a:off x="5078199" y="8032808"/>
              <a:ext cx="193973" cy="18936"/>
            </a:xfrm>
            <a:custGeom>
              <a:avLst/>
              <a:gdLst/>
              <a:ahLst/>
              <a:cxnLst/>
              <a:rect l="l" t="t" r="r" b="b"/>
              <a:pathLst>
                <a:path w="1219" h="119" fill="none" extrusionOk="0">
                  <a:moveTo>
                    <a:pt x="54" y="119"/>
                  </a:moveTo>
                  <a:lnTo>
                    <a:pt x="1164" y="119"/>
                  </a:lnTo>
                  <a:lnTo>
                    <a:pt x="1164" y="119"/>
                  </a:lnTo>
                  <a:lnTo>
                    <a:pt x="1186" y="108"/>
                  </a:lnTo>
                  <a:lnTo>
                    <a:pt x="1207" y="97"/>
                  </a:lnTo>
                  <a:lnTo>
                    <a:pt x="1218" y="76"/>
                  </a:lnTo>
                  <a:lnTo>
                    <a:pt x="1218" y="65"/>
                  </a:lnTo>
                  <a:lnTo>
                    <a:pt x="1218" y="65"/>
                  </a:lnTo>
                  <a:lnTo>
                    <a:pt x="1218" y="43"/>
                  </a:lnTo>
                  <a:lnTo>
                    <a:pt x="1207" y="22"/>
                  </a:lnTo>
                  <a:lnTo>
                    <a:pt x="1186" y="11"/>
                  </a:lnTo>
                  <a:lnTo>
                    <a:pt x="1164" y="0"/>
                  </a:lnTo>
                  <a:lnTo>
                    <a:pt x="54" y="11"/>
                  </a:lnTo>
                  <a:lnTo>
                    <a:pt x="54" y="11"/>
                  </a:lnTo>
                  <a:lnTo>
                    <a:pt x="33" y="22"/>
                  </a:lnTo>
                  <a:lnTo>
                    <a:pt x="11" y="33"/>
                  </a:lnTo>
                  <a:lnTo>
                    <a:pt x="1" y="43"/>
                  </a:lnTo>
                  <a:lnTo>
                    <a:pt x="1" y="65"/>
                  </a:lnTo>
                  <a:lnTo>
                    <a:pt x="1" y="65"/>
                  </a:lnTo>
                  <a:lnTo>
                    <a:pt x="1" y="86"/>
                  </a:lnTo>
                  <a:lnTo>
                    <a:pt x="11" y="108"/>
                  </a:lnTo>
                  <a:lnTo>
                    <a:pt x="33" y="119"/>
                  </a:lnTo>
                  <a:lnTo>
                    <a:pt x="54" y="119"/>
                  </a:lnTo>
                </a:path>
              </a:pathLst>
            </a:cu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90" name="Google Shape;390;p28"/>
            <p:cNvSpPr/>
            <p:nvPr/>
          </p:nvSpPr>
          <p:spPr>
            <a:xfrm>
              <a:off x="5225709" y="7965975"/>
              <a:ext cx="109796" cy="226431"/>
            </a:xfrm>
            <a:custGeom>
              <a:avLst/>
              <a:gdLst/>
              <a:ahLst/>
              <a:cxnLst/>
              <a:rect l="l" t="t" r="r" b="b"/>
              <a:pathLst>
                <a:path w="690" h="1423" extrusionOk="0">
                  <a:moveTo>
                    <a:pt x="54" y="0"/>
                  </a:moveTo>
                  <a:lnTo>
                    <a:pt x="32" y="11"/>
                  </a:lnTo>
                  <a:lnTo>
                    <a:pt x="22" y="22"/>
                  </a:lnTo>
                  <a:lnTo>
                    <a:pt x="11" y="32"/>
                  </a:lnTo>
                  <a:lnTo>
                    <a:pt x="0" y="54"/>
                  </a:lnTo>
                  <a:lnTo>
                    <a:pt x="11" y="76"/>
                  </a:lnTo>
                  <a:lnTo>
                    <a:pt x="593" y="1390"/>
                  </a:lnTo>
                  <a:lnTo>
                    <a:pt x="603" y="1411"/>
                  </a:lnTo>
                  <a:lnTo>
                    <a:pt x="625" y="1422"/>
                  </a:lnTo>
                  <a:lnTo>
                    <a:pt x="657" y="1422"/>
                  </a:lnTo>
                  <a:lnTo>
                    <a:pt x="679" y="1411"/>
                  </a:lnTo>
                  <a:lnTo>
                    <a:pt x="690" y="1390"/>
                  </a:lnTo>
                  <a:lnTo>
                    <a:pt x="690" y="1368"/>
                  </a:lnTo>
                  <a:lnTo>
                    <a:pt x="690" y="1347"/>
                  </a:lnTo>
                  <a:lnTo>
                    <a:pt x="108" y="32"/>
                  </a:lnTo>
                  <a:lnTo>
                    <a:pt x="97" y="22"/>
                  </a:lnTo>
                  <a:lnTo>
                    <a:pt x="76" y="11"/>
                  </a:lnTo>
                  <a:lnTo>
                    <a:pt x="54" y="0"/>
                  </a:lnTo>
                  <a:close/>
                </a:path>
              </a:pathLst>
            </a:custGeom>
            <a:solidFill>
              <a:srgbClr val="DF382B"/>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91" name="Google Shape;391;p28"/>
            <p:cNvSpPr/>
            <p:nvPr/>
          </p:nvSpPr>
          <p:spPr>
            <a:xfrm>
              <a:off x="5225709" y="7965975"/>
              <a:ext cx="109796" cy="226431"/>
            </a:xfrm>
            <a:custGeom>
              <a:avLst/>
              <a:gdLst/>
              <a:ahLst/>
              <a:cxnLst/>
              <a:rect l="l" t="t" r="r" b="b"/>
              <a:pathLst>
                <a:path w="690" h="1423" fill="none" extrusionOk="0">
                  <a:moveTo>
                    <a:pt x="690" y="1347"/>
                  </a:moveTo>
                  <a:lnTo>
                    <a:pt x="108" y="32"/>
                  </a:lnTo>
                  <a:lnTo>
                    <a:pt x="108" y="32"/>
                  </a:lnTo>
                  <a:lnTo>
                    <a:pt x="97" y="22"/>
                  </a:lnTo>
                  <a:lnTo>
                    <a:pt x="76" y="11"/>
                  </a:lnTo>
                  <a:lnTo>
                    <a:pt x="54" y="0"/>
                  </a:lnTo>
                  <a:lnTo>
                    <a:pt x="32" y="11"/>
                  </a:lnTo>
                  <a:lnTo>
                    <a:pt x="32" y="11"/>
                  </a:lnTo>
                  <a:lnTo>
                    <a:pt x="22" y="22"/>
                  </a:lnTo>
                  <a:lnTo>
                    <a:pt x="11" y="32"/>
                  </a:lnTo>
                  <a:lnTo>
                    <a:pt x="0" y="54"/>
                  </a:lnTo>
                  <a:lnTo>
                    <a:pt x="11" y="76"/>
                  </a:lnTo>
                  <a:lnTo>
                    <a:pt x="593" y="1390"/>
                  </a:lnTo>
                  <a:lnTo>
                    <a:pt x="593" y="1390"/>
                  </a:lnTo>
                  <a:lnTo>
                    <a:pt x="603" y="1411"/>
                  </a:lnTo>
                  <a:lnTo>
                    <a:pt x="625" y="1422"/>
                  </a:lnTo>
                  <a:lnTo>
                    <a:pt x="636" y="1422"/>
                  </a:lnTo>
                  <a:lnTo>
                    <a:pt x="657" y="1422"/>
                  </a:lnTo>
                  <a:lnTo>
                    <a:pt x="657" y="1422"/>
                  </a:lnTo>
                  <a:lnTo>
                    <a:pt x="679" y="1411"/>
                  </a:lnTo>
                  <a:lnTo>
                    <a:pt x="690" y="1390"/>
                  </a:lnTo>
                  <a:lnTo>
                    <a:pt x="690" y="1368"/>
                  </a:lnTo>
                  <a:lnTo>
                    <a:pt x="690" y="1347"/>
                  </a:lnTo>
                </a:path>
              </a:pathLst>
            </a:cu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92" name="Google Shape;392;p28"/>
            <p:cNvSpPr/>
            <p:nvPr/>
          </p:nvSpPr>
          <p:spPr>
            <a:xfrm>
              <a:off x="5225709" y="7965975"/>
              <a:ext cx="63491" cy="17185"/>
            </a:xfrm>
            <a:custGeom>
              <a:avLst/>
              <a:gdLst/>
              <a:ahLst/>
              <a:cxnLst/>
              <a:rect l="l" t="t" r="r" b="b"/>
              <a:pathLst>
                <a:path w="399" h="108" extrusionOk="0">
                  <a:moveTo>
                    <a:pt x="54" y="0"/>
                  </a:moveTo>
                  <a:lnTo>
                    <a:pt x="32" y="11"/>
                  </a:lnTo>
                  <a:lnTo>
                    <a:pt x="22" y="22"/>
                  </a:lnTo>
                  <a:lnTo>
                    <a:pt x="11" y="32"/>
                  </a:lnTo>
                  <a:lnTo>
                    <a:pt x="0" y="54"/>
                  </a:lnTo>
                  <a:lnTo>
                    <a:pt x="11" y="76"/>
                  </a:lnTo>
                  <a:lnTo>
                    <a:pt x="22" y="97"/>
                  </a:lnTo>
                  <a:lnTo>
                    <a:pt x="32" y="108"/>
                  </a:lnTo>
                  <a:lnTo>
                    <a:pt x="366" y="108"/>
                  </a:lnTo>
                  <a:lnTo>
                    <a:pt x="388" y="97"/>
                  </a:lnTo>
                  <a:lnTo>
                    <a:pt x="399" y="76"/>
                  </a:lnTo>
                  <a:lnTo>
                    <a:pt x="399" y="54"/>
                  </a:lnTo>
                  <a:lnTo>
                    <a:pt x="399" y="32"/>
                  </a:lnTo>
                  <a:lnTo>
                    <a:pt x="388" y="11"/>
                  </a:lnTo>
                  <a:lnTo>
                    <a:pt x="366" y="0"/>
                  </a:lnTo>
                  <a:close/>
                </a:path>
              </a:pathLst>
            </a:custGeom>
            <a:solidFill>
              <a:srgbClr val="DF382B"/>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93" name="Google Shape;393;p28"/>
            <p:cNvSpPr/>
            <p:nvPr/>
          </p:nvSpPr>
          <p:spPr>
            <a:xfrm>
              <a:off x="5225709" y="7965975"/>
              <a:ext cx="63491" cy="17185"/>
            </a:xfrm>
            <a:custGeom>
              <a:avLst/>
              <a:gdLst/>
              <a:ahLst/>
              <a:cxnLst/>
              <a:rect l="l" t="t" r="r" b="b"/>
              <a:pathLst>
                <a:path w="399" h="108" fill="none" extrusionOk="0">
                  <a:moveTo>
                    <a:pt x="54" y="108"/>
                  </a:moveTo>
                  <a:lnTo>
                    <a:pt x="345" y="108"/>
                  </a:lnTo>
                  <a:lnTo>
                    <a:pt x="345" y="108"/>
                  </a:lnTo>
                  <a:lnTo>
                    <a:pt x="366" y="108"/>
                  </a:lnTo>
                  <a:lnTo>
                    <a:pt x="388" y="97"/>
                  </a:lnTo>
                  <a:lnTo>
                    <a:pt x="399" y="76"/>
                  </a:lnTo>
                  <a:lnTo>
                    <a:pt x="399" y="54"/>
                  </a:lnTo>
                  <a:lnTo>
                    <a:pt x="399" y="54"/>
                  </a:lnTo>
                  <a:lnTo>
                    <a:pt x="399" y="32"/>
                  </a:lnTo>
                  <a:lnTo>
                    <a:pt x="388" y="11"/>
                  </a:lnTo>
                  <a:lnTo>
                    <a:pt x="366" y="0"/>
                  </a:lnTo>
                  <a:lnTo>
                    <a:pt x="345" y="0"/>
                  </a:lnTo>
                  <a:lnTo>
                    <a:pt x="54" y="0"/>
                  </a:lnTo>
                  <a:lnTo>
                    <a:pt x="54" y="0"/>
                  </a:lnTo>
                  <a:lnTo>
                    <a:pt x="32" y="11"/>
                  </a:lnTo>
                  <a:lnTo>
                    <a:pt x="22" y="22"/>
                  </a:lnTo>
                  <a:lnTo>
                    <a:pt x="11" y="32"/>
                  </a:lnTo>
                  <a:lnTo>
                    <a:pt x="0" y="54"/>
                  </a:lnTo>
                  <a:lnTo>
                    <a:pt x="0" y="54"/>
                  </a:lnTo>
                  <a:lnTo>
                    <a:pt x="11" y="76"/>
                  </a:lnTo>
                  <a:lnTo>
                    <a:pt x="22" y="97"/>
                  </a:lnTo>
                  <a:lnTo>
                    <a:pt x="32" y="108"/>
                  </a:lnTo>
                  <a:lnTo>
                    <a:pt x="54" y="108"/>
                  </a:lnTo>
                </a:path>
              </a:pathLst>
            </a:cu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94" name="Google Shape;394;p28"/>
            <p:cNvSpPr/>
            <p:nvPr/>
          </p:nvSpPr>
          <p:spPr>
            <a:xfrm>
              <a:off x="5263422" y="7965975"/>
              <a:ext cx="72084" cy="63490"/>
            </a:xfrm>
            <a:custGeom>
              <a:avLst/>
              <a:gdLst/>
              <a:ahLst/>
              <a:cxnLst/>
              <a:rect l="l" t="t" r="r" b="b"/>
              <a:pathLst>
                <a:path w="453" h="399" extrusionOk="0">
                  <a:moveTo>
                    <a:pt x="32" y="0"/>
                  </a:moveTo>
                  <a:lnTo>
                    <a:pt x="22" y="22"/>
                  </a:lnTo>
                  <a:lnTo>
                    <a:pt x="0" y="32"/>
                  </a:lnTo>
                  <a:lnTo>
                    <a:pt x="0" y="54"/>
                  </a:lnTo>
                  <a:lnTo>
                    <a:pt x="11" y="76"/>
                  </a:lnTo>
                  <a:lnTo>
                    <a:pt x="22" y="97"/>
                  </a:lnTo>
                  <a:lnTo>
                    <a:pt x="32" y="108"/>
                  </a:lnTo>
                  <a:lnTo>
                    <a:pt x="259" y="108"/>
                  </a:lnTo>
                  <a:lnTo>
                    <a:pt x="291" y="119"/>
                  </a:lnTo>
                  <a:lnTo>
                    <a:pt x="323" y="129"/>
                  </a:lnTo>
                  <a:lnTo>
                    <a:pt x="334" y="162"/>
                  </a:lnTo>
                  <a:lnTo>
                    <a:pt x="345" y="194"/>
                  </a:lnTo>
                  <a:lnTo>
                    <a:pt x="334" y="226"/>
                  </a:lnTo>
                  <a:lnTo>
                    <a:pt x="323" y="259"/>
                  </a:lnTo>
                  <a:lnTo>
                    <a:pt x="291" y="280"/>
                  </a:lnTo>
                  <a:lnTo>
                    <a:pt x="173" y="280"/>
                  </a:lnTo>
                  <a:lnTo>
                    <a:pt x="151" y="291"/>
                  </a:lnTo>
                  <a:lnTo>
                    <a:pt x="140" y="302"/>
                  </a:lnTo>
                  <a:lnTo>
                    <a:pt x="129" y="323"/>
                  </a:lnTo>
                  <a:lnTo>
                    <a:pt x="119" y="345"/>
                  </a:lnTo>
                  <a:lnTo>
                    <a:pt x="129" y="366"/>
                  </a:lnTo>
                  <a:lnTo>
                    <a:pt x="140" y="377"/>
                  </a:lnTo>
                  <a:lnTo>
                    <a:pt x="151" y="388"/>
                  </a:lnTo>
                  <a:lnTo>
                    <a:pt x="173" y="399"/>
                  </a:lnTo>
                  <a:lnTo>
                    <a:pt x="259" y="399"/>
                  </a:lnTo>
                  <a:lnTo>
                    <a:pt x="302" y="388"/>
                  </a:lnTo>
                  <a:lnTo>
                    <a:pt x="334" y="377"/>
                  </a:lnTo>
                  <a:lnTo>
                    <a:pt x="366" y="356"/>
                  </a:lnTo>
                  <a:lnTo>
                    <a:pt x="399" y="334"/>
                  </a:lnTo>
                  <a:lnTo>
                    <a:pt x="420" y="302"/>
                  </a:lnTo>
                  <a:lnTo>
                    <a:pt x="442" y="269"/>
                  </a:lnTo>
                  <a:lnTo>
                    <a:pt x="453" y="237"/>
                  </a:lnTo>
                  <a:lnTo>
                    <a:pt x="453" y="194"/>
                  </a:lnTo>
                  <a:lnTo>
                    <a:pt x="453" y="151"/>
                  </a:lnTo>
                  <a:lnTo>
                    <a:pt x="442" y="119"/>
                  </a:lnTo>
                  <a:lnTo>
                    <a:pt x="420" y="86"/>
                  </a:lnTo>
                  <a:lnTo>
                    <a:pt x="399" y="54"/>
                  </a:lnTo>
                  <a:lnTo>
                    <a:pt x="366" y="32"/>
                  </a:lnTo>
                  <a:lnTo>
                    <a:pt x="334" y="11"/>
                  </a:lnTo>
                  <a:lnTo>
                    <a:pt x="302" y="0"/>
                  </a:lnTo>
                  <a:close/>
                </a:path>
              </a:pathLst>
            </a:custGeom>
            <a:solidFill>
              <a:srgbClr val="FABB0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95" name="Google Shape;395;p28"/>
            <p:cNvSpPr/>
            <p:nvPr/>
          </p:nvSpPr>
          <p:spPr>
            <a:xfrm>
              <a:off x="4999432" y="8037900"/>
              <a:ext cx="94361" cy="115046"/>
            </a:xfrm>
            <a:custGeom>
              <a:avLst/>
              <a:gdLst/>
              <a:ahLst/>
              <a:cxnLst/>
              <a:rect l="l" t="t" r="r" b="b"/>
              <a:pathLst>
                <a:path w="593" h="723" extrusionOk="0">
                  <a:moveTo>
                    <a:pt x="506" y="1"/>
                  </a:moveTo>
                  <a:lnTo>
                    <a:pt x="496" y="22"/>
                  </a:lnTo>
                  <a:lnTo>
                    <a:pt x="11" y="636"/>
                  </a:lnTo>
                  <a:lnTo>
                    <a:pt x="11" y="647"/>
                  </a:lnTo>
                  <a:lnTo>
                    <a:pt x="0" y="669"/>
                  </a:lnTo>
                  <a:lnTo>
                    <a:pt x="11" y="690"/>
                  </a:lnTo>
                  <a:lnTo>
                    <a:pt x="22" y="712"/>
                  </a:lnTo>
                  <a:lnTo>
                    <a:pt x="43" y="722"/>
                  </a:lnTo>
                  <a:lnTo>
                    <a:pt x="65" y="722"/>
                  </a:lnTo>
                  <a:lnTo>
                    <a:pt x="86" y="712"/>
                  </a:lnTo>
                  <a:lnTo>
                    <a:pt x="97" y="701"/>
                  </a:lnTo>
                  <a:lnTo>
                    <a:pt x="582" y="87"/>
                  </a:lnTo>
                  <a:lnTo>
                    <a:pt x="593" y="65"/>
                  </a:lnTo>
                  <a:lnTo>
                    <a:pt x="593" y="44"/>
                  </a:lnTo>
                  <a:lnTo>
                    <a:pt x="582" y="22"/>
                  </a:lnTo>
                  <a:lnTo>
                    <a:pt x="571" y="11"/>
                  </a:lnTo>
                  <a:lnTo>
                    <a:pt x="549" y="1"/>
                  </a:lnTo>
                  <a:close/>
                </a:path>
              </a:pathLst>
            </a:custGeom>
            <a:solidFill>
              <a:srgbClr val="DF382B"/>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96" name="Google Shape;396;p28"/>
            <p:cNvSpPr/>
            <p:nvPr/>
          </p:nvSpPr>
          <p:spPr>
            <a:xfrm>
              <a:off x="4999432" y="8037900"/>
              <a:ext cx="94361" cy="115046"/>
            </a:xfrm>
            <a:custGeom>
              <a:avLst/>
              <a:gdLst/>
              <a:ahLst/>
              <a:cxnLst/>
              <a:rect l="l" t="t" r="r" b="b"/>
              <a:pathLst>
                <a:path w="593" h="723" fill="none" extrusionOk="0">
                  <a:moveTo>
                    <a:pt x="496" y="22"/>
                  </a:moveTo>
                  <a:lnTo>
                    <a:pt x="11" y="636"/>
                  </a:lnTo>
                  <a:lnTo>
                    <a:pt x="11" y="636"/>
                  </a:lnTo>
                  <a:lnTo>
                    <a:pt x="11" y="647"/>
                  </a:lnTo>
                  <a:lnTo>
                    <a:pt x="0" y="669"/>
                  </a:lnTo>
                  <a:lnTo>
                    <a:pt x="11" y="690"/>
                  </a:lnTo>
                  <a:lnTo>
                    <a:pt x="22" y="712"/>
                  </a:lnTo>
                  <a:lnTo>
                    <a:pt x="22" y="712"/>
                  </a:lnTo>
                  <a:lnTo>
                    <a:pt x="43" y="722"/>
                  </a:lnTo>
                  <a:lnTo>
                    <a:pt x="65" y="722"/>
                  </a:lnTo>
                  <a:lnTo>
                    <a:pt x="86" y="712"/>
                  </a:lnTo>
                  <a:lnTo>
                    <a:pt x="97" y="701"/>
                  </a:lnTo>
                  <a:lnTo>
                    <a:pt x="582" y="87"/>
                  </a:lnTo>
                  <a:lnTo>
                    <a:pt x="582" y="87"/>
                  </a:lnTo>
                  <a:lnTo>
                    <a:pt x="593" y="65"/>
                  </a:lnTo>
                  <a:lnTo>
                    <a:pt x="593" y="44"/>
                  </a:lnTo>
                  <a:lnTo>
                    <a:pt x="582" y="22"/>
                  </a:lnTo>
                  <a:lnTo>
                    <a:pt x="571" y="11"/>
                  </a:lnTo>
                  <a:lnTo>
                    <a:pt x="571" y="11"/>
                  </a:lnTo>
                  <a:lnTo>
                    <a:pt x="549" y="1"/>
                  </a:lnTo>
                  <a:lnTo>
                    <a:pt x="528" y="1"/>
                  </a:lnTo>
                  <a:lnTo>
                    <a:pt x="506" y="1"/>
                  </a:lnTo>
                  <a:lnTo>
                    <a:pt x="496" y="22"/>
                  </a:lnTo>
                </a:path>
              </a:pathLst>
            </a:cu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97" name="Google Shape;397;p28"/>
            <p:cNvSpPr/>
            <p:nvPr/>
          </p:nvSpPr>
          <p:spPr>
            <a:xfrm>
              <a:off x="5062764" y="7989844"/>
              <a:ext cx="77335" cy="214497"/>
            </a:xfrm>
            <a:custGeom>
              <a:avLst/>
              <a:gdLst/>
              <a:ahLst/>
              <a:cxnLst/>
              <a:rect l="l" t="t" r="r" b="b"/>
              <a:pathLst>
                <a:path w="486" h="1348" extrusionOk="0">
                  <a:moveTo>
                    <a:pt x="33" y="1"/>
                  </a:moveTo>
                  <a:lnTo>
                    <a:pt x="22" y="12"/>
                  </a:lnTo>
                  <a:lnTo>
                    <a:pt x="1" y="33"/>
                  </a:lnTo>
                  <a:lnTo>
                    <a:pt x="1" y="55"/>
                  </a:lnTo>
                  <a:lnTo>
                    <a:pt x="1" y="76"/>
                  </a:lnTo>
                  <a:lnTo>
                    <a:pt x="378" y="1305"/>
                  </a:lnTo>
                  <a:lnTo>
                    <a:pt x="388" y="1326"/>
                  </a:lnTo>
                  <a:lnTo>
                    <a:pt x="399" y="1337"/>
                  </a:lnTo>
                  <a:lnTo>
                    <a:pt x="421" y="1348"/>
                  </a:lnTo>
                  <a:lnTo>
                    <a:pt x="442" y="1348"/>
                  </a:lnTo>
                  <a:lnTo>
                    <a:pt x="464" y="1337"/>
                  </a:lnTo>
                  <a:lnTo>
                    <a:pt x="475" y="1315"/>
                  </a:lnTo>
                  <a:lnTo>
                    <a:pt x="485" y="1294"/>
                  </a:lnTo>
                  <a:lnTo>
                    <a:pt x="475" y="1272"/>
                  </a:lnTo>
                  <a:lnTo>
                    <a:pt x="108" y="44"/>
                  </a:lnTo>
                  <a:lnTo>
                    <a:pt x="98" y="22"/>
                  </a:lnTo>
                  <a:lnTo>
                    <a:pt x="76" y="12"/>
                  </a:lnTo>
                  <a:lnTo>
                    <a:pt x="55" y="1"/>
                  </a:lnTo>
                  <a:close/>
                </a:path>
              </a:pathLst>
            </a:custGeom>
            <a:solidFill>
              <a:srgbClr val="DF382B"/>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98" name="Google Shape;398;p28"/>
            <p:cNvSpPr/>
            <p:nvPr/>
          </p:nvSpPr>
          <p:spPr>
            <a:xfrm>
              <a:off x="5062764" y="7989844"/>
              <a:ext cx="77335" cy="214497"/>
            </a:xfrm>
            <a:custGeom>
              <a:avLst/>
              <a:gdLst/>
              <a:ahLst/>
              <a:cxnLst/>
              <a:rect l="l" t="t" r="r" b="b"/>
              <a:pathLst>
                <a:path w="486" h="1348" fill="none" extrusionOk="0">
                  <a:moveTo>
                    <a:pt x="475" y="1272"/>
                  </a:moveTo>
                  <a:lnTo>
                    <a:pt x="108" y="44"/>
                  </a:lnTo>
                  <a:lnTo>
                    <a:pt x="108" y="44"/>
                  </a:lnTo>
                  <a:lnTo>
                    <a:pt x="98" y="22"/>
                  </a:lnTo>
                  <a:lnTo>
                    <a:pt x="76" y="12"/>
                  </a:lnTo>
                  <a:lnTo>
                    <a:pt x="55" y="1"/>
                  </a:lnTo>
                  <a:lnTo>
                    <a:pt x="33" y="1"/>
                  </a:lnTo>
                  <a:lnTo>
                    <a:pt x="33" y="1"/>
                  </a:lnTo>
                  <a:lnTo>
                    <a:pt x="22" y="12"/>
                  </a:lnTo>
                  <a:lnTo>
                    <a:pt x="1" y="33"/>
                  </a:lnTo>
                  <a:lnTo>
                    <a:pt x="1" y="55"/>
                  </a:lnTo>
                  <a:lnTo>
                    <a:pt x="1" y="76"/>
                  </a:lnTo>
                  <a:lnTo>
                    <a:pt x="378" y="1305"/>
                  </a:lnTo>
                  <a:lnTo>
                    <a:pt x="378" y="1305"/>
                  </a:lnTo>
                  <a:lnTo>
                    <a:pt x="388" y="1326"/>
                  </a:lnTo>
                  <a:lnTo>
                    <a:pt x="399" y="1337"/>
                  </a:lnTo>
                  <a:lnTo>
                    <a:pt x="421" y="1348"/>
                  </a:lnTo>
                  <a:lnTo>
                    <a:pt x="442" y="1348"/>
                  </a:lnTo>
                  <a:lnTo>
                    <a:pt x="442" y="1348"/>
                  </a:lnTo>
                  <a:lnTo>
                    <a:pt x="464" y="1337"/>
                  </a:lnTo>
                  <a:lnTo>
                    <a:pt x="475" y="1315"/>
                  </a:lnTo>
                  <a:lnTo>
                    <a:pt x="485" y="1294"/>
                  </a:lnTo>
                  <a:lnTo>
                    <a:pt x="475" y="1272"/>
                  </a:lnTo>
                </a:path>
              </a:pathLst>
            </a:cu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399" name="Google Shape;399;p28"/>
            <p:cNvSpPr/>
            <p:nvPr/>
          </p:nvSpPr>
          <p:spPr>
            <a:xfrm>
              <a:off x="4949625" y="8159631"/>
              <a:ext cx="185381" cy="70491"/>
            </a:xfrm>
            <a:custGeom>
              <a:avLst/>
              <a:gdLst/>
              <a:ahLst/>
              <a:cxnLst/>
              <a:rect l="l" t="t" r="r" b="b"/>
              <a:pathLst>
                <a:path w="1165" h="443" extrusionOk="0">
                  <a:moveTo>
                    <a:pt x="1132" y="1"/>
                  </a:moveTo>
                  <a:lnTo>
                    <a:pt x="162" y="11"/>
                  </a:lnTo>
                  <a:lnTo>
                    <a:pt x="130" y="11"/>
                  </a:lnTo>
                  <a:lnTo>
                    <a:pt x="98" y="22"/>
                  </a:lnTo>
                  <a:lnTo>
                    <a:pt x="44" y="54"/>
                  </a:lnTo>
                  <a:lnTo>
                    <a:pt x="11" y="108"/>
                  </a:lnTo>
                  <a:lnTo>
                    <a:pt x="1" y="141"/>
                  </a:lnTo>
                  <a:lnTo>
                    <a:pt x="1" y="173"/>
                  </a:lnTo>
                  <a:lnTo>
                    <a:pt x="11" y="238"/>
                  </a:lnTo>
                  <a:lnTo>
                    <a:pt x="44" y="281"/>
                  </a:lnTo>
                  <a:lnTo>
                    <a:pt x="87" y="324"/>
                  </a:lnTo>
                  <a:lnTo>
                    <a:pt x="151" y="335"/>
                  </a:lnTo>
                  <a:lnTo>
                    <a:pt x="1132" y="442"/>
                  </a:lnTo>
                  <a:lnTo>
                    <a:pt x="1153" y="442"/>
                  </a:lnTo>
                  <a:lnTo>
                    <a:pt x="1164" y="421"/>
                  </a:lnTo>
                  <a:lnTo>
                    <a:pt x="1153" y="410"/>
                  </a:lnTo>
                  <a:lnTo>
                    <a:pt x="1143" y="399"/>
                  </a:lnTo>
                  <a:lnTo>
                    <a:pt x="151" y="291"/>
                  </a:lnTo>
                  <a:lnTo>
                    <a:pt x="108" y="281"/>
                  </a:lnTo>
                  <a:lnTo>
                    <a:pt x="76" y="259"/>
                  </a:lnTo>
                  <a:lnTo>
                    <a:pt x="54" y="216"/>
                  </a:lnTo>
                  <a:lnTo>
                    <a:pt x="44" y="173"/>
                  </a:lnTo>
                  <a:lnTo>
                    <a:pt x="54" y="130"/>
                  </a:lnTo>
                  <a:lnTo>
                    <a:pt x="76" y="87"/>
                  </a:lnTo>
                  <a:lnTo>
                    <a:pt x="119" y="65"/>
                  </a:lnTo>
                  <a:lnTo>
                    <a:pt x="162" y="54"/>
                  </a:lnTo>
                  <a:lnTo>
                    <a:pt x="1132" y="44"/>
                  </a:lnTo>
                  <a:lnTo>
                    <a:pt x="1153" y="33"/>
                  </a:lnTo>
                  <a:lnTo>
                    <a:pt x="1153" y="22"/>
                  </a:lnTo>
                  <a:lnTo>
                    <a:pt x="1153" y="1"/>
                  </a:lnTo>
                  <a:close/>
                </a:path>
              </a:pathLst>
            </a:custGeom>
            <a:solidFill>
              <a:srgbClr val="D37C09"/>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400" name="Google Shape;400;p28"/>
            <p:cNvSpPr/>
            <p:nvPr/>
          </p:nvSpPr>
          <p:spPr>
            <a:xfrm>
              <a:off x="4966811" y="8135603"/>
              <a:ext cx="173287" cy="68741"/>
            </a:xfrm>
            <a:custGeom>
              <a:avLst/>
              <a:gdLst/>
              <a:ahLst/>
              <a:cxnLst/>
              <a:rect l="l" t="t" r="r" b="b"/>
              <a:pathLst>
                <a:path w="1089" h="432" extrusionOk="0">
                  <a:moveTo>
                    <a:pt x="237" y="1"/>
                  </a:moveTo>
                  <a:lnTo>
                    <a:pt x="216" y="22"/>
                  </a:lnTo>
                  <a:lnTo>
                    <a:pt x="11" y="281"/>
                  </a:lnTo>
                  <a:lnTo>
                    <a:pt x="0" y="313"/>
                  </a:lnTo>
                  <a:lnTo>
                    <a:pt x="11" y="345"/>
                  </a:lnTo>
                  <a:lnTo>
                    <a:pt x="22" y="367"/>
                  </a:lnTo>
                  <a:lnTo>
                    <a:pt x="54" y="378"/>
                  </a:lnTo>
                  <a:lnTo>
                    <a:pt x="1024" y="432"/>
                  </a:lnTo>
                  <a:lnTo>
                    <a:pt x="1045" y="421"/>
                  </a:lnTo>
                  <a:lnTo>
                    <a:pt x="1067" y="410"/>
                  </a:lnTo>
                  <a:lnTo>
                    <a:pt x="1078" y="399"/>
                  </a:lnTo>
                  <a:lnTo>
                    <a:pt x="1088" y="378"/>
                  </a:lnTo>
                  <a:lnTo>
                    <a:pt x="1078" y="356"/>
                  </a:lnTo>
                  <a:lnTo>
                    <a:pt x="1067" y="335"/>
                  </a:lnTo>
                  <a:lnTo>
                    <a:pt x="1056" y="324"/>
                  </a:lnTo>
                  <a:lnTo>
                    <a:pt x="1035" y="324"/>
                  </a:lnTo>
                  <a:lnTo>
                    <a:pt x="162" y="270"/>
                  </a:lnTo>
                  <a:lnTo>
                    <a:pt x="302" y="87"/>
                  </a:lnTo>
                  <a:lnTo>
                    <a:pt x="313" y="65"/>
                  </a:lnTo>
                  <a:lnTo>
                    <a:pt x="313" y="44"/>
                  </a:lnTo>
                  <a:lnTo>
                    <a:pt x="313" y="22"/>
                  </a:lnTo>
                  <a:lnTo>
                    <a:pt x="302" y="11"/>
                  </a:lnTo>
                  <a:lnTo>
                    <a:pt x="280" y="1"/>
                  </a:lnTo>
                  <a:close/>
                </a:path>
              </a:pathLst>
            </a:custGeom>
            <a:solidFill>
              <a:srgbClr val="DF382B"/>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401" name="Google Shape;401;p28"/>
            <p:cNvSpPr/>
            <p:nvPr/>
          </p:nvSpPr>
          <p:spPr>
            <a:xfrm>
              <a:off x="5019959" y="7977910"/>
              <a:ext cx="109796" cy="32779"/>
            </a:xfrm>
            <a:custGeom>
              <a:avLst/>
              <a:gdLst/>
              <a:ahLst/>
              <a:cxnLst/>
              <a:rect l="l" t="t" r="r" b="b"/>
              <a:pathLst>
                <a:path w="690" h="206" extrusionOk="0">
                  <a:moveTo>
                    <a:pt x="33" y="1"/>
                  </a:moveTo>
                  <a:lnTo>
                    <a:pt x="22" y="22"/>
                  </a:lnTo>
                  <a:lnTo>
                    <a:pt x="0" y="44"/>
                  </a:lnTo>
                  <a:lnTo>
                    <a:pt x="0" y="65"/>
                  </a:lnTo>
                  <a:lnTo>
                    <a:pt x="0" y="97"/>
                  </a:lnTo>
                  <a:lnTo>
                    <a:pt x="11" y="130"/>
                  </a:lnTo>
                  <a:lnTo>
                    <a:pt x="33" y="151"/>
                  </a:lnTo>
                  <a:lnTo>
                    <a:pt x="54" y="173"/>
                  </a:lnTo>
                  <a:lnTo>
                    <a:pt x="76" y="194"/>
                  </a:lnTo>
                  <a:lnTo>
                    <a:pt x="108" y="205"/>
                  </a:lnTo>
                  <a:lnTo>
                    <a:pt x="173" y="205"/>
                  </a:lnTo>
                  <a:lnTo>
                    <a:pt x="647" y="119"/>
                  </a:lnTo>
                  <a:lnTo>
                    <a:pt x="679" y="108"/>
                  </a:lnTo>
                  <a:lnTo>
                    <a:pt x="690" y="76"/>
                  </a:lnTo>
                  <a:lnTo>
                    <a:pt x="679" y="44"/>
                  </a:lnTo>
                  <a:lnTo>
                    <a:pt x="668" y="22"/>
                  </a:lnTo>
                  <a:lnTo>
                    <a:pt x="636" y="1"/>
                  </a:lnTo>
                  <a:close/>
                </a:path>
              </a:pathLst>
            </a:custGeom>
            <a:solidFill>
              <a:srgbClr val="FABB0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402" name="Google Shape;402;p28"/>
            <p:cNvSpPr/>
            <p:nvPr/>
          </p:nvSpPr>
          <p:spPr>
            <a:xfrm>
              <a:off x="5098727" y="8163132"/>
              <a:ext cx="63650" cy="63490"/>
            </a:xfrm>
            <a:custGeom>
              <a:avLst/>
              <a:gdLst/>
              <a:ahLst/>
              <a:cxnLst/>
              <a:rect l="l" t="t" r="r" b="b"/>
              <a:pathLst>
                <a:path w="400" h="399" extrusionOk="0">
                  <a:moveTo>
                    <a:pt x="162" y="0"/>
                  </a:moveTo>
                  <a:lnTo>
                    <a:pt x="119" y="11"/>
                  </a:lnTo>
                  <a:lnTo>
                    <a:pt x="87" y="32"/>
                  </a:lnTo>
                  <a:lnTo>
                    <a:pt x="55" y="54"/>
                  </a:lnTo>
                  <a:lnTo>
                    <a:pt x="33" y="86"/>
                  </a:lnTo>
                  <a:lnTo>
                    <a:pt x="12" y="119"/>
                  </a:lnTo>
                  <a:lnTo>
                    <a:pt x="1" y="162"/>
                  </a:lnTo>
                  <a:lnTo>
                    <a:pt x="1" y="194"/>
                  </a:lnTo>
                  <a:lnTo>
                    <a:pt x="1" y="237"/>
                  </a:lnTo>
                  <a:lnTo>
                    <a:pt x="12" y="280"/>
                  </a:lnTo>
                  <a:lnTo>
                    <a:pt x="33" y="313"/>
                  </a:lnTo>
                  <a:lnTo>
                    <a:pt x="55" y="345"/>
                  </a:lnTo>
                  <a:lnTo>
                    <a:pt x="87" y="366"/>
                  </a:lnTo>
                  <a:lnTo>
                    <a:pt x="119" y="388"/>
                  </a:lnTo>
                  <a:lnTo>
                    <a:pt x="162" y="399"/>
                  </a:lnTo>
                  <a:lnTo>
                    <a:pt x="238" y="399"/>
                  </a:lnTo>
                  <a:lnTo>
                    <a:pt x="281" y="388"/>
                  </a:lnTo>
                  <a:lnTo>
                    <a:pt x="313" y="366"/>
                  </a:lnTo>
                  <a:lnTo>
                    <a:pt x="346" y="334"/>
                  </a:lnTo>
                  <a:lnTo>
                    <a:pt x="367" y="313"/>
                  </a:lnTo>
                  <a:lnTo>
                    <a:pt x="389" y="269"/>
                  </a:lnTo>
                  <a:lnTo>
                    <a:pt x="400" y="237"/>
                  </a:lnTo>
                  <a:lnTo>
                    <a:pt x="400" y="194"/>
                  </a:lnTo>
                  <a:lnTo>
                    <a:pt x="400" y="151"/>
                  </a:lnTo>
                  <a:lnTo>
                    <a:pt x="389" y="119"/>
                  </a:lnTo>
                  <a:lnTo>
                    <a:pt x="367" y="86"/>
                  </a:lnTo>
                  <a:lnTo>
                    <a:pt x="346" y="54"/>
                  </a:lnTo>
                  <a:lnTo>
                    <a:pt x="313" y="32"/>
                  </a:lnTo>
                  <a:lnTo>
                    <a:pt x="281" y="11"/>
                  </a:lnTo>
                  <a:lnTo>
                    <a:pt x="238" y="0"/>
                  </a:lnTo>
                  <a:close/>
                </a:path>
              </a:pathLst>
            </a:custGeom>
            <a:solidFill>
              <a:srgbClr val="FABB0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403" name="Google Shape;403;p28"/>
            <p:cNvSpPr/>
            <p:nvPr/>
          </p:nvSpPr>
          <p:spPr>
            <a:xfrm>
              <a:off x="5114162" y="8178567"/>
              <a:ext cx="32780" cy="30870"/>
            </a:xfrm>
            <a:custGeom>
              <a:avLst/>
              <a:gdLst/>
              <a:ahLst/>
              <a:cxnLst/>
              <a:rect l="l" t="t" r="r" b="b"/>
              <a:pathLst>
                <a:path w="206" h="194" extrusionOk="0">
                  <a:moveTo>
                    <a:pt x="98" y="0"/>
                  </a:moveTo>
                  <a:lnTo>
                    <a:pt x="65" y="11"/>
                  </a:lnTo>
                  <a:lnTo>
                    <a:pt x="33" y="32"/>
                  </a:lnTo>
                  <a:lnTo>
                    <a:pt x="12" y="65"/>
                  </a:lnTo>
                  <a:lnTo>
                    <a:pt x="1" y="97"/>
                  </a:lnTo>
                  <a:lnTo>
                    <a:pt x="12" y="140"/>
                  </a:lnTo>
                  <a:lnTo>
                    <a:pt x="33" y="172"/>
                  </a:lnTo>
                  <a:lnTo>
                    <a:pt x="65" y="194"/>
                  </a:lnTo>
                  <a:lnTo>
                    <a:pt x="141" y="194"/>
                  </a:lnTo>
                  <a:lnTo>
                    <a:pt x="173" y="172"/>
                  </a:lnTo>
                  <a:lnTo>
                    <a:pt x="195" y="140"/>
                  </a:lnTo>
                  <a:lnTo>
                    <a:pt x="206" y="97"/>
                  </a:lnTo>
                  <a:lnTo>
                    <a:pt x="195" y="65"/>
                  </a:lnTo>
                  <a:lnTo>
                    <a:pt x="173" y="32"/>
                  </a:lnTo>
                  <a:lnTo>
                    <a:pt x="141" y="11"/>
                  </a:lnTo>
                  <a:lnTo>
                    <a:pt x="98" y="0"/>
                  </a:lnTo>
                  <a:close/>
                </a:path>
              </a:pathLst>
            </a:custGeom>
            <a:solidFill>
              <a:srgbClr val="FDDF87"/>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404" name="Google Shape;404;p28"/>
            <p:cNvSpPr/>
            <p:nvPr/>
          </p:nvSpPr>
          <p:spPr>
            <a:xfrm>
              <a:off x="5016458" y="8159631"/>
              <a:ext cx="149418" cy="70491"/>
            </a:xfrm>
            <a:custGeom>
              <a:avLst/>
              <a:gdLst/>
              <a:ahLst/>
              <a:cxnLst/>
              <a:rect l="l" t="t" r="r" b="b"/>
              <a:pathLst>
                <a:path w="939" h="443" extrusionOk="0">
                  <a:moveTo>
                    <a:pt x="712" y="1"/>
                  </a:moveTo>
                  <a:lnTo>
                    <a:pt x="22" y="11"/>
                  </a:lnTo>
                  <a:lnTo>
                    <a:pt x="1" y="11"/>
                  </a:lnTo>
                  <a:lnTo>
                    <a:pt x="1" y="33"/>
                  </a:lnTo>
                  <a:lnTo>
                    <a:pt x="1" y="44"/>
                  </a:lnTo>
                  <a:lnTo>
                    <a:pt x="22" y="54"/>
                  </a:lnTo>
                  <a:lnTo>
                    <a:pt x="22" y="44"/>
                  </a:lnTo>
                  <a:lnTo>
                    <a:pt x="755" y="44"/>
                  </a:lnTo>
                  <a:lnTo>
                    <a:pt x="787" y="54"/>
                  </a:lnTo>
                  <a:lnTo>
                    <a:pt x="820" y="65"/>
                  </a:lnTo>
                  <a:lnTo>
                    <a:pt x="841" y="87"/>
                  </a:lnTo>
                  <a:lnTo>
                    <a:pt x="863" y="119"/>
                  </a:lnTo>
                  <a:lnTo>
                    <a:pt x="884" y="151"/>
                  </a:lnTo>
                  <a:lnTo>
                    <a:pt x="895" y="184"/>
                  </a:lnTo>
                  <a:lnTo>
                    <a:pt x="895" y="216"/>
                  </a:lnTo>
                  <a:lnTo>
                    <a:pt x="895" y="259"/>
                  </a:lnTo>
                  <a:lnTo>
                    <a:pt x="884" y="291"/>
                  </a:lnTo>
                  <a:lnTo>
                    <a:pt x="863" y="324"/>
                  </a:lnTo>
                  <a:lnTo>
                    <a:pt x="841" y="345"/>
                  </a:lnTo>
                  <a:lnTo>
                    <a:pt x="820" y="367"/>
                  </a:lnTo>
                  <a:lnTo>
                    <a:pt x="787" y="388"/>
                  </a:lnTo>
                  <a:lnTo>
                    <a:pt x="755" y="399"/>
                  </a:lnTo>
                  <a:lnTo>
                    <a:pt x="723" y="399"/>
                  </a:lnTo>
                  <a:lnTo>
                    <a:pt x="108" y="335"/>
                  </a:lnTo>
                  <a:lnTo>
                    <a:pt x="98" y="335"/>
                  </a:lnTo>
                  <a:lnTo>
                    <a:pt x="87" y="356"/>
                  </a:lnTo>
                  <a:lnTo>
                    <a:pt x="87" y="367"/>
                  </a:lnTo>
                  <a:lnTo>
                    <a:pt x="108" y="378"/>
                  </a:lnTo>
                  <a:lnTo>
                    <a:pt x="723" y="442"/>
                  </a:lnTo>
                  <a:lnTo>
                    <a:pt x="766" y="442"/>
                  </a:lnTo>
                  <a:lnTo>
                    <a:pt x="809" y="421"/>
                  </a:lnTo>
                  <a:lnTo>
                    <a:pt x="841" y="399"/>
                  </a:lnTo>
                  <a:lnTo>
                    <a:pt x="873" y="378"/>
                  </a:lnTo>
                  <a:lnTo>
                    <a:pt x="906" y="345"/>
                  </a:lnTo>
                  <a:lnTo>
                    <a:pt x="927" y="302"/>
                  </a:lnTo>
                  <a:lnTo>
                    <a:pt x="938" y="259"/>
                  </a:lnTo>
                  <a:lnTo>
                    <a:pt x="938" y="216"/>
                  </a:lnTo>
                  <a:lnTo>
                    <a:pt x="938" y="173"/>
                  </a:lnTo>
                  <a:lnTo>
                    <a:pt x="927" y="130"/>
                  </a:lnTo>
                  <a:lnTo>
                    <a:pt x="906" y="98"/>
                  </a:lnTo>
                  <a:lnTo>
                    <a:pt x="873" y="65"/>
                  </a:lnTo>
                  <a:lnTo>
                    <a:pt x="841" y="33"/>
                  </a:lnTo>
                  <a:lnTo>
                    <a:pt x="809" y="11"/>
                  </a:lnTo>
                  <a:lnTo>
                    <a:pt x="766" y="1"/>
                  </a:lnTo>
                  <a:close/>
                </a:path>
              </a:pathLst>
            </a:custGeom>
            <a:solidFill>
              <a:srgbClr val="D37C09"/>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405" name="Google Shape;405;p28"/>
            <p:cNvSpPr/>
            <p:nvPr/>
          </p:nvSpPr>
          <p:spPr>
            <a:xfrm>
              <a:off x="5126255" y="8188751"/>
              <a:ext cx="53307" cy="55056"/>
            </a:xfrm>
            <a:custGeom>
              <a:avLst/>
              <a:gdLst/>
              <a:ahLst/>
              <a:cxnLst/>
              <a:rect l="l" t="t" r="r" b="b"/>
              <a:pathLst>
                <a:path w="335" h="346" extrusionOk="0">
                  <a:moveTo>
                    <a:pt x="33" y="1"/>
                  </a:moveTo>
                  <a:lnTo>
                    <a:pt x="11" y="11"/>
                  </a:lnTo>
                  <a:lnTo>
                    <a:pt x="0" y="33"/>
                  </a:lnTo>
                  <a:lnTo>
                    <a:pt x="11" y="55"/>
                  </a:lnTo>
                  <a:lnTo>
                    <a:pt x="280" y="335"/>
                  </a:lnTo>
                  <a:lnTo>
                    <a:pt x="302" y="345"/>
                  </a:lnTo>
                  <a:lnTo>
                    <a:pt x="323" y="335"/>
                  </a:lnTo>
                  <a:lnTo>
                    <a:pt x="334" y="313"/>
                  </a:lnTo>
                  <a:lnTo>
                    <a:pt x="323" y="292"/>
                  </a:lnTo>
                  <a:lnTo>
                    <a:pt x="54" y="11"/>
                  </a:lnTo>
                  <a:lnTo>
                    <a:pt x="33" y="1"/>
                  </a:lnTo>
                  <a:close/>
                </a:path>
              </a:pathLst>
            </a:custGeom>
            <a:solidFill>
              <a:srgbClr val="959CA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406" name="Google Shape;406;p28"/>
            <p:cNvSpPr/>
            <p:nvPr/>
          </p:nvSpPr>
          <p:spPr>
            <a:xfrm>
              <a:off x="5126255" y="8188751"/>
              <a:ext cx="53307" cy="55056"/>
            </a:xfrm>
            <a:custGeom>
              <a:avLst/>
              <a:gdLst/>
              <a:ahLst/>
              <a:cxnLst/>
              <a:rect l="l" t="t" r="r" b="b"/>
              <a:pathLst>
                <a:path w="335" h="346" fill="none" extrusionOk="0">
                  <a:moveTo>
                    <a:pt x="11" y="55"/>
                  </a:moveTo>
                  <a:lnTo>
                    <a:pt x="280" y="335"/>
                  </a:lnTo>
                  <a:lnTo>
                    <a:pt x="280" y="335"/>
                  </a:lnTo>
                  <a:lnTo>
                    <a:pt x="302" y="345"/>
                  </a:lnTo>
                  <a:lnTo>
                    <a:pt x="323" y="335"/>
                  </a:lnTo>
                  <a:lnTo>
                    <a:pt x="323" y="335"/>
                  </a:lnTo>
                  <a:lnTo>
                    <a:pt x="334" y="313"/>
                  </a:lnTo>
                  <a:lnTo>
                    <a:pt x="323" y="292"/>
                  </a:lnTo>
                  <a:lnTo>
                    <a:pt x="54" y="11"/>
                  </a:lnTo>
                  <a:lnTo>
                    <a:pt x="54" y="11"/>
                  </a:lnTo>
                  <a:lnTo>
                    <a:pt x="33" y="1"/>
                  </a:lnTo>
                  <a:lnTo>
                    <a:pt x="11" y="11"/>
                  </a:lnTo>
                  <a:lnTo>
                    <a:pt x="11" y="11"/>
                  </a:lnTo>
                  <a:lnTo>
                    <a:pt x="0" y="33"/>
                  </a:lnTo>
                  <a:lnTo>
                    <a:pt x="11" y="55"/>
                  </a:lnTo>
                </a:path>
              </a:pathLst>
            </a:cu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sp>
          <p:nvSpPr>
            <p:cNvPr id="407" name="Google Shape;407;p28"/>
            <p:cNvSpPr/>
            <p:nvPr/>
          </p:nvSpPr>
          <p:spPr>
            <a:xfrm>
              <a:off x="5151875" y="8231715"/>
              <a:ext cx="46464" cy="13844"/>
            </a:xfrm>
            <a:custGeom>
              <a:avLst/>
              <a:gdLst/>
              <a:ahLst/>
              <a:cxnLst/>
              <a:rect l="l" t="t" r="r" b="b"/>
              <a:pathLst>
                <a:path w="292" h="87" extrusionOk="0">
                  <a:moveTo>
                    <a:pt x="33" y="0"/>
                  </a:moveTo>
                  <a:lnTo>
                    <a:pt x="1" y="11"/>
                  </a:lnTo>
                  <a:lnTo>
                    <a:pt x="1" y="32"/>
                  </a:lnTo>
                  <a:lnTo>
                    <a:pt x="1" y="54"/>
                  </a:lnTo>
                  <a:lnTo>
                    <a:pt x="12" y="75"/>
                  </a:lnTo>
                  <a:lnTo>
                    <a:pt x="33" y="86"/>
                  </a:lnTo>
                  <a:lnTo>
                    <a:pt x="259" y="86"/>
                  </a:lnTo>
                  <a:lnTo>
                    <a:pt x="281" y="75"/>
                  </a:lnTo>
                  <a:lnTo>
                    <a:pt x="292" y="54"/>
                  </a:lnTo>
                  <a:lnTo>
                    <a:pt x="292" y="32"/>
                  </a:lnTo>
                  <a:lnTo>
                    <a:pt x="281" y="0"/>
                  </a:lnTo>
                  <a:close/>
                </a:path>
              </a:pathLst>
            </a:custGeom>
            <a:solidFill>
              <a:srgbClr val="FABB0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latin typeface="+mj-lt"/>
              </a:endParaRPr>
            </a:p>
          </p:txBody>
        </p:sp>
      </p:grpSp>
      <p:sp>
        <p:nvSpPr>
          <p:cNvPr id="408" name="Google Shape;408;p28"/>
          <p:cNvSpPr txBox="1"/>
          <p:nvPr/>
        </p:nvSpPr>
        <p:spPr>
          <a:xfrm>
            <a:off x="4578925" y="4440750"/>
            <a:ext cx="2788500" cy="259200"/>
          </a:xfrm>
          <a:prstGeom prst="rect">
            <a:avLst/>
          </a:pr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r>
              <a:rPr lang="tr" sz="1100">
                <a:latin typeface="+mj-lt"/>
                <a:ea typeface="Google Sans"/>
                <a:cs typeface="Google Sans"/>
                <a:sym typeface="Google Sans"/>
              </a:rPr>
              <a:t>Değişim algısını, değişimin gerçekleşeceği yeri, görünürlüğünü, karmaşıklığını, hedef kitleyi vb. değerlendirin.</a:t>
            </a:r>
            <a:endParaRPr sz="1100">
              <a:latin typeface="+mj-lt"/>
              <a:ea typeface="Google Sans"/>
              <a:cs typeface="Google Sans"/>
              <a:sym typeface="Google Sans"/>
            </a:endParaRPr>
          </a:p>
        </p:txBody>
      </p:sp>
      <p:sp>
        <p:nvSpPr>
          <p:cNvPr id="409" name="Google Shape;409;p28"/>
          <p:cNvSpPr/>
          <p:nvPr/>
        </p:nvSpPr>
        <p:spPr>
          <a:xfrm>
            <a:off x="561975" y="1079175"/>
            <a:ext cx="484500" cy="453000"/>
          </a:xfrm>
          <a:prstGeom prst="ellipse">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algn="l" rtl="0">
              <a:spcBef>
                <a:spcPts val="0"/>
              </a:spcBef>
              <a:spcAft>
                <a:spcPts val="0"/>
              </a:spcAft>
              <a:buNone/>
            </a:pPr>
            <a:r>
              <a:rPr lang="tr" sz="2400" b="1">
                <a:solidFill>
                  <a:srgbClr val="FFFFFF"/>
                </a:solidFill>
                <a:latin typeface="+mj-lt"/>
                <a:ea typeface="Google Sans"/>
                <a:cs typeface="Google Sans"/>
                <a:sym typeface="Google Sans"/>
              </a:rPr>
              <a:t>1</a:t>
            </a:r>
            <a:endParaRPr sz="2400" b="1">
              <a:solidFill>
                <a:srgbClr val="FFFFFF"/>
              </a:solidFill>
              <a:latin typeface="+mj-lt"/>
              <a:ea typeface="Google Sans"/>
              <a:cs typeface="Google Sans"/>
              <a:sym typeface="Google Sans"/>
            </a:endParaRPr>
          </a:p>
        </p:txBody>
      </p:sp>
      <p:sp>
        <p:nvSpPr>
          <p:cNvPr id="410" name="Google Shape;410;p28"/>
          <p:cNvSpPr/>
          <p:nvPr/>
        </p:nvSpPr>
        <p:spPr>
          <a:xfrm>
            <a:off x="561975" y="2367694"/>
            <a:ext cx="484500" cy="453000"/>
          </a:xfrm>
          <a:prstGeom prst="ellipse">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algn="l" rtl="0">
              <a:spcBef>
                <a:spcPts val="0"/>
              </a:spcBef>
              <a:spcAft>
                <a:spcPts val="0"/>
              </a:spcAft>
              <a:buNone/>
            </a:pPr>
            <a:r>
              <a:rPr lang="tr" sz="2400" b="1">
                <a:solidFill>
                  <a:srgbClr val="FFFFFF"/>
                </a:solidFill>
                <a:latin typeface="+mj-lt"/>
                <a:ea typeface="Google Sans"/>
                <a:cs typeface="Google Sans"/>
                <a:sym typeface="Google Sans"/>
              </a:rPr>
              <a:t>2</a:t>
            </a:r>
            <a:endParaRPr sz="2400" b="1">
              <a:solidFill>
                <a:srgbClr val="FFFFFF"/>
              </a:solidFill>
              <a:latin typeface="+mj-lt"/>
              <a:ea typeface="Google Sans"/>
              <a:cs typeface="Google Sans"/>
              <a:sym typeface="Google Sans"/>
            </a:endParaRPr>
          </a:p>
        </p:txBody>
      </p:sp>
      <p:sp>
        <p:nvSpPr>
          <p:cNvPr id="411" name="Google Shape;411;p28"/>
          <p:cNvSpPr/>
          <p:nvPr/>
        </p:nvSpPr>
        <p:spPr>
          <a:xfrm>
            <a:off x="561975" y="3805116"/>
            <a:ext cx="484500" cy="453000"/>
          </a:xfrm>
          <a:prstGeom prst="ellipse">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algn="l" rtl="0">
              <a:spcBef>
                <a:spcPts val="0"/>
              </a:spcBef>
              <a:spcAft>
                <a:spcPts val="0"/>
              </a:spcAft>
              <a:buNone/>
            </a:pPr>
            <a:r>
              <a:rPr lang="tr" sz="2400" b="1">
                <a:solidFill>
                  <a:srgbClr val="FFFFFF"/>
                </a:solidFill>
                <a:latin typeface="+mj-lt"/>
                <a:ea typeface="Google Sans"/>
                <a:cs typeface="Google Sans"/>
                <a:sym typeface="Google Sans"/>
              </a:rPr>
              <a:t>3</a:t>
            </a:r>
            <a:endParaRPr sz="2400" b="1">
              <a:solidFill>
                <a:srgbClr val="FFFFFF"/>
              </a:solidFill>
              <a:latin typeface="+mj-lt"/>
              <a:ea typeface="Google Sans"/>
              <a:cs typeface="Google Sans"/>
              <a:sym typeface="Google Sans"/>
            </a:endParaRPr>
          </a:p>
        </p:txBody>
      </p:sp>
      <p:sp>
        <p:nvSpPr>
          <p:cNvPr id="412" name="Google Shape;412;p28"/>
          <p:cNvSpPr txBox="1"/>
          <p:nvPr/>
        </p:nvSpPr>
        <p:spPr>
          <a:xfrm>
            <a:off x="6594525" y="1747525"/>
            <a:ext cx="774300" cy="284400"/>
          </a:xfrm>
          <a:prstGeom prst="rect">
            <a:avLst/>
          </a:prstGeom>
          <a:no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r>
              <a:rPr lang="tr" sz="1100">
                <a:latin typeface="+mj-lt"/>
                <a:ea typeface="Google Sans"/>
                <a:cs typeface="Google Sans"/>
                <a:sym typeface="Google Sans"/>
              </a:rPr>
              <a:t>ve daha fazlası!</a:t>
            </a:r>
            <a:endParaRPr sz="1100">
              <a:latin typeface="+mj-lt"/>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1166</Words>
  <Application>Microsoft Macintosh PowerPoint</Application>
  <PresentationFormat>On-screen Show (16:9)</PresentationFormat>
  <Paragraphs>182</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Calibri</vt:lpstr>
      <vt:lpstr>Montserrat</vt:lpstr>
      <vt:lpstr>Arial</vt:lpstr>
      <vt:lpstr>Montserrat ExtraBold</vt:lpstr>
      <vt:lpstr>Roboto Light</vt:lpstr>
      <vt:lpstr>Roboto</vt:lpstr>
      <vt:lpstr>Google Sans</vt:lpstr>
      <vt:lpstr>Google Sans Medium</vt:lpstr>
      <vt:lpstr>Simple Light</vt:lpstr>
      <vt:lpstr>Custom</vt:lpstr>
      <vt:lpstr>Değişim Yönetimi Kılavuz İlkeleri</vt:lpstr>
      <vt:lpstr>Değişim yönetimine nasıl yaklaşmalıyız?</vt:lpstr>
      <vt:lpstr>Planlama: Kullanıcı Merkezli Olma</vt:lpstr>
      <vt:lpstr>Paydaş Yönetimi: Geniş “Kullanıcı” Odağı</vt:lpstr>
      <vt:lpstr>Yürütme: İletişim Felsefesi</vt:lpstr>
      <vt:lpstr>Yürütme: Değişimle İlgili Diğer Değerlendirmeler</vt:lpstr>
      <vt:lpstr>Değişim duygusal bir süreçtir</vt:lpstr>
      <vt:lpstr>Ölçme: Benimseme Düzeyini Değerlendirme</vt:lpstr>
      <vt:lpstr>Özet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Management Guiding Principles</dc:title>
  <dc:creator>Laura Veneskey</dc:creator>
  <cp:lastModifiedBy>Mike Devlin</cp:lastModifiedBy>
  <cp:revision>3</cp:revision>
  <dcterms:modified xsi:type="dcterms:W3CDTF">2021-10-25T23:21:51Z</dcterms:modified>
</cp:coreProperties>
</file>