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tr-T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2BBA67-36C7-460D-9CDF-27C5084D6082}">
  <a:tblStyle styleId="{8B2BBA67-36C7-460D-9CDF-27C5084D6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2" autoAdjust="0"/>
    <p:restoredTop sz="84073" autoAdjust="0"/>
  </p:normalViewPr>
  <p:slideViewPr>
    <p:cSldViewPr snapToGrid="0">
      <p:cViewPr varScale="1">
        <p:scale>
          <a:sx n="206" d="100"/>
          <a:sy n="206" d="100"/>
        </p:scale>
        <p:origin x="192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Birinci pasta grafiği: Pilot uygulamadan sonra yürütülen anketin sonuçları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İkinci pasta grafiği: Lansmandan, yani değişiklikler yapıldıktan sonra yürütülen anketin sonuçları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Memnuniyet, %72 oranında 4 ya da 5 puandan %86 oranında 4 ya da 5 puana yükselmiştir.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Pilot uygulama sonrası veriler: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000" dirty="0"/>
              <a:t>1 – Yok	2	%4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000" dirty="0"/>
              <a:t>2	5	%10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000" dirty="0"/>
              <a:t>3	7	%14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000" dirty="0"/>
              <a:t>4	20	%40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5 - Çok iyi	16	%32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Lansman sonrası veriler: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1 - Yok	1	%2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2	2	%4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3	4	%8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4	22	%44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5 - Çok iyi	21	%42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Birinci pasta grafiği: Pilot uygulamadan sonra yürütülen anketin sonuçları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İkinci pasta grafiği: Lansmandan, yani değişiklikler yapıldıktan sonra yürütülen anketin sonuçları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Memnuniyet, %72 oranında 4 ya da 5 puandan %86 oranında 4 ya da 5 puana yükselmiştir.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Pilot uygulama sonrası veriler: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000" dirty="0"/>
              <a:t>1 - Yok	2	%4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000" dirty="0"/>
              <a:t>2	5	%10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000" dirty="0"/>
              <a:t>3	7	%14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000" dirty="0"/>
              <a:t>4	20	%40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5 - Çok iyi	16	%32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Lansman sonrası veriler: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1 - Yok	1	%2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2	2	%4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3	4	%8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4	22	%44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5 - Çok iyi	21	%42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Bu, Sauce &amp; Spoon’un gelir grafiğidir. Grafikte tablete geçişten sonra gelirlerin yükseldiği görülüyor. Aralık ayı geliri, eylül ayı aylık gelirine göre %20 artmıştır.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Satış verileri: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Ekim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61.000,00 $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Kasım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62.000,00 $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Aralık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62.000,00 $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Ocak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63.000,00 $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Şubat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64.000,00 $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Mart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61.000,00 $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Nisan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65.000,00 $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Mayıs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70.000,00 $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Haziran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>
                <a:solidFill>
                  <a:schemeClr val="dk1"/>
                </a:solidFill>
              </a:rPr>
              <a:t>75.000,00 $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/>
              <a:t>Temmuz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dirty="0">
                <a:solidFill>
                  <a:schemeClr val="dk1"/>
                </a:solidFill>
              </a:rPr>
              <a:t>78.000,00 $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Ortak sürücünüzün ya da tüm ilgili proje eserlerinin bulunduğu paylaşılan bir klasörün bağlantısını ekleyin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 rtl="0"/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pPr rtl="0"/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 rtl="0"/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 rtl="0"/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 rtl="0"/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 rtl="0"/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 rtl="0"/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 rtl="0"/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Tablete Geçiş Projesi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Etki Raporu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Yönetici Özeti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[Buraya metin ekleyin]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Müşteri Memnuniyeti: Pilot Uygulaması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 b="1"/>
              <a:t>SORU: Lütfen genel tablet deneyiminizi 1’le 5 arasındaki bir ölçekte derecelendirin.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/>
              <a:t>Bu pasta grafiğinde pilot uygulamadan sonra yürütülen anketin sonuçları görülüyor.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/>
              <a:t>Katılımcıların %72'sinin müşteri memnuniyeti puanı 4 ya da 5’tir.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Müşteri Memnuniyeti: Lansman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 b="1"/>
              <a:t>SORU: Lütfen genel tablet deneyiminizi 1’le 5 arasındaki bir ölçekte derecelendirin.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/>
              <a:t>Bu pasta grafiğinde lansmandan sonra yürütülen anketin sonuçları görülüyor.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/>
              <a:t>Katılımcıların %86'sının müşteri memnuniyeti puanı 4 ya da 5’tir. %19'luk bir artış söz konusudur.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Gelirler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30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 b="1" dirty="0"/>
              <a:t>Tablet Lansmanı 23 Nisan</a:t>
            </a:r>
            <a:endParaRPr sz="1300" b="1" dirty="0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/>
              <a:t>Bu, Sauce &amp; Spoon’un gelir grafiğidir. Grafikte tablete geçişten sonra gelirlerin yükseldiği görülüyor.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/>
              <a:t>Temmuz ayındaki gelir, nisan ayındaki aylık gelirden %20 fazladır.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İşe Yarayan Yöntemler: Önemli Başarılar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 b="1">
                <a:latin typeface="Arial"/>
                <a:ea typeface="Arial"/>
                <a:cs typeface="Arial"/>
                <a:sym typeface="Arial"/>
              </a:rPr>
              <a:t>Masa devir süresinin kısalması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Tabletlerin devreye sokulması, ortalama günlük müşteri sayısını %10 artırdı.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Tabletler ayrıca bekleme süresini 30 dakika azalttı.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 b="1">
                <a:latin typeface="Arial"/>
                <a:ea typeface="Arial"/>
                <a:cs typeface="Arial"/>
                <a:sym typeface="Arial"/>
              </a:rPr>
              <a:t>Gıda israfında azalma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Tabletler kime yanlış sipariş gittiğinin belirlenmesini sağladı.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tr" sz="1200">
                <a:latin typeface="Arial"/>
                <a:ea typeface="Arial"/>
                <a:cs typeface="Arial"/>
                <a:sym typeface="Arial"/>
              </a:rPr>
              <a:t>Mutfak personeli inisiyatif alarak siparişleri düzeltti ve gıda israfını %50 oranında azalttı.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 b="1">
                <a:solidFill>
                  <a:schemeClr val="accent1"/>
                </a:solidFill>
              </a:rPr>
              <a:t>Müşteri memnuniyetinde artış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tr" sz="1200">
                <a:solidFill>
                  <a:schemeClr val="accent1"/>
                </a:solidFill>
              </a:rPr>
              <a:t>Pilot uygulamadan sonra müşteri memnuniyeti %72 seviyesindeydi.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tr" sz="1200">
                <a:solidFill>
                  <a:schemeClr val="accent1"/>
                </a:solidFill>
              </a:rPr>
              <a:t>Geri bildirime dayalı iyileştirmeleri hayata geçirdikten sonra müşteri memnuniyeti %86'ya yükseldi.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 b="1">
                <a:solidFill>
                  <a:schemeClr val="accent1"/>
                </a:solidFill>
              </a:rPr>
              <a:t>Satışlarda artış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tr" sz="1200">
                <a:solidFill>
                  <a:schemeClr val="accent1"/>
                </a:solidFill>
              </a:rPr>
              <a:t>Tablete geçişten sonra düzenli bir şekilde yükselen aylık gelirimiz, tablete geçişten önceki eylül ayı rakamına göre %20 oranında arttı.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tr" sz="1200">
                <a:solidFill>
                  <a:schemeClr val="accent1"/>
                </a:solidFill>
              </a:rPr>
              <a:t>Tabletler tatil dönemindeki gelirin artmasına da katkıda bulundu.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Sıradaki Adımlar: Geleceğe Bakmak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7239000" cy="3110935"/>
        </p:xfrm>
        <a:graphic>
          <a:graphicData uri="http://schemas.openxmlformats.org/drawingml/2006/table">
            <a:tbl>
              <a:tblPr>
                <a:noFill/>
                <a:tableStyleId>{8B2BBA67-36C7-460D-9CDF-27C5084D6082}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700" b="1"/>
                        <a:t>Girişim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700" b="1"/>
                        <a:t>Eylem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700" b="1"/>
                        <a:t>Tarih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00"/>
                        <a:t>Tabletleri daha fazla şubede uygulamaya sokmak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00"/>
                        <a:t>Tabletlerin yeni bir şubeye kurulumu için yeni bir proje planı oluşturmak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00"/>
                        <a:t>2. Çeyrek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00"/>
                        <a:t>Müşteri deneyimini ve memnuniyetini takip etmeye devam etmek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00"/>
                        <a:t>Anket yapmaya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00"/>
                        <a:t>ve farklı yollarla veri toplamaya devam etmek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00"/>
                        <a:t>Devam ediyor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00"/>
                        <a:t>Tabletlerin özelliklerini artırmak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00"/>
                        <a:t>Sosyal medya entegrasyonu, rezervasyonlar, videolar vb. yeni özellikleri araştırmak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00"/>
                        <a:t>4. Çeyrek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Arial"/>
                <a:ea typeface="Arial"/>
                <a:cs typeface="Arial"/>
                <a:sym typeface="Arial"/>
              </a:rPr>
              <a:t>Ek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tr" sz="2300" u="sng">
                <a:latin typeface="Arial"/>
                <a:ea typeface="Arial"/>
                <a:cs typeface="Arial"/>
                <a:sym typeface="Arial"/>
              </a:rPr>
              <a:t>Buradan</a:t>
            </a:r>
            <a:r>
              <a:rPr lang="tr" sz="2300">
                <a:latin typeface="Arial"/>
                <a:ea typeface="Arial"/>
                <a:cs typeface="Arial"/>
                <a:sym typeface="Arial"/>
              </a:rPr>
              <a:t> tüm kaynaklara erişebilirsiniz.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637</Words>
  <Application>Microsoft Macintosh PowerPoint</Application>
  <PresentationFormat>On-screen Show (16:9)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Raleway</vt:lpstr>
      <vt:lpstr>Streamline</vt:lpstr>
      <vt:lpstr>Sauce &amp; Spoon  Tablete Geçiş Projesi</vt:lpstr>
      <vt:lpstr>Yönetici Özeti</vt:lpstr>
      <vt:lpstr>Müşteri Memnuniyeti: Pilot Uygulaması</vt:lpstr>
      <vt:lpstr>Müşteri Memnuniyeti: Lansman</vt:lpstr>
      <vt:lpstr>Gelirler</vt:lpstr>
      <vt:lpstr>İşe Yarayan Yöntemler: Önemli Başarılar</vt:lpstr>
      <vt:lpstr>Sıradaki Adımlar: Geleceğe Bakmak</vt:lpstr>
      <vt:lpstr>Ek Buradan tüm kaynaklara erişebilirsiniz.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Sauce &amp; Spoon  Tablete Geçiş Projesi</dc:title>
  <cp:lastModifiedBy>Mike Devlin</cp:lastModifiedBy>
  <cp:revision>2</cp:revision>
  <dcterms:modified xsi:type="dcterms:W3CDTF">2022-03-16T18:59:35Z</dcterms:modified>
</cp:coreProperties>
</file>