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2DC111-1396-C1E1-859A-79986034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A34252E-8271-78DF-EAE5-E4B72081B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9FDE66-0232-35B7-E3AF-BE2FF9AB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037B-31C8-40E4-9852-523DE80AFE6A}" type="datetimeFigureOut">
              <a:rPr lang="tr-TR" smtClean="0"/>
              <a:t>11.06.2023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069D99-6D6F-C62B-F511-981D0EE4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0AA70B-3AFE-E9D1-CE5A-F6EE08A4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C608-2BC1-49CB-95E2-B79CD1254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450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EB80F6-1598-449B-27CE-D0C6C7AA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367181C-6F80-7A11-EB30-322B3E81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872DB1-AFB6-E41A-FF99-BD32672B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037B-31C8-40E4-9852-523DE80AFE6A}" type="datetimeFigureOut">
              <a:rPr lang="tr-TR" smtClean="0"/>
              <a:t>11.06.2023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87BB14-32A4-FDCC-9C70-60D78FAC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B2CB12-6F76-0D47-630C-466E0B03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C608-2BC1-49CB-95E2-B79CD1254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00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A3EF389-06C2-5691-E91F-E6293A439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257FA0A-4F3F-0A4C-DE53-F6006DBD6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C13098-5BC2-3A97-DA28-2D99E157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037B-31C8-40E4-9852-523DE80AFE6A}" type="datetimeFigureOut">
              <a:rPr lang="tr-TR" smtClean="0"/>
              <a:t>11.06.2023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09F7AD-F4BE-B85D-5F03-B93A5353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839983-733F-836E-7456-B44669A4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C608-2BC1-49CB-95E2-B79CD1254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18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78A704-DD47-CDCC-0063-C0B4F865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DFAD99-A18E-506F-04E6-038BBE6A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84D290-109D-5D56-363B-54FD9D4B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037B-31C8-40E4-9852-523DE80AFE6A}" type="datetimeFigureOut">
              <a:rPr lang="tr-TR" smtClean="0"/>
              <a:t>11.06.2023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DC853A-D925-490A-FD8C-56D7BCB4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500490-4EA3-F84A-863F-BAB36FFF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C608-2BC1-49CB-95E2-B79CD1254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97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40C201-B5CA-7B5A-F0CF-29B20B5A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60910C-AF25-6104-CE6B-3893ACBE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7E31895-6E86-BAE9-DE91-8B60DAED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037B-31C8-40E4-9852-523DE80AFE6A}" type="datetimeFigureOut">
              <a:rPr lang="tr-TR" smtClean="0"/>
              <a:t>11.06.2023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924667-8D82-BDC3-144E-1873B0F1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58CF12-E996-673E-2D32-1BDDBAA6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C608-2BC1-49CB-95E2-B79CD1254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89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0FACB-7ADB-CC45-12B9-C05596BB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B7B5A2-E3C2-F31D-7781-081EF37E2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49CCBC3-FB29-83BF-0221-B6A569F35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81E644-D1E9-C176-B66F-F56693C8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037B-31C8-40E4-9852-523DE80AFE6A}" type="datetimeFigureOut">
              <a:rPr lang="tr-TR" smtClean="0"/>
              <a:t>11.06.2023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8045BC-53D4-D179-520B-F53A16DA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5A9CABD-7EDB-99F4-B92E-2D734F93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C608-2BC1-49CB-95E2-B79CD1254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90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F293E-FF8C-369F-9BF1-356DB991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B935273-EA99-E842-10D3-D5BFDE519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25BBB64-1BFC-689E-FE2C-34C5B54DA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AFE32CE-7FD8-8E20-6125-95A41773C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04912B5-65D7-2A2C-86BB-3DDF35D6E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CAC0286-4A0C-634D-F32E-FE938C68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037B-31C8-40E4-9852-523DE80AFE6A}" type="datetimeFigureOut">
              <a:rPr lang="tr-TR" smtClean="0"/>
              <a:t>11.06.2023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6F15A17-FDDD-A953-1785-ACD0F018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95A5E17-2EF0-755F-F4BF-193A13BE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C608-2BC1-49CB-95E2-B79CD1254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73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687799-081E-50F4-E4E0-4104BE7E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4C7AF2D-F9DC-3EC2-DC44-1DC3331D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037B-31C8-40E4-9852-523DE80AFE6A}" type="datetimeFigureOut">
              <a:rPr lang="tr-TR" smtClean="0"/>
              <a:t>11.06.2023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A61CC4-4B7D-9AEE-6B7D-EA545343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2C44829-7EF5-DD71-0966-91197CAC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C608-2BC1-49CB-95E2-B79CD1254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635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CDBCD2F-9899-9D23-249C-617D4A5A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037B-31C8-40E4-9852-523DE80AFE6A}" type="datetimeFigureOut">
              <a:rPr lang="tr-TR" smtClean="0"/>
              <a:t>11.06.2023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42FC88D-93F2-3C67-4DEA-B6DF3A95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1C71012-A489-22CE-AD77-D7A0F72F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C608-2BC1-49CB-95E2-B79CD1254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09EB55-C110-F72E-3A91-C7F77BDB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DFF7D1-9C64-7E10-C02A-57E2B13F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929FF05-FBE4-435B-3113-CB9412952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4ECAA1-C271-EE3E-533B-2AE1F3E1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037B-31C8-40E4-9852-523DE80AFE6A}" type="datetimeFigureOut">
              <a:rPr lang="tr-TR" smtClean="0"/>
              <a:t>11.06.2023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95BF77B-31A8-7D00-9727-158AC5E9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5BA9F43-6EC9-D4C0-B534-B9143113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C608-2BC1-49CB-95E2-B79CD1254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34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3DC3E9-D907-9DE2-CE7A-3AD2DBA4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A0BCA7B-3288-0721-DB0F-027D787CA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3B109B4-46C9-B785-99A2-F01406F84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9858725-171A-EAD9-CD6C-E204B2A8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037B-31C8-40E4-9852-523DE80AFE6A}" type="datetimeFigureOut">
              <a:rPr lang="tr-TR" smtClean="0"/>
              <a:t>11.06.2023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E7F433B-CA90-C53F-93FE-116A377A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EAFD39-AD52-1ECE-8981-AF1C23D2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C608-2BC1-49CB-95E2-B79CD1254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20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4F0547C-FE51-7753-6D81-BB8AECAC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F30CE85-73C6-6B72-94B6-EEF90A03C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1A86E1-8068-27E9-5993-5E1B5F11F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037B-31C8-40E4-9852-523DE80AFE6A}" type="datetimeFigureOut">
              <a:rPr lang="tr-TR" smtClean="0"/>
              <a:t>11.06.2023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FE385D-EC5F-A17C-08D2-B32BF4D92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748F79-DF82-F1EA-5BFF-B7813A03A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C608-2BC1-49CB-95E2-B79CD1254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26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5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8586047-5EC2-BEBF-A681-CE83F2C0C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tr-TR" sz="4400" i="1" dirty="0">
                <a:solidFill>
                  <a:srgbClr val="FF0000"/>
                </a:solidFill>
              </a:rPr>
              <a:t>Burç yorumu uygulaması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2B52F8B-4554-B6AD-0606-103646BF4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195" y="4144308"/>
            <a:ext cx="3125337" cy="1136843"/>
          </a:xfrm>
        </p:spPr>
        <p:txBody>
          <a:bodyPr>
            <a:normAutofit/>
          </a:bodyPr>
          <a:lstStyle/>
          <a:p>
            <a:r>
              <a:rPr lang="tr-TR" sz="1800" i="1" dirty="0"/>
              <a:t>Aleyna COŞKUN</a:t>
            </a:r>
          </a:p>
          <a:p>
            <a:r>
              <a:rPr lang="tr-TR" sz="1800" i="1" dirty="0"/>
              <a:t>201203048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08598655-5671-27D7-A777-8DF68F85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2115295"/>
            <a:ext cx="5708649" cy="259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7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6FED5A3-E2D3-EC41-8048-F58AA3F25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3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1DCC5A6-0E1F-7DF0-6031-FA2EE368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anchor="t">
            <a:normAutofit/>
          </a:bodyPr>
          <a:lstStyle/>
          <a:p>
            <a:endParaRPr lang="tr-TR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B6338BB-E81C-2F47-141F-B9B628E8C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16" b="-1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CB2373-F063-EE4C-DB18-F261E26AD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4750698"/>
            <a:ext cx="4310672" cy="1463834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8154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EC240FB-4B23-CCFC-755A-6B9B239A5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70891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4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666EC8F-F128-8734-2AA2-8C3AFA115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29775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8AA37F6-8E63-496C-F978-58AA79389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38604"/>
            <a:ext cx="10905066" cy="27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2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080AA42-8BAD-F2E4-7D5F-59D17C52B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34245"/>
            <a:ext cx="10905066" cy="3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86A42BC-66A9-DA1A-D76C-CAC0D9219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20725"/>
            <a:ext cx="10905066" cy="4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4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AED514-C1B4-E03D-0C40-789858A4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38" y="707132"/>
            <a:ext cx="30622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i="0">
                <a:solidFill>
                  <a:schemeClr val="bg1"/>
                </a:solidFill>
                <a:effectLst/>
              </a:rPr>
              <a:t>activity_main.xml</a:t>
            </a:r>
            <a:br>
              <a:rPr lang="en-US" sz="3200" b="1" i="0">
                <a:solidFill>
                  <a:schemeClr val="bg1"/>
                </a:solidFill>
                <a:effectLst/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B200FEF-A64E-0ED1-F964-65A4FB747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5" y="374455"/>
            <a:ext cx="6167018" cy="169592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DCDECAF-B88B-DDBB-6AEA-F87E9219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5" y="2313554"/>
            <a:ext cx="6167018" cy="1988862"/>
          </a:xfrm>
          <a:prstGeom prst="rect">
            <a:avLst/>
          </a:prstGeom>
        </p:spPr>
      </p:pic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00838" y="3209925"/>
            <a:ext cx="536495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Resim 8">
            <a:extLst>
              <a:ext uri="{FF2B5EF4-FFF2-40B4-BE49-F238E27FC236}">
                <a16:creationId xmlns:a16="http://schemas.microsoft.com/office/drawing/2014/main" id="{0FD09970-BB84-C739-0D97-462076BEA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5" y="4566331"/>
            <a:ext cx="6167018" cy="17113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863AB9-E1C8-C7E4-FFF6-6EDEB6B4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i="1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MainActivity.kt</a:t>
            </a:r>
            <a:br>
              <a:rPr lang="en-US" sz="40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tr-TR" sz="1600" dirty="0"/>
            </a:b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CC08CC5E-C357-C21B-E5D7-4AEB148D2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02" b="1"/>
          <a:stretch/>
        </p:blipFill>
        <p:spPr>
          <a:xfrm>
            <a:off x="819151" y="3428999"/>
            <a:ext cx="4871827" cy="2562225"/>
          </a:xfrm>
          <a:prstGeom prst="rect">
            <a:avLst/>
          </a:prstGeom>
        </p:spPr>
      </p:pic>
      <p:pic>
        <p:nvPicPr>
          <p:cNvPr id="11" name="İçerik Yer Tutucusu 10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3238BDE8-2317-41D9-22EF-682D4425B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95" b="-2"/>
          <a:stretch/>
        </p:blipFill>
        <p:spPr>
          <a:xfrm>
            <a:off x="819134" y="1186056"/>
            <a:ext cx="4871810" cy="2242943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40D0DE7F-585B-7AF9-61FF-C18444421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4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0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39662DE-E2EE-7680-518A-8E6FC828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MainActivity.kt devamı</a:t>
            </a:r>
            <a:br>
              <a:rPr lang="en-US" sz="31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A44B44AD-ED1F-E65F-22AE-49865E1E7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600" y="226458"/>
            <a:ext cx="6946774" cy="269532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DDB6F5E-8A7B-F92D-3773-72271E76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600" y="2921785"/>
            <a:ext cx="6946774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8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045E87-9AAE-42D5-6D0C-17D7416D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i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zodiac_service.kt</a:t>
            </a:r>
            <a:br>
              <a:rPr lang="en-US" sz="41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A6BB761-C94F-FA59-01BB-8A1A49865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026348"/>
            <a:ext cx="11548872" cy="2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2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13BE5EC-B7BE-D53A-8B1A-8942392B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i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zodiac_api_response.kt</a:t>
            </a:r>
            <a:br>
              <a:rPr lang="en-US" sz="4100" b="1" i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100" i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BB4C68B-26CD-ACFB-ABF4-D04D71E5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788" y="2633472"/>
            <a:ext cx="907937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6E40EBF-21CA-D92A-16C1-1A045AB6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33" y="2218655"/>
            <a:ext cx="4343688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>
                <a:effectLst/>
              </a:rPr>
              <a:t>strings.xml</a:t>
            </a:r>
            <a:br>
              <a:rPr lang="en-US" b="1" i="0">
                <a:effectLst/>
              </a:rPr>
            </a:br>
            <a:endParaRPr lang="en-US"/>
          </a:p>
        </p:txBody>
      </p:sp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8290B3CC-A094-6B05-FF5C-E6BE7E87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4854" y="1306105"/>
            <a:ext cx="4371155" cy="850454"/>
          </a:xfrm>
          <a:prstGeom prst="rect">
            <a:avLst/>
          </a:prstGeom>
        </p:spPr>
      </p:pic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E5CAD80F-2F41-08ED-075E-2237D848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55" y="2156560"/>
            <a:ext cx="4371155" cy="219591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C860855-1F92-B66E-CB3E-D30CCCDF1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854" y="4352399"/>
            <a:ext cx="4371155" cy="3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7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A67D43-24F9-4F86-9147-C4C979316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0B084A-1B10-4A29-87DA-9179481E7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6363931-9F7E-39BA-D2E8-71323B59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334274"/>
            <a:ext cx="5011473" cy="177393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D735BC5-CCF2-1448-84F0-5CBB7EDE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32" y="1343921"/>
            <a:ext cx="5166360" cy="1872805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68E9557-AF2C-9795-95D1-D2CA28C0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932" y="155659"/>
            <a:ext cx="5166360" cy="1188262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AB4644D-CA6E-0398-E048-129FEB9C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4331839"/>
            <a:ext cx="5029200" cy="1773936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B1703D-C777-44F3-9BF9-F646BB524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9611" y="4683666"/>
            <a:ext cx="2514948" cy="2174333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D2B2847-E73C-47D5-9B74-357C4F81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1F33014-1EB8-434D-8153-8774545E3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F141D89-EBBE-452D-B6B8-BA042256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1D2A05E-7D47-46D2-AC04-9C35336F5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Resim 10">
            <a:extLst>
              <a:ext uri="{FF2B5EF4-FFF2-40B4-BE49-F238E27FC236}">
                <a16:creationId xmlns:a16="http://schemas.microsoft.com/office/drawing/2014/main" id="{D0981BC3-9BDA-B90E-0DE4-AC20264E0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932" y="3195432"/>
            <a:ext cx="5166360" cy="8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9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F5D26CB-CE46-CF39-54E9-0F1A29AF6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61507"/>
            <a:ext cx="10905066" cy="3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6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</Words>
  <Application>Microsoft Office PowerPoint</Application>
  <PresentationFormat>Geniş ekran</PresentationFormat>
  <Paragraphs>9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Burç yorumu uygulaması</vt:lpstr>
      <vt:lpstr>activity_main.xml </vt:lpstr>
      <vt:lpstr>MainActivity.kt  </vt:lpstr>
      <vt:lpstr>MainActivity.kt devamı </vt:lpstr>
      <vt:lpstr>zodiac_service.kt </vt:lpstr>
      <vt:lpstr>zodiac_api_response.kt </vt:lpstr>
      <vt:lpstr>strings.xml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Burç yorumu uygulaması</dc:title>
  <dc:creator>ALEYNA COŞKUN</dc:creator>
  <cp:lastModifiedBy>ALEYNA COŞKUN</cp:lastModifiedBy>
  <cp:revision>1</cp:revision>
  <dcterms:created xsi:type="dcterms:W3CDTF">2023-06-11T12:41:53Z</dcterms:created>
  <dcterms:modified xsi:type="dcterms:W3CDTF">2023-06-11T14:00:11Z</dcterms:modified>
</cp:coreProperties>
</file>