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y="5143500" cx="9144000"/>
  <p:notesSz cx="6858000" cy="9144000"/>
  <p:embeddedFontLst>
    <p:embeddedFont>
      <p:font typeface="Raleway SemiBold"/>
      <p:regular r:id="rId47"/>
      <p:bold r:id="rId48"/>
      <p:italic r:id="rId49"/>
      <p:boldItalic r:id="rId50"/>
    </p:embeddedFont>
    <p:embeddedFont>
      <p:font typeface="Raleway"/>
      <p:regular r:id="rId51"/>
      <p:bold r:id="rId52"/>
      <p:italic r:id="rId53"/>
      <p:boldItalic r:id="rId54"/>
    </p:embeddedFont>
    <p:embeddedFont>
      <p:font typeface="Montserrat"/>
      <p:regular r:id="rId55"/>
      <p:bold r:id="rId56"/>
      <p:italic r:id="rId57"/>
      <p:boldItalic r:id="rId58"/>
    </p:embeddedFont>
    <p:embeddedFont>
      <p:font typeface="Montserrat Medium"/>
      <p:regular r:id="rId59"/>
      <p:bold r:id="rId60"/>
      <p:italic r:id="rId61"/>
      <p:boldItalic r:id="rId62"/>
    </p:embeddedFont>
    <p:embeddedFont>
      <p:font typeface="Montserrat Light"/>
      <p:regular r:id="rId63"/>
      <p:bold r:id="rId64"/>
      <p:italic r:id="rId65"/>
      <p:boldItalic r:id="rId66"/>
    </p:embeddedFont>
    <p:embeddedFont>
      <p:font typeface="Raleway Medium"/>
      <p:regular r:id="rId67"/>
      <p:bold r:id="rId68"/>
      <p:italic r:id="rId69"/>
      <p:boldItalic r:id="rId70"/>
    </p:embeddedFont>
    <p:embeddedFont>
      <p:font typeface="Barlow Medium"/>
      <p:regular r:id="rId71"/>
      <p:bold r:id="rId72"/>
      <p:italic r:id="rId73"/>
      <p:boldItalic r:id="rId74"/>
    </p:embeddedFont>
    <p:embeddedFont>
      <p:font typeface="Barlow Light"/>
      <p:regular r:id="rId75"/>
      <p:bold r:id="rId76"/>
      <p:italic r:id="rId77"/>
      <p:boldItalic r:id="rId78"/>
    </p:embeddedFont>
    <p:embeddedFont>
      <p:font typeface="Barlow"/>
      <p:regular r:id="rId79"/>
      <p:bold r:id="rId80"/>
      <p:italic r:id="rId81"/>
      <p:boldItalic r:id="rId8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font" Target="fonts/Barlow-bold.fntdata"/><Relationship Id="rId82" Type="http://schemas.openxmlformats.org/officeDocument/2006/relationships/font" Target="fonts/Barlow-boldItalic.fntdata"/><Relationship Id="rId81" Type="http://schemas.openxmlformats.org/officeDocument/2006/relationships/font" Target="fonts/Barlow-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alewaySemiBold-bold.fntdata"/><Relationship Id="rId47" Type="http://schemas.openxmlformats.org/officeDocument/2006/relationships/font" Target="fonts/RalewaySemiBold-regular.fntdata"/><Relationship Id="rId49" Type="http://schemas.openxmlformats.org/officeDocument/2006/relationships/font" Target="fonts/RalewaySemi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BarlowMedium-italic.fntdata"/><Relationship Id="rId72" Type="http://schemas.openxmlformats.org/officeDocument/2006/relationships/font" Target="fonts/BarlowMedium-bold.fntdata"/><Relationship Id="rId31" Type="http://schemas.openxmlformats.org/officeDocument/2006/relationships/slide" Target="slides/slide27.xml"/><Relationship Id="rId75" Type="http://schemas.openxmlformats.org/officeDocument/2006/relationships/font" Target="fonts/BarlowLight-regular.fntdata"/><Relationship Id="rId30" Type="http://schemas.openxmlformats.org/officeDocument/2006/relationships/slide" Target="slides/slide26.xml"/><Relationship Id="rId74" Type="http://schemas.openxmlformats.org/officeDocument/2006/relationships/font" Target="fonts/BarlowMedium-boldItalic.fntdata"/><Relationship Id="rId33" Type="http://schemas.openxmlformats.org/officeDocument/2006/relationships/slide" Target="slides/slide29.xml"/><Relationship Id="rId77" Type="http://schemas.openxmlformats.org/officeDocument/2006/relationships/font" Target="fonts/BarlowLight-italic.fntdata"/><Relationship Id="rId32" Type="http://schemas.openxmlformats.org/officeDocument/2006/relationships/slide" Target="slides/slide28.xml"/><Relationship Id="rId76" Type="http://schemas.openxmlformats.org/officeDocument/2006/relationships/font" Target="fonts/BarlowLight-bold.fntdata"/><Relationship Id="rId35" Type="http://schemas.openxmlformats.org/officeDocument/2006/relationships/slide" Target="slides/slide31.xml"/><Relationship Id="rId79" Type="http://schemas.openxmlformats.org/officeDocument/2006/relationships/font" Target="fonts/Barlow-regular.fntdata"/><Relationship Id="rId34" Type="http://schemas.openxmlformats.org/officeDocument/2006/relationships/slide" Target="slides/slide30.xml"/><Relationship Id="rId78" Type="http://schemas.openxmlformats.org/officeDocument/2006/relationships/font" Target="fonts/BarlowLight-boldItalic.fntdata"/><Relationship Id="rId71" Type="http://schemas.openxmlformats.org/officeDocument/2006/relationships/font" Target="fonts/BarlowMedium-regular.fntdata"/><Relationship Id="rId70" Type="http://schemas.openxmlformats.org/officeDocument/2006/relationships/font" Target="fonts/RalewayMedium-boldItalic.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MontserratMedium-boldItalic.fntdata"/><Relationship Id="rId61" Type="http://schemas.openxmlformats.org/officeDocument/2006/relationships/font" Target="fonts/MontserratMedium-italic.fntdata"/><Relationship Id="rId20" Type="http://schemas.openxmlformats.org/officeDocument/2006/relationships/slide" Target="slides/slide16.xml"/><Relationship Id="rId64" Type="http://schemas.openxmlformats.org/officeDocument/2006/relationships/font" Target="fonts/MontserratLight-bold.fntdata"/><Relationship Id="rId63" Type="http://schemas.openxmlformats.org/officeDocument/2006/relationships/font" Target="fonts/MontserratLight-regular.fntdata"/><Relationship Id="rId22" Type="http://schemas.openxmlformats.org/officeDocument/2006/relationships/slide" Target="slides/slide18.xml"/><Relationship Id="rId66" Type="http://schemas.openxmlformats.org/officeDocument/2006/relationships/font" Target="fonts/MontserratLight-boldItalic.fntdata"/><Relationship Id="rId21" Type="http://schemas.openxmlformats.org/officeDocument/2006/relationships/slide" Target="slides/slide17.xml"/><Relationship Id="rId65" Type="http://schemas.openxmlformats.org/officeDocument/2006/relationships/font" Target="fonts/MontserratLight-italic.fntdata"/><Relationship Id="rId24" Type="http://schemas.openxmlformats.org/officeDocument/2006/relationships/slide" Target="slides/slide20.xml"/><Relationship Id="rId68" Type="http://schemas.openxmlformats.org/officeDocument/2006/relationships/font" Target="fonts/RalewayMedium-bold.fntdata"/><Relationship Id="rId23" Type="http://schemas.openxmlformats.org/officeDocument/2006/relationships/slide" Target="slides/slide19.xml"/><Relationship Id="rId67" Type="http://schemas.openxmlformats.org/officeDocument/2006/relationships/font" Target="fonts/RalewayMedium-regular.fntdata"/><Relationship Id="rId60" Type="http://schemas.openxmlformats.org/officeDocument/2006/relationships/font" Target="fonts/MontserratMedium-bold.fntdata"/><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RalewayMedium-italic.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Raleway-regular.fntdata"/><Relationship Id="rId50" Type="http://schemas.openxmlformats.org/officeDocument/2006/relationships/font" Target="fonts/RalewaySemiBold-boldItalic.fntdata"/><Relationship Id="rId53" Type="http://schemas.openxmlformats.org/officeDocument/2006/relationships/font" Target="fonts/Raleway-italic.fntdata"/><Relationship Id="rId52" Type="http://schemas.openxmlformats.org/officeDocument/2006/relationships/font" Target="fonts/Raleway-bold.fntdata"/><Relationship Id="rId11" Type="http://schemas.openxmlformats.org/officeDocument/2006/relationships/slide" Target="slides/slide7.xml"/><Relationship Id="rId55" Type="http://schemas.openxmlformats.org/officeDocument/2006/relationships/font" Target="fonts/Montserrat-regular.fntdata"/><Relationship Id="rId10" Type="http://schemas.openxmlformats.org/officeDocument/2006/relationships/slide" Target="slides/slide6.xml"/><Relationship Id="rId54" Type="http://schemas.openxmlformats.org/officeDocument/2006/relationships/font" Target="fonts/Raleway-boldItalic.fntdata"/><Relationship Id="rId13" Type="http://schemas.openxmlformats.org/officeDocument/2006/relationships/slide" Target="slides/slide9.xml"/><Relationship Id="rId57" Type="http://schemas.openxmlformats.org/officeDocument/2006/relationships/font" Target="fonts/Montserrat-italic.fntdata"/><Relationship Id="rId12" Type="http://schemas.openxmlformats.org/officeDocument/2006/relationships/slide" Target="slides/slide8.xml"/><Relationship Id="rId56" Type="http://schemas.openxmlformats.org/officeDocument/2006/relationships/font" Target="fonts/Montserrat-bold.fntdata"/><Relationship Id="rId15" Type="http://schemas.openxmlformats.org/officeDocument/2006/relationships/slide" Target="slides/slide11.xml"/><Relationship Id="rId59" Type="http://schemas.openxmlformats.org/officeDocument/2006/relationships/font" Target="fonts/MontserratMedium-regular.fntdata"/><Relationship Id="rId14" Type="http://schemas.openxmlformats.org/officeDocument/2006/relationships/slide" Target="slides/slide10.xml"/><Relationship Id="rId58" Type="http://schemas.openxmlformats.org/officeDocument/2006/relationships/font" Target="fonts/Montserrat-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 name="Google Shape;4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yes. </a:t>
            </a:r>
            <a:r>
              <a:rPr lang="tr-TR" sz="1400">
                <a:solidFill>
                  <a:srgbClr val="373A3C"/>
                </a:solidFill>
                <a:highlight>
                  <a:srgbClr val="FFFFFF"/>
                </a:highlight>
              </a:rPr>
              <a:t>Up to this section of our lesson, you have learned the most used collection types of Python : </a:t>
            </a:r>
            <a:r>
              <a:rPr lang="tr-TR" sz="1400">
                <a:solidFill>
                  <a:srgbClr val="FF0000"/>
                </a:solidFill>
                <a:highlight>
                  <a:srgbClr val="F0F0F0"/>
                </a:highlight>
                <a:latin typeface="Consolas"/>
                <a:ea typeface="Consolas"/>
                <a:cs typeface="Consolas"/>
                <a:sym typeface="Consolas"/>
              </a:rPr>
              <a:t>lists</a:t>
            </a:r>
            <a:r>
              <a:rPr lang="tr-TR" sz="1400">
                <a:solidFill>
                  <a:srgbClr val="373A3C"/>
                </a:solidFill>
                <a:highlight>
                  <a:srgbClr val="FFFFFF"/>
                </a:highlight>
              </a:rPr>
              <a:t>. A </a:t>
            </a:r>
            <a:r>
              <a:rPr lang="tr-TR" sz="1400">
                <a:solidFill>
                  <a:srgbClr val="FF0000"/>
                </a:solidFill>
                <a:highlight>
                  <a:srgbClr val="F0F0F0"/>
                </a:highlight>
                <a:latin typeface="Consolas"/>
                <a:ea typeface="Consolas"/>
                <a:cs typeface="Consolas"/>
                <a:sym typeface="Consolas"/>
              </a:rPr>
              <a:t>tuple</a:t>
            </a:r>
            <a:r>
              <a:rPr lang="tr-TR" sz="1400">
                <a:solidFill>
                  <a:srgbClr val="373A3C"/>
                </a:solidFill>
                <a:highlight>
                  <a:srgbClr val="FFFFFF"/>
                </a:highlight>
              </a:rPr>
              <a:t> is another collection type t</a:t>
            </a:r>
            <a:r>
              <a:rPr lang="tr-TR" sz="1450">
                <a:solidFill>
                  <a:srgbClr val="373A3C"/>
                </a:solidFill>
                <a:highlight>
                  <a:srgbClr val="FFFFFF"/>
                </a:highlight>
              </a:rPr>
              <a:t>hat can hold multiple data very similar to the </a:t>
            </a:r>
            <a:r>
              <a:rPr lang="tr-TR">
                <a:solidFill>
                  <a:srgbClr val="FF0000"/>
                </a:solidFill>
                <a:highlight>
                  <a:srgbClr val="F0F0F0"/>
                </a:highlight>
                <a:latin typeface="Consolas"/>
                <a:ea typeface="Consolas"/>
                <a:cs typeface="Consolas"/>
                <a:sym typeface="Consolas"/>
              </a:rPr>
              <a:t>lists</a:t>
            </a:r>
            <a:r>
              <a:rPr lang="tr-TR" sz="1450">
                <a:solidFill>
                  <a:srgbClr val="373A3C"/>
                </a:solidFill>
                <a:highlight>
                  <a:srgbClr val="FFFFFF"/>
                </a:highlight>
              </a:rPr>
              <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814a64b5b9_0_1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g814a64b5b9_0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when we run it, type error raises.</a:t>
            </a:r>
            <a:endParaRPr sz="1400"/>
          </a:p>
          <a:p>
            <a:pPr indent="0" lvl="0" marL="0" rtl="0" algn="l">
              <a:lnSpc>
                <a:spcPct val="100000"/>
              </a:lnSpc>
              <a:spcBef>
                <a:spcPts val="0"/>
              </a:spcBef>
              <a:spcAft>
                <a:spcPts val="0"/>
              </a:spcAft>
              <a:buSzPts val="1400"/>
              <a:buNone/>
            </a:pPr>
            <a:r>
              <a:t/>
            </a:r>
            <a:endParaRPr sz="1400"/>
          </a:p>
          <a:p>
            <a:pPr indent="0" lvl="0" marL="0" rtl="0" algn="l">
              <a:lnSpc>
                <a:spcPct val="110000"/>
              </a:lnSpc>
              <a:spcBef>
                <a:spcPts val="10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city_list = [‘Tokyo’, ‘Istanbul’, ‘Moskow’, ‘Dublin’]</a:t>
            </a:r>
            <a:endParaRPr sz="1400">
              <a:solidFill>
                <a:srgbClr val="434343"/>
              </a:solidFill>
              <a:latin typeface="Consolas"/>
              <a:ea typeface="Consolas"/>
              <a:cs typeface="Consolas"/>
              <a:sym typeface="Consolas"/>
            </a:endParaRPr>
          </a:p>
          <a:p>
            <a:pPr indent="0" lvl="0" marL="0" rtl="0" algn="l">
              <a:lnSpc>
                <a:spcPct val="110000"/>
              </a:lnSpc>
              <a:spcBef>
                <a:spcPts val="10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city_tuple = tuple(city_list)</a:t>
            </a:r>
            <a:endParaRPr sz="1400">
              <a:solidFill>
                <a:srgbClr val="434343"/>
              </a:solidFill>
              <a:latin typeface="Consolas"/>
              <a:ea typeface="Consolas"/>
              <a:cs typeface="Consolas"/>
              <a:sym typeface="Consolas"/>
            </a:endParaRPr>
          </a:p>
          <a:p>
            <a:pPr indent="0" lvl="0" marL="0" rtl="0" algn="l">
              <a:lnSpc>
                <a:spcPct val="110000"/>
              </a:lnSpc>
              <a:spcBef>
                <a:spcPts val="10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city_tuple[0] = ‘New York’</a:t>
            </a:r>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dd1a2b3e65_0_7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gdd1a2b3e65_0_7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..and we came to the dictionaries. yess. we are covering and completing collection types one by one. you have learned lists, tuples and now it is time to learn dictionaries. dictionary is another collection types in python</a:t>
            </a:r>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dd1a2b3e65_0_9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9" name="Google Shape;689;gdd1a2b3e65_0_9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the contents that i am gonna cover as shown on the screen</a:t>
            </a:r>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dd1a2b3e65_0_10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6" name="Google Shape;696;gdd1a2b3e65_0_10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just">
              <a:lnSpc>
                <a:spcPct val="110000"/>
              </a:lnSpc>
              <a:spcBef>
                <a:spcPts val="600"/>
              </a:spcBef>
              <a:spcAft>
                <a:spcPts val="0"/>
              </a:spcAft>
              <a:buClr>
                <a:srgbClr val="741B47"/>
              </a:buClr>
              <a:buSzPts val="1400"/>
              <a:buFont typeface="Montserrat Light"/>
              <a:buChar char="▸"/>
            </a:pPr>
            <a:r>
              <a:rPr lang="tr-TR" sz="1400">
                <a:solidFill>
                  <a:srgbClr val="434343"/>
                </a:solidFill>
              </a:rPr>
              <a:t>A </a:t>
            </a:r>
            <a:r>
              <a:rPr lang="tr-TR" sz="1400">
                <a:solidFill>
                  <a:srgbClr val="434343"/>
                </a:solidFill>
                <a:highlight>
                  <a:srgbClr val="EFEFEF"/>
                </a:highlight>
              </a:rPr>
              <a:t>dictionary</a:t>
            </a:r>
            <a:r>
              <a:rPr lang="tr-TR" sz="1400">
                <a:solidFill>
                  <a:srgbClr val="434343"/>
                </a:solidFill>
              </a:rPr>
              <a:t> is another collection type which stores item pairs. this is important. the biggest difference of dictionaries from the other collection types is that it composed of a pair of data. keys and values. </a:t>
            </a:r>
            <a:endParaRPr sz="1400">
              <a:solidFill>
                <a:srgbClr val="434343"/>
              </a:solidFill>
            </a:endParaRPr>
          </a:p>
          <a:p>
            <a:pPr indent="-317500" lvl="0" marL="457200" rtl="0" algn="just">
              <a:lnSpc>
                <a:spcPct val="110000"/>
              </a:lnSpc>
              <a:spcBef>
                <a:spcPts val="600"/>
              </a:spcBef>
              <a:spcAft>
                <a:spcPts val="0"/>
              </a:spcAft>
              <a:buClr>
                <a:srgbClr val="741B47"/>
              </a:buClr>
              <a:buSzPts val="1400"/>
              <a:buFont typeface="Montserrat Light"/>
              <a:buChar char="▸"/>
            </a:pPr>
            <a:r>
              <a:rPr lang="tr-TR" sz="1400">
                <a:solidFill>
                  <a:srgbClr val="434343"/>
                </a:solidFill>
              </a:rPr>
              <a:t>Think of a real dictionary. It contains words and their meanings. In Python, you can accept the words as </a:t>
            </a:r>
            <a:r>
              <a:rPr lang="tr-TR" sz="1400">
                <a:solidFill>
                  <a:srgbClr val="434343"/>
                </a:solidFill>
                <a:highlight>
                  <a:srgbClr val="EFEFEF"/>
                </a:highlight>
              </a:rPr>
              <a:t>key</a:t>
            </a:r>
            <a:r>
              <a:rPr lang="tr-TR" sz="1400">
                <a:solidFill>
                  <a:srgbClr val="434343"/>
                </a:solidFill>
              </a:rPr>
              <a:t> and the meaning of the words as </a:t>
            </a:r>
            <a:r>
              <a:rPr lang="tr-TR" sz="1400">
                <a:solidFill>
                  <a:srgbClr val="434343"/>
                </a:solidFill>
                <a:highlight>
                  <a:srgbClr val="EFEFEF"/>
                </a:highlight>
              </a:rPr>
              <a:t>value</a:t>
            </a:r>
            <a:r>
              <a:rPr lang="tr-TR" sz="1400">
                <a:solidFill>
                  <a:srgbClr val="434343"/>
                </a:solidFill>
              </a:rPr>
              <a:t>.</a:t>
            </a:r>
            <a:endParaRPr sz="1400">
              <a:solidFill>
                <a:srgbClr val="434343"/>
              </a:solidFill>
            </a:endParaRPr>
          </a:p>
          <a:p>
            <a:pPr indent="-317500" lvl="0" marL="457200" rtl="0" algn="just">
              <a:lnSpc>
                <a:spcPct val="110000"/>
              </a:lnSpc>
              <a:spcBef>
                <a:spcPts val="600"/>
              </a:spcBef>
              <a:spcAft>
                <a:spcPts val="0"/>
              </a:spcAft>
              <a:buClr>
                <a:srgbClr val="741B47"/>
              </a:buClr>
              <a:buSzPts val="1400"/>
              <a:buFont typeface="Montserrat Light"/>
              <a:buChar char="▸"/>
            </a:pPr>
            <a:r>
              <a:rPr lang="tr-TR" sz="1400">
                <a:solidFill>
                  <a:srgbClr val="434343"/>
                </a:solidFill>
              </a:rPr>
              <a:t>A </a:t>
            </a:r>
            <a:r>
              <a:rPr lang="tr-TR" sz="1400">
                <a:solidFill>
                  <a:srgbClr val="434343"/>
                </a:solidFill>
                <a:highlight>
                  <a:srgbClr val="EFEFEF"/>
                </a:highlight>
              </a:rPr>
              <a:t>dictionary</a:t>
            </a:r>
            <a:r>
              <a:rPr lang="tr-TR" sz="1400">
                <a:solidFill>
                  <a:srgbClr val="434343"/>
                </a:solidFill>
              </a:rPr>
              <a:t> in Python is a collection of </a:t>
            </a:r>
            <a:r>
              <a:rPr lang="tr-TR" sz="1400">
                <a:solidFill>
                  <a:srgbClr val="434343"/>
                </a:solidFill>
                <a:highlight>
                  <a:srgbClr val="EFEFEF"/>
                </a:highlight>
              </a:rPr>
              <a:t>key</a:t>
            </a:r>
            <a:r>
              <a:rPr lang="tr-TR" sz="1400">
                <a:solidFill>
                  <a:srgbClr val="434343"/>
                </a:solidFill>
              </a:rPr>
              <a:t>-</a:t>
            </a:r>
            <a:r>
              <a:rPr lang="tr-TR" sz="1400">
                <a:solidFill>
                  <a:srgbClr val="434343"/>
                </a:solidFill>
                <a:highlight>
                  <a:srgbClr val="EFEFEF"/>
                </a:highlight>
              </a:rPr>
              <a:t>value</a:t>
            </a:r>
            <a:r>
              <a:rPr lang="tr-TR" sz="1400">
                <a:solidFill>
                  <a:srgbClr val="434343"/>
                </a:solidFill>
              </a:rPr>
              <a:t> pairs. </a:t>
            </a:r>
            <a:r>
              <a:rPr lang="tr-TR" sz="1400">
                <a:solidFill>
                  <a:srgbClr val="434343"/>
                </a:solidFill>
                <a:highlight>
                  <a:srgbClr val="EFEFEF"/>
                </a:highlight>
              </a:rPr>
              <a:t>key</a:t>
            </a:r>
            <a:r>
              <a:rPr lang="tr-TR" sz="1400">
                <a:solidFill>
                  <a:srgbClr val="434343"/>
                </a:solidFill>
              </a:rPr>
              <a:t>-</a:t>
            </a:r>
            <a:r>
              <a:rPr lang="tr-TR" sz="1400">
                <a:solidFill>
                  <a:srgbClr val="434343"/>
                </a:solidFill>
                <a:highlight>
                  <a:srgbClr val="EFEFEF"/>
                </a:highlight>
              </a:rPr>
              <a:t>value</a:t>
            </a:r>
            <a:r>
              <a:rPr lang="tr-TR" sz="1400">
                <a:solidFill>
                  <a:srgbClr val="434343"/>
                </a:solidFill>
              </a:rPr>
              <a:t> pairs are called item of a dictionary.</a:t>
            </a:r>
            <a:endParaRPr sz="1400">
              <a:solidFill>
                <a:srgbClr val="434343"/>
              </a:solidFill>
            </a:endParaRPr>
          </a:p>
          <a:p>
            <a:pPr indent="-317500" lvl="0" marL="457200" rtl="0" algn="just">
              <a:lnSpc>
                <a:spcPct val="110000"/>
              </a:lnSpc>
              <a:spcBef>
                <a:spcPts val="600"/>
              </a:spcBef>
              <a:spcAft>
                <a:spcPts val="0"/>
              </a:spcAft>
              <a:buClr>
                <a:srgbClr val="434343"/>
              </a:buClr>
              <a:buSzPts val="1400"/>
              <a:buFont typeface="Montserrat Light"/>
              <a:buChar char="▸"/>
            </a:pPr>
            <a:r>
              <a:rPr lang="tr-TR" sz="1400">
                <a:solidFill>
                  <a:srgbClr val="434343"/>
                </a:solidFill>
              </a:rPr>
              <a:t>The dictionary is enclosed by curly braces 👉🏻 </a:t>
            </a:r>
            <a:r>
              <a:rPr lang="tr-TR" sz="1400">
                <a:solidFill>
                  <a:srgbClr val="434343"/>
                </a:solidFill>
                <a:highlight>
                  <a:srgbClr val="EFEFEF"/>
                </a:highlight>
              </a:rPr>
              <a:t>{}</a:t>
            </a:r>
            <a:r>
              <a:rPr lang="tr-TR" sz="1400">
                <a:solidFill>
                  <a:srgbClr val="434343"/>
                </a:solidFill>
              </a:rPr>
              <a:t>. Each pair (item) is separated by a comma and the </a:t>
            </a:r>
            <a:r>
              <a:rPr lang="tr-TR" sz="1400">
                <a:solidFill>
                  <a:srgbClr val="434343"/>
                </a:solidFill>
                <a:highlight>
                  <a:srgbClr val="EFEFEF"/>
                </a:highlight>
              </a:rPr>
              <a:t>key</a:t>
            </a:r>
            <a:r>
              <a:rPr lang="tr-TR" sz="1400">
                <a:solidFill>
                  <a:srgbClr val="434343"/>
                </a:solidFill>
              </a:rPr>
              <a:t> and </a:t>
            </a:r>
            <a:r>
              <a:rPr lang="tr-TR" sz="1400">
                <a:solidFill>
                  <a:srgbClr val="434343"/>
                </a:solidFill>
                <a:highlight>
                  <a:srgbClr val="EFEFEF"/>
                </a:highlight>
              </a:rPr>
              <a:t>value</a:t>
            </a:r>
            <a:r>
              <a:rPr lang="tr-TR" sz="1400">
                <a:solidFill>
                  <a:srgbClr val="434343"/>
                </a:solidFill>
              </a:rPr>
              <a:t> are separated by a colon. how we do that is on my next slides. i am gonna start with creation of a dictionary</a:t>
            </a:r>
            <a:endParaRPr sz="2100">
              <a:solidFill>
                <a:srgbClr val="434343"/>
              </a:solidFill>
              <a:latin typeface="Montserrat Light"/>
              <a:ea typeface="Montserrat Light"/>
              <a:cs typeface="Montserrat Light"/>
              <a:sym typeface="Montserrat Light"/>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dd1a2b3e65_0_10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6" name="Google Shape;706;gdd1a2b3e65_0_10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just">
              <a:lnSpc>
                <a:spcPct val="110000"/>
              </a:lnSpc>
              <a:spcBef>
                <a:spcPts val="600"/>
              </a:spcBef>
              <a:spcAft>
                <a:spcPts val="0"/>
              </a:spcAft>
              <a:buClr>
                <a:srgbClr val="741B47"/>
              </a:buClr>
              <a:buSzPts val="1400"/>
              <a:buFont typeface="Montserrat Light"/>
              <a:buChar char="▸"/>
            </a:pPr>
            <a:r>
              <a:rPr lang="tr-TR" sz="1400">
                <a:solidFill>
                  <a:srgbClr val="434343"/>
                </a:solidFill>
              </a:rPr>
              <a:t>A </a:t>
            </a:r>
            <a:r>
              <a:rPr lang="tr-TR" sz="1400">
                <a:solidFill>
                  <a:srgbClr val="434343"/>
                </a:solidFill>
                <a:highlight>
                  <a:srgbClr val="EFEFEF"/>
                </a:highlight>
              </a:rPr>
              <a:t>dict</a:t>
            </a:r>
            <a:r>
              <a:rPr lang="tr-TR" sz="1400">
                <a:solidFill>
                  <a:srgbClr val="434343"/>
                </a:solidFill>
              </a:rPr>
              <a:t> can be created by enclosing pairs, separated by commas, in curly-braces 👉🏻 </a:t>
            </a:r>
            <a:r>
              <a:rPr lang="tr-TR" sz="1400">
                <a:solidFill>
                  <a:srgbClr val="434343"/>
                </a:solidFill>
                <a:highlight>
                  <a:srgbClr val="EFEFEF"/>
                </a:highlight>
              </a:rPr>
              <a:t>{}</a:t>
            </a:r>
            <a:r>
              <a:rPr lang="tr-TR" sz="1400">
                <a:solidFill>
                  <a:srgbClr val="434343"/>
                </a:solidFill>
              </a:rPr>
              <a:t>.</a:t>
            </a:r>
            <a:endParaRPr sz="1400">
              <a:solidFill>
                <a:srgbClr val="434343"/>
              </a:solidFill>
            </a:endParaRPr>
          </a:p>
          <a:p>
            <a:pPr indent="-317500" lvl="0" marL="457200" rtl="0" algn="just">
              <a:lnSpc>
                <a:spcPct val="110000"/>
              </a:lnSpc>
              <a:spcBef>
                <a:spcPts val="600"/>
              </a:spcBef>
              <a:spcAft>
                <a:spcPts val="0"/>
              </a:spcAft>
              <a:buClr>
                <a:srgbClr val="741B47"/>
              </a:buClr>
              <a:buSzPts val="1400"/>
              <a:buFont typeface="Montserrat Light"/>
              <a:buChar char="▸"/>
            </a:pPr>
            <a:r>
              <a:rPr lang="tr-TR" sz="1400">
                <a:solidFill>
                  <a:srgbClr val="434343"/>
                </a:solidFill>
              </a:rPr>
              <a:t>And of course we have a function to create a dictionary. to create a </a:t>
            </a:r>
            <a:r>
              <a:rPr lang="tr-TR" sz="1400">
                <a:solidFill>
                  <a:srgbClr val="434343"/>
                </a:solidFill>
                <a:highlight>
                  <a:srgbClr val="EFEFEF"/>
                </a:highlight>
              </a:rPr>
              <a:t>dict, </a:t>
            </a:r>
            <a:r>
              <a:rPr lang="tr-TR" sz="1400">
                <a:solidFill>
                  <a:srgbClr val="434343"/>
                </a:solidFill>
              </a:rPr>
              <a:t> we call the </a:t>
            </a:r>
            <a:r>
              <a:rPr lang="tr-TR" sz="1400">
                <a:solidFill>
                  <a:srgbClr val="FF00FF"/>
                </a:solidFill>
                <a:highlight>
                  <a:srgbClr val="EFEFEF"/>
                </a:highlight>
              </a:rPr>
              <a:t>dict</a:t>
            </a:r>
            <a:r>
              <a:rPr lang="tr-TR" sz="1400">
                <a:solidFill>
                  <a:srgbClr val="434343"/>
                </a:solidFill>
                <a:highlight>
                  <a:srgbClr val="EFEFEF"/>
                </a:highlight>
              </a:rPr>
              <a:t>()</a:t>
            </a:r>
            <a:r>
              <a:rPr lang="tr-TR" sz="1400">
                <a:solidFill>
                  <a:srgbClr val="434343"/>
                </a:solidFill>
              </a:rPr>
              <a:t> function.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dd1a2b3e65_0_10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4" name="Google Shape;714;gdd1a2b3e65_0_10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when we run it, as you can see on the screen, we have two same dictionaries. </a:t>
            </a:r>
            <a:endParaRPr sz="1400"/>
          </a:p>
          <a:p>
            <a:pPr indent="0" lvl="0" marL="0" rtl="0" algn="l">
              <a:lnSpc>
                <a:spcPct val="100000"/>
              </a:lnSpc>
              <a:spcBef>
                <a:spcPts val="0"/>
              </a:spcBef>
              <a:spcAft>
                <a:spcPts val="0"/>
              </a:spcAft>
              <a:buSzPts val="1400"/>
              <a:buNone/>
            </a:pPr>
            <a:r>
              <a:t/>
            </a:r>
            <a:endParaRPr sz="1400"/>
          </a:p>
          <a:p>
            <a:pPr indent="0" lvl="0" marL="0" rtl="0" algn="l">
              <a:spcBef>
                <a:spcPts val="0"/>
              </a:spcBef>
              <a:spcAft>
                <a:spcPts val="0"/>
              </a:spcAft>
              <a:buClr>
                <a:schemeClr val="dk1"/>
              </a:buClr>
              <a:buSzPts val="2000"/>
              <a:buFont typeface="Arial"/>
              <a:buNone/>
            </a:pPr>
            <a:r>
              <a:rPr lang="tr-TR" sz="1400">
                <a:solidFill>
                  <a:srgbClr val="434343"/>
                </a:solidFill>
                <a:latin typeface="Consolas"/>
                <a:ea typeface="Consolas"/>
                <a:cs typeface="Consolas"/>
                <a:sym typeface="Consolas"/>
              </a:rPr>
              <a:t>grocer1 = {</a:t>
            </a:r>
            <a:r>
              <a:rPr lang="tr-TR" sz="1400">
                <a:solidFill>
                  <a:srgbClr val="FF0000"/>
                </a:solidFill>
                <a:latin typeface="Consolas"/>
                <a:ea typeface="Consolas"/>
                <a:cs typeface="Consolas"/>
                <a:sym typeface="Consolas"/>
              </a:rPr>
              <a:t>'fruit'</a:t>
            </a:r>
            <a:r>
              <a:rPr lang="tr-TR" sz="1400">
                <a:solidFill>
                  <a:srgbClr val="434343"/>
                </a:solidFill>
                <a:latin typeface="Consolas"/>
                <a:ea typeface="Consolas"/>
                <a:cs typeface="Consolas"/>
                <a:sym typeface="Consolas"/>
              </a:rPr>
              <a:t>:</a:t>
            </a:r>
            <a:r>
              <a:rPr lang="tr-TR" sz="1400">
                <a:solidFill>
                  <a:srgbClr val="FF0000"/>
                </a:solidFill>
                <a:latin typeface="Consolas"/>
                <a:ea typeface="Consolas"/>
                <a:cs typeface="Consolas"/>
                <a:sym typeface="Consolas"/>
              </a:rPr>
              <a:t>'apple'</a:t>
            </a:r>
            <a:r>
              <a:rPr lang="tr-TR" sz="1400">
                <a:solidFill>
                  <a:srgbClr val="434343"/>
                </a:solidFill>
                <a:latin typeface="Consolas"/>
                <a:ea typeface="Consolas"/>
                <a:cs typeface="Consolas"/>
                <a:sym typeface="Consolas"/>
              </a:rPr>
              <a:t>,</a:t>
            </a:r>
            <a:r>
              <a:rPr lang="tr-TR" sz="1400">
                <a:solidFill>
                  <a:srgbClr val="FF0000"/>
                </a:solidFill>
                <a:latin typeface="Consolas"/>
                <a:ea typeface="Consolas"/>
                <a:cs typeface="Consolas"/>
                <a:sym typeface="Consolas"/>
              </a:rPr>
              <a:t> 'drink'</a:t>
            </a:r>
            <a:r>
              <a:rPr lang="tr-TR" sz="1400">
                <a:solidFill>
                  <a:srgbClr val="434343"/>
                </a:solidFill>
                <a:latin typeface="Consolas"/>
                <a:ea typeface="Consolas"/>
                <a:cs typeface="Consolas"/>
                <a:sym typeface="Consolas"/>
              </a:rPr>
              <a:t>:</a:t>
            </a:r>
            <a:r>
              <a:rPr lang="tr-TR" sz="1400">
                <a:solidFill>
                  <a:srgbClr val="FF0000"/>
                </a:solidFill>
                <a:latin typeface="Consolas"/>
                <a:ea typeface="Consolas"/>
                <a:cs typeface="Consolas"/>
                <a:sym typeface="Consolas"/>
              </a:rPr>
              <a:t>'water'</a:t>
            </a:r>
            <a:r>
              <a:rPr lang="tr-TR" sz="1400">
                <a:solidFill>
                  <a:srgbClr val="434343"/>
                </a:solidFill>
                <a:latin typeface="Consolas"/>
                <a:ea typeface="Consolas"/>
                <a:cs typeface="Consolas"/>
                <a:sym typeface="Consolas"/>
              </a:rPr>
              <a:t>}</a:t>
            </a:r>
            <a:endParaRPr sz="1400">
              <a:solidFill>
                <a:srgbClr val="434343"/>
              </a:solidFill>
              <a:latin typeface="Consolas"/>
              <a:ea typeface="Consolas"/>
              <a:cs typeface="Consolas"/>
              <a:sym typeface="Consolas"/>
            </a:endParaRPr>
          </a:p>
          <a:p>
            <a:pPr indent="0" lvl="0" marL="0" rtl="0" algn="l">
              <a:spcBef>
                <a:spcPts val="0"/>
              </a:spcBef>
              <a:spcAft>
                <a:spcPts val="0"/>
              </a:spcAft>
              <a:buClr>
                <a:schemeClr val="dk1"/>
              </a:buClr>
              <a:buSzPts val="2000"/>
              <a:buFont typeface="Arial"/>
              <a:buNone/>
            </a:pPr>
            <a:r>
              <a:rPr lang="tr-TR" sz="1400">
                <a:solidFill>
                  <a:srgbClr val="434343"/>
                </a:solidFill>
                <a:latin typeface="Consolas"/>
                <a:ea typeface="Consolas"/>
                <a:cs typeface="Consolas"/>
                <a:sym typeface="Consolas"/>
              </a:rPr>
              <a:t>grocer2 =</a:t>
            </a:r>
            <a:r>
              <a:rPr lang="tr-TR" sz="1400">
                <a:solidFill>
                  <a:srgbClr val="0000FF"/>
                </a:solidFill>
                <a:latin typeface="Consolas"/>
                <a:ea typeface="Consolas"/>
                <a:cs typeface="Consolas"/>
                <a:sym typeface="Consolas"/>
              </a:rPr>
              <a:t> </a:t>
            </a:r>
            <a:r>
              <a:rPr lang="tr-TR" sz="1400">
                <a:solidFill>
                  <a:srgbClr val="FF00FF"/>
                </a:solidFill>
                <a:latin typeface="Consolas"/>
                <a:ea typeface="Consolas"/>
                <a:cs typeface="Consolas"/>
                <a:sym typeface="Consolas"/>
              </a:rPr>
              <a:t>dict</a:t>
            </a:r>
            <a:r>
              <a:rPr lang="tr-TR" sz="1400">
                <a:solidFill>
                  <a:srgbClr val="434343"/>
                </a:solidFill>
                <a:latin typeface="Consolas"/>
                <a:ea typeface="Consolas"/>
                <a:cs typeface="Consolas"/>
                <a:sym typeface="Consolas"/>
              </a:rPr>
              <a:t>(fruit=</a:t>
            </a:r>
            <a:r>
              <a:rPr lang="tr-TR" sz="1400">
                <a:solidFill>
                  <a:srgbClr val="FF0000"/>
                </a:solidFill>
                <a:latin typeface="Consolas"/>
                <a:ea typeface="Consolas"/>
                <a:cs typeface="Consolas"/>
                <a:sym typeface="Consolas"/>
              </a:rPr>
              <a:t>'apple'</a:t>
            </a:r>
            <a:r>
              <a:rPr lang="tr-TR" sz="1400">
                <a:solidFill>
                  <a:srgbClr val="434343"/>
                </a:solidFill>
                <a:latin typeface="Consolas"/>
                <a:ea typeface="Consolas"/>
                <a:cs typeface="Consolas"/>
                <a:sym typeface="Consolas"/>
              </a:rPr>
              <a:t>, drink=</a:t>
            </a:r>
            <a:r>
              <a:rPr lang="tr-TR" sz="1400">
                <a:solidFill>
                  <a:srgbClr val="FF0000"/>
                </a:solidFill>
                <a:latin typeface="Consolas"/>
                <a:ea typeface="Consolas"/>
                <a:cs typeface="Consolas"/>
                <a:sym typeface="Consolas"/>
              </a:rPr>
              <a:t>'water'</a:t>
            </a:r>
            <a:r>
              <a:rPr lang="tr-TR" sz="1400">
                <a:solidFill>
                  <a:srgbClr val="434343"/>
                </a:solidFill>
                <a:latin typeface="Consolas"/>
                <a:ea typeface="Consolas"/>
                <a:cs typeface="Consolas"/>
                <a:sym typeface="Consolas"/>
              </a:rPr>
              <a:t>)</a:t>
            </a:r>
            <a:endParaRPr sz="1400">
              <a:solidFill>
                <a:srgbClr val="434343"/>
              </a:solidFill>
              <a:latin typeface="Consolas"/>
              <a:ea typeface="Consolas"/>
              <a:cs typeface="Consolas"/>
              <a:sym typeface="Consolas"/>
            </a:endParaRPr>
          </a:p>
          <a:p>
            <a:pPr indent="0" lvl="0" marL="0" rtl="0" algn="l">
              <a:spcBef>
                <a:spcPts val="0"/>
              </a:spcBef>
              <a:spcAft>
                <a:spcPts val="0"/>
              </a:spcAft>
              <a:buClr>
                <a:schemeClr val="dk1"/>
              </a:buClr>
              <a:buSzPts val="2000"/>
              <a:buFont typeface="Arial"/>
              <a:buNone/>
            </a:pPr>
            <a:r>
              <a:rPr lang="tr-TR" sz="1400">
                <a:solidFill>
                  <a:srgbClr val="0000FF"/>
                </a:solidFill>
                <a:latin typeface="Consolas"/>
                <a:ea typeface="Consolas"/>
                <a:cs typeface="Consolas"/>
                <a:sym typeface="Consolas"/>
              </a:rPr>
              <a:t>print</a:t>
            </a:r>
            <a:r>
              <a:rPr lang="tr-TR" sz="1400">
                <a:solidFill>
                  <a:srgbClr val="434343"/>
                </a:solidFill>
                <a:latin typeface="Consolas"/>
                <a:ea typeface="Consolas"/>
                <a:cs typeface="Consolas"/>
                <a:sym typeface="Consolas"/>
              </a:rPr>
              <a:t>(grocer1)</a:t>
            </a:r>
            <a:endParaRPr sz="1400">
              <a:solidFill>
                <a:srgbClr val="434343"/>
              </a:solidFill>
              <a:latin typeface="Consolas"/>
              <a:ea typeface="Consolas"/>
              <a:cs typeface="Consolas"/>
              <a:sym typeface="Consolas"/>
            </a:endParaRPr>
          </a:p>
          <a:p>
            <a:pPr indent="0" lvl="0" marL="0" rtl="0" algn="l">
              <a:spcBef>
                <a:spcPts val="0"/>
              </a:spcBef>
              <a:spcAft>
                <a:spcPts val="0"/>
              </a:spcAft>
              <a:buClr>
                <a:schemeClr val="dk1"/>
              </a:buClr>
              <a:buSzPts val="2000"/>
              <a:buFont typeface="Arial"/>
              <a:buNone/>
            </a:pPr>
            <a:r>
              <a:rPr lang="tr-TR" sz="1400">
                <a:solidFill>
                  <a:srgbClr val="0000FF"/>
                </a:solidFill>
                <a:latin typeface="Consolas"/>
                <a:ea typeface="Consolas"/>
                <a:cs typeface="Consolas"/>
                <a:sym typeface="Consolas"/>
              </a:rPr>
              <a:t>print</a:t>
            </a:r>
            <a:r>
              <a:rPr lang="tr-TR" sz="1400">
                <a:solidFill>
                  <a:srgbClr val="434343"/>
                </a:solidFill>
                <a:latin typeface="Consolas"/>
                <a:ea typeface="Consolas"/>
                <a:cs typeface="Consolas"/>
                <a:sym typeface="Consolas"/>
              </a:rPr>
              <a:t>(grocer2)</a:t>
            </a:r>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dd1a2b3e65_0_10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4" name="Google Shape;724;gdd1a2b3e65_0_10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if we run it the result is denver. we can access the values by their keys.</a:t>
            </a:r>
            <a:endParaRPr sz="1400"/>
          </a:p>
          <a:p>
            <a:pPr indent="0" lvl="0" marL="0" rtl="0" algn="l">
              <a:lnSpc>
                <a:spcPct val="100000"/>
              </a:lnSpc>
              <a:spcBef>
                <a:spcPts val="0"/>
              </a:spcBef>
              <a:spcAft>
                <a:spcPts val="0"/>
              </a:spcAft>
              <a:buSzPts val="1400"/>
              <a:buNone/>
            </a:pPr>
            <a:r>
              <a:t/>
            </a:r>
            <a:endParaRPr sz="1400"/>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state_capitals = {'Arkansas':'Little Rock',</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			'Colorado':'Denver',</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			'California':'Sacramento',</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			'Georgia':'Atlanta'</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			}</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print(state_capitals['Colorado'])</a:t>
            </a:r>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dd1a2b3e65_0_10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3" name="Google Shape;733;gdd1a2b3e65_0_10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when it comes to assigning an item to dictionary we can use also the same syntax.</a:t>
            </a:r>
            <a:endParaRPr sz="1400"/>
          </a:p>
          <a:p>
            <a:pPr indent="0" lvl="0" marL="0" rtl="0" algn="l">
              <a:lnSpc>
                <a:spcPct val="100000"/>
              </a:lnSpc>
              <a:spcBef>
                <a:spcPts val="0"/>
              </a:spcBef>
              <a:spcAft>
                <a:spcPts val="0"/>
              </a:spcAft>
              <a:buSzPts val="1400"/>
              <a:buNone/>
            </a:pPr>
            <a:r>
              <a:t/>
            </a:r>
            <a:endParaRPr sz="1400"/>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state_capitals = {'Arkansas':'Little Rock',</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			'Colorado':'Denver',</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			'California':'Sacramento',</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			'Georgia':'Atlanta'</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SzPts val="1100"/>
              <a:buNone/>
            </a:pPr>
            <a:r>
              <a:rPr lang="tr-TR" sz="1400">
                <a:solidFill>
                  <a:srgbClr val="434343"/>
                </a:solidFill>
                <a:latin typeface="Consolas"/>
                <a:ea typeface="Consolas"/>
                <a:cs typeface="Consolas"/>
                <a:sym typeface="Consolas"/>
              </a:rPr>
              <a:t>			}</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state_capitals['Virginia'] = 'Richmond'</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print(state_capitals)</a:t>
            </a:r>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dd1a2b3e65_0_10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1" name="Google Shape;741;gdd1a2b3e65_0_10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 is it simple right? …. this is how we add a new item to a dictionary.</a:t>
            </a:r>
            <a:endParaRPr sz="1400"/>
          </a:p>
          <a:p>
            <a:pPr indent="0" lvl="0" marL="0" rtl="0" algn="l">
              <a:lnSpc>
                <a:spcPct val="100000"/>
              </a:lnSpc>
              <a:spcBef>
                <a:spcPts val="0"/>
              </a:spcBef>
              <a:spcAft>
                <a:spcPts val="0"/>
              </a:spcAft>
              <a:buSzPts val="1400"/>
              <a:buNone/>
            </a:pPr>
            <a:r>
              <a:t/>
            </a:r>
            <a:endParaRPr sz="1400"/>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state_capitals = {'Arkansas':'Little Rock',</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			'Colorado':'Denver',</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			'California':'Sacramento',</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			'Georgia':'Atlanta'</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			}</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state_capitals['Virginia'] = 'Richmond'</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print(state_capitals)</a:t>
            </a:r>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dd1a2b3e65_0_10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0" name="Google Shape;750;gdd1a2b3e65_0_10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so. we continue to review pre-class and in this slide i am gonna show you that the values can be various data types.</a:t>
            </a:r>
            <a:endParaRPr sz="1400"/>
          </a:p>
          <a:p>
            <a:pPr indent="0" lvl="0" marL="0" rtl="0" algn="l">
              <a:lnSpc>
                <a:spcPct val="100000"/>
              </a:lnSpc>
              <a:spcBef>
                <a:spcPts val="0"/>
              </a:spcBef>
              <a:spcAft>
                <a:spcPts val="0"/>
              </a:spcAft>
              <a:buSzPts val="1400"/>
              <a:buNone/>
            </a:pPr>
            <a:r>
              <a:t/>
            </a:r>
            <a:endParaRPr sz="1400"/>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mix_values = {'animal':('dog','cat'),</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			'planet': ['Neptun', 'Saturn', 'Jupiter'],</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			'number': 40,</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			'pi':3.14,</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			'is_good': True}</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mix_keys = {22:'integer',</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		1.2:'float',</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		True:'boolean',</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		'key':'string'}</a:t>
            </a:r>
            <a:endParaRPr sz="1400">
              <a:latin typeface="Consolas"/>
              <a:ea typeface="Consolas"/>
              <a:cs typeface="Consolas"/>
              <a:sym typeface="Consola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7c2f2de20d_0_1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7c2f2de20d_0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dd1a2b3e65_0_11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7" name="Google Shape;757;gdd1a2b3e65_0_1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yes. this is important reminder. since it is important i am gonna underscore this point again. we do not use quotes for keys if we prefer to use dict function to create a dictionary. dict function accepts variables as keys.</a:t>
            </a:r>
            <a:endParaRPr sz="1400"/>
          </a:p>
          <a:p>
            <a:pPr indent="0" lvl="0" marL="0" rtl="0" algn="l">
              <a:lnSpc>
                <a:spcPct val="100000"/>
              </a:lnSpc>
              <a:spcBef>
                <a:spcPts val="0"/>
              </a:spcBef>
              <a:spcAft>
                <a:spcPts val="0"/>
              </a:spcAft>
              <a:buSzPts val="1400"/>
              <a:buNone/>
            </a:pPr>
            <a:r>
              <a:t/>
            </a:r>
            <a:endParaRPr sz="1400"/>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dict_by_dict = dict(animal='dog', planet='neptun', number=40, pi=3.14, is_good=True)</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print(dict_by_dict)</a:t>
            </a:r>
            <a:endParaRPr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16cf9093f66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7" name="Google Shape;767;g16cf9093f66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ok you have learned how we create a dictionary in detail throughout several examples. now, i would like to show you some operations used in dictionaries.</a:t>
            </a:r>
            <a:endParaRPr sz="1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16cf9093f66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2" name="Google Shape;772;g16cf9093f66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600"/>
              </a:spcBef>
              <a:spcAft>
                <a:spcPts val="0"/>
              </a:spcAft>
              <a:buNone/>
            </a:pPr>
            <a:r>
              <a:rPr lang="tr-TR" sz="1400">
                <a:solidFill>
                  <a:srgbClr val="434343"/>
                </a:solidFill>
              </a:rPr>
              <a:t>There are several methods that allow us to access </a:t>
            </a:r>
            <a:r>
              <a:rPr lang="tr-TR" sz="1400">
                <a:solidFill>
                  <a:schemeClr val="dk1"/>
                </a:solidFill>
                <a:highlight>
                  <a:srgbClr val="EFEFEF"/>
                </a:highlight>
              </a:rPr>
              <a:t>item</a:t>
            </a:r>
            <a:r>
              <a:rPr lang="tr-TR" sz="1400">
                <a:solidFill>
                  <a:srgbClr val="434343"/>
                </a:solidFill>
              </a:rPr>
              <a:t>s, </a:t>
            </a:r>
            <a:r>
              <a:rPr lang="tr-TR" sz="1400">
                <a:solidFill>
                  <a:srgbClr val="434343"/>
                </a:solidFill>
                <a:highlight>
                  <a:srgbClr val="EFEFEF"/>
                </a:highlight>
              </a:rPr>
              <a:t>key</a:t>
            </a:r>
            <a:r>
              <a:rPr lang="tr-TR" sz="1400">
                <a:solidFill>
                  <a:srgbClr val="434343"/>
                </a:solidFill>
              </a:rPr>
              <a:t>s, and </a:t>
            </a:r>
            <a:r>
              <a:rPr lang="tr-TR" sz="1400">
                <a:solidFill>
                  <a:srgbClr val="434343"/>
                </a:solidFill>
                <a:highlight>
                  <a:srgbClr val="EFEFEF"/>
                </a:highlight>
              </a:rPr>
              <a:t>value</a:t>
            </a:r>
            <a:r>
              <a:rPr lang="tr-TR" sz="1400">
                <a:solidFill>
                  <a:srgbClr val="434343"/>
                </a:solidFill>
              </a:rPr>
              <a:t>s. …. let’s consolidate these methods with several examples again.</a:t>
            </a:r>
            <a:endParaRPr sz="1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16cf9093f66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9" name="Google Shape;779;g16cf9093f66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ok you see the output. let’s take a look at the codes line by line. so in first line we have items method. As the name of the method suggests, this method extracts items. as you can see, each tuple is an item of the dictionary. ….</a:t>
            </a:r>
            <a:endParaRPr sz="1400"/>
          </a:p>
          <a:p>
            <a:pPr indent="0" lvl="0" marL="0" rtl="0" algn="l">
              <a:lnSpc>
                <a:spcPct val="100000"/>
              </a:lnSpc>
              <a:spcBef>
                <a:spcPts val="0"/>
              </a:spcBef>
              <a:spcAft>
                <a:spcPts val="0"/>
              </a:spcAft>
              <a:buSzPts val="1400"/>
              <a:buNone/>
            </a:pPr>
            <a:r>
              <a:rPr lang="tr-TR" sz="1400"/>
              <a:t>when we come to the second line you can see that we have keys method. of course it extracts the keys…..</a:t>
            </a:r>
            <a:endParaRPr sz="1400"/>
          </a:p>
          <a:p>
            <a:pPr indent="0" lvl="0" marL="0" rtl="0" algn="l">
              <a:lnSpc>
                <a:spcPct val="100000"/>
              </a:lnSpc>
              <a:spcBef>
                <a:spcPts val="0"/>
              </a:spcBef>
              <a:spcAft>
                <a:spcPts val="0"/>
              </a:spcAft>
              <a:buSzPts val="1400"/>
              <a:buNone/>
            </a:pPr>
            <a:r>
              <a:rPr lang="tr-TR" sz="1400"/>
              <a:t>and the last one is extracts the values. these three methods are very very common use in dictionary operations in IT world. keep in mind. is there any question. if not let's move on your task</a:t>
            </a:r>
            <a:endParaRPr sz="1400"/>
          </a:p>
          <a:p>
            <a:pPr indent="0" lvl="0" marL="0" rtl="0" algn="l">
              <a:lnSpc>
                <a:spcPct val="100000"/>
              </a:lnSpc>
              <a:spcBef>
                <a:spcPts val="0"/>
              </a:spcBef>
              <a:spcAft>
                <a:spcPts val="0"/>
              </a:spcAft>
              <a:buSzPts val="1400"/>
              <a:buNone/>
            </a:pPr>
            <a:r>
              <a:t/>
            </a:r>
            <a:endParaRPr sz="1400"/>
          </a:p>
          <a:p>
            <a:pPr indent="0" lvl="0" marL="0" rtl="0" algn="l">
              <a:spcBef>
                <a:spcPts val="0"/>
              </a:spcBef>
              <a:spcAft>
                <a:spcPts val="0"/>
              </a:spcAft>
              <a:buClr>
                <a:schemeClr val="dk1"/>
              </a:buClr>
              <a:buSzPts val="1400"/>
              <a:buFont typeface="Arial"/>
              <a:buNone/>
            </a:pPr>
            <a:r>
              <a:rPr lang="tr-TR" sz="1400">
                <a:solidFill>
                  <a:srgbClr val="3A3F50"/>
                </a:solidFill>
                <a:latin typeface="Consolas"/>
                <a:ea typeface="Consolas"/>
                <a:cs typeface="Consolas"/>
                <a:sym typeface="Consolas"/>
              </a:rPr>
              <a:t>dict_by_dict = {'animal':'dog',</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rgbClr val="3A3F50"/>
                </a:solidFill>
                <a:latin typeface="Consolas"/>
                <a:ea typeface="Consolas"/>
                <a:cs typeface="Consolas"/>
                <a:sym typeface="Consolas"/>
              </a:rPr>
              <a:t>			'planet': 'Neptun',</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rgbClr val="3A3F50"/>
                </a:solidFill>
                <a:latin typeface="Consolas"/>
                <a:ea typeface="Consolas"/>
                <a:cs typeface="Consolas"/>
                <a:sym typeface="Consolas"/>
              </a:rPr>
              <a:t>			'number': 40,</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rgbClr val="3A3F50"/>
                </a:solidFill>
                <a:latin typeface="Consolas"/>
                <a:ea typeface="Consolas"/>
                <a:cs typeface="Consolas"/>
                <a:sym typeface="Consolas"/>
              </a:rPr>
              <a:t>			'pi':3.14,</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rgbClr val="3A3F50"/>
                </a:solidFill>
                <a:latin typeface="Consolas"/>
                <a:ea typeface="Consolas"/>
                <a:cs typeface="Consolas"/>
                <a:sym typeface="Consolas"/>
              </a:rPr>
              <a:t>			'is_good': True}</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rgbClr val="3A3F50"/>
                </a:solidFill>
                <a:latin typeface="Consolas"/>
                <a:ea typeface="Consolas"/>
                <a:cs typeface="Consolas"/>
                <a:sym typeface="Consolas"/>
              </a:rPr>
              <a:t>print(dict_by_dict.items(), '\n')</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rgbClr val="3A3F50"/>
                </a:solidFill>
                <a:latin typeface="Consolas"/>
                <a:ea typeface="Consolas"/>
                <a:cs typeface="Consolas"/>
                <a:sym typeface="Consolas"/>
              </a:rPr>
              <a:t>print(dict_by_dict.keys(), '\n')</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rgbClr val="3A3F50"/>
                </a:solidFill>
                <a:latin typeface="Consolas"/>
                <a:ea typeface="Consolas"/>
                <a:cs typeface="Consolas"/>
                <a:sym typeface="Consolas"/>
              </a:rPr>
              <a:t>print(dict_by_dict.values(), '\n')</a:t>
            </a:r>
            <a:endParaRPr sz="1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16cf9093f66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8" name="Google Shape;788;g16cf9093f66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when we run it you can see that the items of the dictionary which is inside the update method is added to the other dictionary. besides, of course we can add more than one item using this method. == </a:t>
            </a:r>
            <a:r>
              <a:rPr b="1" lang="tr-TR" sz="1400"/>
              <a:t>two items example need on idle </a:t>
            </a:r>
            <a:r>
              <a:rPr lang="tr-TR" sz="1400"/>
              <a:t>==</a:t>
            </a:r>
            <a:endParaRPr sz="1400"/>
          </a:p>
          <a:p>
            <a:pPr indent="0" lvl="0" marL="0" rtl="0" algn="l">
              <a:lnSpc>
                <a:spcPct val="100000"/>
              </a:lnSpc>
              <a:spcBef>
                <a:spcPts val="0"/>
              </a:spcBef>
              <a:spcAft>
                <a:spcPts val="0"/>
              </a:spcAft>
              <a:buSzPts val="1400"/>
              <a:buNone/>
            </a:pPr>
            <a:r>
              <a:t/>
            </a:r>
            <a:endParaRPr sz="1400"/>
          </a:p>
          <a:p>
            <a:pPr indent="0" lvl="0" marL="0" rtl="0" algn="l">
              <a:spcBef>
                <a:spcPts val="0"/>
              </a:spcBef>
              <a:spcAft>
                <a:spcPts val="0"/>
              </a:spcAft>
              <a:buClr>
                <a:schemeClr val="dk1"/>
              </a:buClr>
              <a:buSzPts val="1100"/>
              <a:buFont typeface="Arial"/>
              <a:buNone/>
            </a:pPr>
            <a:r>
              <a:rPr lang="tr-TR" sz="1400">
                <a:solidFill>
                  <a:srgbClr val="3A3F50"/>
                </a:solidFill>
                <a:latin typeface="Consolas"/>
                <a:ea typeface="Consolas"/>
                <a:cs typeface="Consolas"/>
                <a:sym typeface="Consolas"/>
              </a:rPr>
              <a:t>dict_by_dict = {'animal':'dog',</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tr-TR" sz="1400">
                <a:solidFill>
                  <a:srgbClr val="3A3F50"/>
                </a:solidFill>
                <a:latin typeface="Consolas"/>
                <a:ea typeface="Consolas"/>
                <a:cs typeface="Consolas"/>
                <a:sym typeface="Consolas"/>
              </a:rPr>
              <a:t>			'planet': 'Neptun',</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tr-TR" sz="1400">
                <a:solidFill>
                  <a:srgbClr val="3A3F50"/>
                </a:solidFill>
                <a:latin typeface="Consolas"/>
                <a:ea typeface="Consolas"/>
                <a:cs typeface="Consolas"/>
                <a:sym typeface="Consolas"/>
              </a:rPr>
              <a:t>			'number': 40,</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tr-TR" sz="1400">
                <a:solidFill>
                  <a:srgbClr val="3A3F50"/>
                </a:solidFill>
                <a:latin typeface="Consolas"/>
                <a:ea typeface="Consolas"/>
                <a:cs typeface="Consolas"/>
                <a:sym typeface="Consolas"/>
              </a:rPr>
              <a:t>			'pi':3.14,</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tr-TR" sz="1400">
                <a:solidFill>
                  <a:srgbClr val="3A3F50"/>
                </a:solidFill>
                <a:latin typeface="Consolas"/>
                <a:ea typeface="Consolas"/>
                <a:cs typeface="Consolas"/>
                <a:sym typeface="Consolas"/>
              </a:rPr>
              <a:t>			'is_good': True}</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tr-TR" sz="1400">
                <a:solidFill>
                  <a:srgbClr val="3A3F50"/>
                </a:solidFill>
                <a:latin typeface="Consolas"/>
                <a:ea typeface="Consolas"/>
                <a:cs typeface="Consolas"/>
                <a:sym typeface="Consolas"/>
              </a:rPr>
              <a:t>dict_by_dict.update({'is_bad':False})</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tr-TR" sz="1400">
                <a:solidFill>
                  <a:srgbClr val="3A3F50"/>
                </a:solidFill>
                <a:latin typeface="Consolas"/>
                <a:ea typeface="Consolas"/>
                <a:cs typeface="Consolas"/>
                <a:sym typeface="Consolas"/>
              </a:rPr>
              <a:t>print(dict_by_dict)</a:t>
            </a:r>
            <a:endParaRPr sz="14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16cf9093f66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7" name="Google Shape;797;g16cf9093f66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TR" sz="1400">
                <a:solidFill>
                  <a:srgbClr val="3A3F50"/>
                </a:solidFill>
                <a:latin typeface="Consolas"/>
                <a:ea typeface="Consolas"/>
                <a:cs typeface="Consolas"/>
                <a:sym typeface="Consolas"/>
              </a:rPr>
              <a:t>dict_by_dict = {'animal':'dog',</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tr-TR" sz="1400">
                <a:solidFill>
                  <a:srgbClr val="3A3F50"/>
                </a:solidFill>
                <a:latin typeface="Consolas"/>
                <a:ea typeface="Consolas"/>
                <a:cs typeface="Consolas"/>
                <a:sym typeface="Consolas"/>
              </a:rPr>
              <a:t>			'planet': 'Neptun',</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tr-TR" sz="1400">
                <a:solidFill>
                  <a:srgbClr val="3A3F50"/>
                </a:solidFill>
                <a:latin typeface="Consolas"/>
                <a:ea typeface="Consolas"/>
                <a:cs typeface="Consolas"/>
                <a:sym typeface="Consolas"/>
              </a:rPr>
              <a:t>			'number': 40,</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tr-TR" sz="1400">
                <a:solidFill>
                  <a:srgbClr val="3A3F50"/>
                </a:solidFill>
                <a:latin typeface="Consolas"/>
                <a:ea typeface="Consolas"/>
                <a:cs typeface="Consolas"/>
                <a:sym typeface="Consolas"/>
              </a:rPr>
              <a:t>			'pi':3.14,</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tr-TR" sz="1400">
                <a:solidFill>
                  <a:srgbClr val="3A3F50"/>
                </a:solidFill>
                <a:latin typeface="Consolas"/>
                <a:ea typeface="Consolas"/>
                <a:cs typeface="Consolas"/>
                <a:sym typeface="Consolas"/>
              </a:rPr>
              <a:t>			'is_good': True,</a:t>
            </a:r>
            <a:endParaRPr sz="1400">
              <a:solidFill>
                <a:srgbClr val="3A3F50"/>
              </a:solidFill>
              <a:latin typeface="Consolas"/>
              <a:ea typeface="Consolas"/>
              <a:cs typeface="Consolas"/>
              <a:sym typeface="Consolas"/>
            </a:endParaRPr>
          </a:p>
          <a:p>
            <a:pPr indent="457200" lvl="0" marL="914400" rtl="0" algn="l">
              <a:spcBef>
                <a:spcPts val="0"/>
              </a:spcBef>
              <a:spcAft>
                <a:spcPts val="0"/>
              </a:spcAft>
              <a:buClr>
                <a:schemeClr val="dk1"/>
              </a:buClr>
              <a:buSzPts val="1100"/>
              <a:buFont typeface="Arial"/>
              <a:buNone/>
            </a:pPr>
            <a:r>
              <a:rPr lang="tr-TR" sz="1400">
                <a:solidFill>
                  <a:srgbClr val="3A3F50"/>
                </a:solidFill>
                <a:latin typeface="Consolas"/>
                <a:ea typeface="Consolas"/>
                <a:cs typeface="Consolas"/>
                <a:sym typeface="Consolas"/>
              </a:rPr>
              <a:t>'is_bad':False}</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tr-TR" sz="1400">
                <a:solidFill>
                  <a:srgbClr val="3A3F50"/>
                </a:solidFill>
                <a:latin typeface="Consolas"/>
                <a:ea typeface="Consolas"/>
                <a:cs typeface="Consolas"/>
                <a:sym typeface="Consolas"/>
              </a:rPr>
              <a:t>del dict_by_dict['animal']</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tr-TR" sz="1400">
                <a:solidFill>
                  <a:srgbClr val="3A3F50"/>
                </a:solidFill>
                <a:latin typeface="Consolas"/>
                <a:ea typeface="Consolas"/>
                <a:cs typeface="Consolas"/>
                <a:sym typeface="Consolas"/>
              </a:rPr>
              <a:t>print(dict_by_dict)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16cf9093f66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7" name="Google Shape;807;g16cf9093f66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ok. we came closer to the end of the dictionary topic. i would like to show you nested dictionary, i mean dictionary in a dictionary as a last part of our topic.</a:t>
            </a:r>
            <a:endParaRPr sz="14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16cf9093f66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2" name="Google Shape;812;g16cf9093f66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solidFill>
                  <a:srgbClr val="434343"/>
                </a:solidFill>
              </a:rPr>
              <a:t>ok. focus on my screen. this was already on your pre-class content, so you should familiar with it. and. what you see. by the way, the writing format of the dictionary is important. it is easy to read the dictionary with a format like on the screen, right? and i would like to say that the nested dictionaries are widely used in python. very often. …..</a:t>
            </a:r>
            <a:endParaRPr sz="1400">
              <a:solidFill>
                <a:srgbClr val="434343"/>
              </a:solidFill>
            </a:endParaRPr>
          </a:p>
          <a:p>
            <a:pPr indent="0" lvl="0" marL="0" rtl="0" algn="l">
              <a:lnSpc>
                <a:spcPct val="100000"/>
              </a:lnSpc>
              <a:spcBef>
                <a:spcPts val="0"/>
              </a:spcBef>
              <a:spcAft>
                <a:spcPts val="0"/>
              </a:spcAft>
              <a:buSzPts val="1400"/>
              <a:buNone/>
            </a:pPr>
            <a:r>
              <a:rPr lang="tr-TR" sz="1400">
                <a:solidFill>
                  <a:srgbClr val="434343"/>
                </a:solidFill>
              </a:rPr>
              <a:t>does it make sense? do you want me to repeat again. ok then let’s see the first item of this dictionary in a diagram.</a:t>
            </a:r>
            <a:endParaRPr sz="1400">
              <a:solidFill>
                <a:srgbClr val="434343"/>
              </a:solidFill>
            </a:endParaRPr>
          </a:p>
          <a:p>
            <a:pPr indent="0" lvl="0" marL="0" rtl="0" algn="l">
              <a:lnSpc>
                <a:spcPct val="100000"/>
              </a:lnSpc>
              <a:spcBef>
                <a:spcPts val="0"/>
              </a:spcBef>
              <a:spcAft>
                <a:spcPts val="0"/>
              </a:spcAft>
              <a:buSzPts val="1400"/>
              <a:buNone/>
            </a:pPr>
            <a:r>
              <a:t/>
            </a:r>
            <a:endParaRPr sz="1400">
              <a:solidFill>
                <a:srgbClr val="434343"/>
              </a:solidFill>
            </a:endParaRPr>
          </a:p>
          <a:p>
            <a:pPr indent="0" lvl="0" marL="0" rtl="0" algn="l">
              <a:lnSpc>
                <a:spcPct val="100000"/>
              </a:lnSpc>
              <a:spcBef>
                <a:spcPts val="0"/>
              </a:spcBef>
              <a:spcAft>
                <a:spcPts val="0"/>
              </a:spcAft>
              <a:buSzPts val="1400"/>
              <a:buNone/>
            </a:pPr>
            <a:r>
              <a:rPr lang="tr-TR" sz="1400">
                <a:solidFill>
                  <a:srgbClr val="434343"/>
                </a:solidFill>
                <a:latin typeface="Consolas"/>
                <a:ea typeface="Consolas"/>
                <a:cs typeface="Consolas"/>
                <a:sym typeface="Consolas"/>
              </a:rPr>
              <a:t>school_records={</a:t>
            </a:r>
            <a:endParaRPr sz="1400">
              <a:solidFill>
                <a:srgbClr val="434343"/>
              </a:solidFill>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solidFill>
                  <a:srgbClr val="434343"/>
                </a:solidFill>
                <a:latin typeface="Consolas"/>
                <a:ea typeface="Consolas"/>
                <a:cs typeface="Consolas"/>
                <a:sym typeface="Consolas"/>
              </a:rPr>
              <a:t>	'personal_info':</a:t>
            </a:r>
            <a:endParaRPr sz="1400">
              <a:solidFill>
                <a:srgbClr val="434343"/>
              </a:solidFill>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solidFill>
                  <a:srgbClr val="434343"/>
                </a:solidFill>
                <a:latin typeface="Consolas"/>
                <a:ea typeface="Consolas"/>
                <a:cs typeface="Consolas"/>
                <a:sym typeface="Consolas"/>
              </a:rPr>
              <a:t>		{'kid':{'tom':{'class':'intermediate', 'age':10},</a:t>
            </a:r>
            <a:endParaRPr sz="1400">
              <a:solidFill>
                <a:srgbClr val="434343"/>
              </a:solidFill>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solidFill>
                  <a:srgbClr val="434343"/>
                </a:solidFill>
                <a:latin typeface="Consolas"/>
                <a:ea typeface="Consolas"/>
                <a:cs typeface="Consolas"/>
                <a:sym typeface="Consolas"/>
              </a:rPr>
              <a:t>			'sue':{'class':'elemantary', 'age':8}</a:t>
            </a:r>
            <a:endParaRPr sz="1400">
              <a:solidFill>
                <a:srgbClr val="434343"/>
              </a:solidFill>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solidFill>
                  <a:srgbClr val="434343"/>
                </a:solidFill>
                <a:latin typeface="Consolas"/>
                <a:ea typeface="Consolas"/>
                <a:cs typeface="Consolas"/>
                <a:sym typeface="Consolas"/>
              </a:rPr>
              <a:t>			},</a:t>
            </a:r>
            <a:endParaRPr sz="1400">
              <a:solidFill>
                <a:srgbClr val="434343"/>
              </a:solidFill>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solidFill>
                  <a:srgbClr val="434343"/>
                </a:solidFill>
                <a:latin typeface="Consolas"/>
                <a:ea typeface="Consolas"/>
                <a:cs typeface="Consolas"/>
                <a:sym typeface="Consolas"/>
              </a:rPr>
              <a:t>		'teen':{'joseph':{'class':'college', 'age':19},</a:t>
            </a:r>
            <a:endParaRPr sz="1400">
              <a:solidFill>
                <a:srgbClr val="434343"/>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rgbClr val="434343"/>
                </a:solidFill>
                <a:latin typeface="Consolas"/>
                <a:ea typeface="Consolas"/>
                <a:cs typeface="Consolas"/>
                <a:sym typeface="Consolas"/>
              </a:rPr>
              <a:t>			'marry':{'class':'high school', 'age':16}</a:t>
            </a:r>
            <a:endParaRPr sz="1400">
              <a:solidFill>
                <a:srgbClr val="434343"/>
              </a:solidFill>
              <a:latin typeface="Consolas"/>
              <a:ea typeface="Consolas"/>
              <a:cs typeface="Consolas"/>
              <a:sym typeface="Consolas"/>
            </a:endParaRPr>
          </a:p>
          <a:p>
            <a:pPr indent="0" lvl="0" marL="0" rtl="0" algn="l">
              <a:spcBef>
                <a:spcPts val="0"/>
              </a:spcBef>
              <a:spcAft>
                <a:spcPts val="0"/>
              </a:spcAft>
              <a:buSzPts val="1400"/>
              <a:buNone/>
            </a:pPr>
            <a:r>
              <a:rPr lang="tr-TR" sz="1400">
                <a:solidFill>
                  <a:srgbClr val="434343"/>
                </a:solidFill>
                <a:latin typeface="Consolas"/>
                <a:ea typeface="Consolas"/>
                <a:cs typeface="Consolas"/>
                <a:sym typeface="Consolas"/>
              </a:rPr>
              <a:t>			},</a:t>
            </a:r>
            <a:endParaRPr sz="1400">
              <a:solidFill>
                <a:srgbClr val="434343"/>
              </a:solidFill>
              <a:latin typeface="Consolas"/>
              <a:ea typeface="Consolas"/>
              <a:cs typeface="Consolas"/>
              <a:sym typeface="Consolas"/>
            </a:endParaRPr>
          </a:p>
          <a:p>
            <a:pPr indent="0" lvl="0" marL="0" rtl="0" algn="l">
              <a:spcBef>
                <a:spcPts val="0"/>
              </a:spcBef>
              <a:spcAft>
                <a:spcPts val="0"/>
              </a:spcAft>
              <a:buSzPts val="1400"/>
              <a:buNone/>
            </a:pPr>
            <a:r>
              <a:rPr lang="tr-TR" sz="1400">
                <a:solidFill>
                  <a:srgbClr val="434343"/>
                </a:solidFill>
                <a:latin typeface="Consolas"/>
                <a:ea typeface="Consolas"/>
                <a:cs typeface="Consolas"/>
                <a:sym typeface="Consolas"/>
              </a:rPr>
              <a:t>		},</a:t>
            </a:r>
            <a:endParaRPr sz="1400">
              <a:solidFill>
                <a:srgbClr val="434343"/>
              </a:solidFill>
              <a:latin typeface="Consolas"/>
              <a:ea typeface="Consolas"/>
              <a:cs typeface="Consolas"/>
              <a:sym typeface="Consolas"/>
            </a:endParaRPr>
          </a:p>
          <a:p>
            <a:pPr indent="0" lvl="0" marL="0" rtl="0" algn="l">
              <a:spcBef>
                <a:spcPts val="0"/>
              </a:spcBef>
              <a:spcAft>
                <a:spcPts val="0"/>
              </a:spcAft>
              <a:buSzPts val="1400"/>
              <a:buNone/>
            </a:pPr>
            <a:r>
              <a:rPr lang="tr-TR" sz="1400">
                <a:solidFill>
                  <a:srgbClr val="434343"/>
                </a:solidFill>
                <a:latin typeface="Consolas"/>
                <a:ea typeface="Consolas"/>
                <a:cs typeface="Consolas"/>
                <a:sym typeface="Consolas"/>
              </a:rPr>
              <a:t>	'grades_info':</a:t>
            </a:r>
            <a:endParaRPr sz="1400">
              <a:solidFill>
                <a:srgbClr val="434343"/>
              </a:solidFill>
              <a:latin typeface="Consolas"/>
              <a:ea typeface="Consolas"/>
              <a:cs typeface="Consolas"/>
              <a:sym typeface="Consolas"/>
            </a:endParaRPr>
          </a:p>
          <a:p>
            <a:pPr indent="0" lvl="0" marL="0" rtl="0" algn="l">
              <a:spcBef>
                <a:spcPts val="0"/>
              </a:spcBef>
              <a:spcAft>
                <a:spcPts val="0"/>
              </a:spcAft>
              <a:buSzPts val="1400"/>
              <a:buNone/>
            </a:pPr>
            <a:r>
              <a:rPr lang="tr-TR" sz="1400">
                <a:solidFill>
                  <a:srgbClr val="434343"/>
                </a:solidFill>
                <a:latin typeface="Consolas"/>
                <a:ea typeface="Consolas"/>
                <a:cs typeface="Consolas"/>
                <a:sym typeface="Consolas"/>
              </a:rPr>
              <a:t>		{'kid':{'tom':{'math':88, 'speech':69},</a:t>
            </a:r>
            <a:endParaRPr sz="1400">
              <a:solidFill>
                <a:srgbClr val="434343"/>
              </a:solidFill>
              <a:latin typeface="Consolas"/>
              <a:ea typeface="Consolas"/>
              <a:cs typeface="Consolas"/>
              <a:sym typeface="Consolas"/>
            </a:endParaRPr>
          </a:p>
          <a:p>
            <a:pPr indent="0" lvl="0" marL="0" rtl="0" algn="l">
              <a:spcBef>
                <a:spcPts val="0"/>
              </a:spcBef>
              <a:spcAft>
                <a:spcPts val="0"/>
              </a:spcAft>
              <a:buSzPts val="1400"/>
              <a:buNone/>
            </a:pPr>
            <a:r>
              <a:rPr lang="tr-TR" sz="1400">
                <a:solidFill>
                  <a:srgbClr val="434343"/>
                </a:solidFill>
                <a:latin typeface="Consolas"/>
                <a:ea typeface="Consolas"/>
                <a:cs typeface="Consolas"/>
                <a:sym typeface="Consolas"/>
              </a:rPr>
              <a:t>			'sue':{'math':90, 'speech':81}</a:t>
            </a:r>
            <a:endParaRPr sz="1400">
              <a:solidFill>
                <a:srgbClr val="434343"/>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t/>
            </a:r>
            <a:endParaRPr sz="1400">
              <a:solidFill>
                <a:srgbClr val="434343"/>
              </a:solidFill>
              <a:latin typeface="Consolas"/>
              <a:ea typeface="Consolas"/>
              <a:cs typeface="Consolas"/>
              <a:sym typeface="Consolas"/>
            </a:endParaRPr>
          </a:p>
          <a:p>
            <a:pPr indent="0" lvl="0" marL="0" rtl="0" algn="l">
              <a:spcBef>
                <a:spcPts val="0"/>
              </a:spcBef>
              <a:spcAft>
                <a:spcPts val="0"/>
              </a:spcAft>
              <a:buSzPts val="1400"/>
              <a:buNone/>
            </a:pPr>
            <a:r>
              <a:rPr lang="tr-TR" sz="1400">
                <a:solidFill>
                  <a:srgbClr val="434343"/>
                </a:solidFill>
                <a:latin typeface="Consolas"/>
                <a:ea typeface="Consolas"/>
                <a:cs typeface="Consolas"/>
                <a:sym typeface="Consolas"/>
              </a:rPr>
              <a:t>			},</a:t>
            </a:r>
            <a:endParaRPr sz="1400">
              <a:solidFill>
                <a:srgbClr val="434343"/>
              </a:solidFill>
              <a:latin typeface="Consolas"/>
              <a:ea typeface="Consolas"/>
              <a:cs typeface="Consolas"/>
              <a:sym typeface="Consolas"/>
            </a:endParaRPr>
          </a:p>
          <a:p>
            <a:pPr indent="0" lvl="0" marL="0" rtl="0" algn="l">
              <a:spcBef>
                <a:spcPts val="0"/>
              </a:spcBef>
              <a:spcAft>
                <a:spcPts val="0"/>
              </a:spcAft>
              <a:buSzPts val="1400"/>
              <a:buNone/>
            </a:pPr>
            <a:r>
              <a:rPr lang="tr-TR" sz="1400">
                <a:solidFill>
                  <a:srgbClr val="434343"/>
                </a:solidFill>
                <a:latin typeface="Consolas"/>
                <a:ea typeface="Consolas"/>
                <a:cs typeface="Consolas"/>
                <a:sym typeface="Consolas"/>
              </a:rPr>
              <a:t>		'teen':{'joseph':{'coding':80, 'math':89},</a:t>
            </a:r>
            <a:endParaRPr sz="1400">
              <a:solidFill>
                <a:srgbClr val="434343"/>
              </a:solidFill>
              <a:latin typeface="Consolas"/>
              <a:ea typeface="Consolas"/>
              <a:cs typeface="Consolas"/>
              <a:sym typeface="Consolas"/>
            </a:endParaRPr>
          </a:p>
          <a:p>
            <a:pPr indent="0" lvl="0" marL="0" rtl="0" algn="l">
              <a:spcBef>
                <a:spcPts val="0"/>
              </a:spcBef>
              <a:spcAft>
                <a:spcPts val="0"/>
              </a:spcAft>
              <a:buSzPts val="1400"/>
              <a:buNone/>
            </a:pPr>
            <a:r>
              <a:rPr lang="tr-TR" sz="1400">
                <a:solidFill>
                  <a:srgbClr val="434343"/>
                </a:solidFill>
                <a:latin typeface="Consolas"/>
                <a:ea typeface="Consolas"/>
                <a:cs typeface="Consolas"/>
                <a:sym typeface="Consolas"/>
              </a:rPr>
              <a:t>			'marry':{'coding':70, 'math':96}</a:t>
            </a:r>
            <a:endParaRPr sz="1400">
              <a:solidFill>
                <a:srgbClr val="434343"/>
              </a:solidFill>
              <a:latin typeface="Consolas"/>
              <a:ea typeface="Consolas"/>
              <a:cs typeface="Consolas"/>
              <a:sym typeface="Consolas"/>
            </a:endParaRPr>
          </a:p>
          <a:p>
            <a:pPr indent="0" lvl="0" marL="0" rtl="0" algn="l">
              <a:spcBef>
                <a:spcPts val="0"/>
              </a:spcBef>
              <a:spcAft>
                <a:spcPts val="0"/>
              </a:spcAft>
              <a:buSzPts val="1400"/>
              <a:buNone/>
            </a:pPr>
            <a:r>
              <a:rPr lang="tr-TR" sz="1400">
                <a:solidFill>
                  <a:srgbClr val="434343"/>
                </a:solidFill>
                <a:latin typeface="Consolas"/>
                <a:ea typeface="Consolas"/>
                <a:cs typeface="Consolas"/>
                <a:sym typeface="Consolas"/>
              </a:rPr>
              <a:t>			},</a:t>
            </a:r>
            <a:endParaRPr sz="1400">
              <a:solidFill>
                <a:srgbClr val="434343"/>
              </a:solidFill>
              <a:latin typeface="Consolas"/>
              <a:ea typeface="Consolas"/>
              <a:cs typeface="Consolas"/>
              <a:sym typeface="Consolas"/>
            </a:endParaRPr>
          </a:p>
          <a:p>
            <a:pPr indent="0" lvl="0" marL="0" rtl="0" algn="l">
              <a:spcBef>
                <a:spcPts val="0"/>
              </a:spcBef>
              <a:spcAft>
                <a:spcPts val="0"/>
              </a:spcAft>
              <a:buSzPts val="1400"/>
              <a:buNone/>
            </a:pPr>
            <a:r>
              <a:rPr lang="tr-TR" sz="1400">
                <a:solidFill>
                  <a:srgbClr val="434343"/>
                </a:solidFill>
                <a:latin typeface="Consolas"/>
                <a:ea typeface="Consolas"/>
                <a:cs typeface="Consolas"/>
                <a:sym typeface="Consolas"/>
              </a:rPr>
              <a:t>		}</a:t>
            </a:r>
            <a:endParaRPr sz="1400">
              <a:solidFill>
                <a:srgbClr val="434343"/>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rgbClr val="434343"/>
                </a:solidFill>
                <a:latin typeface="Consolas"/>
                <a:ea typeface="Consolas"/>
                <a:cs typeface="Consolas"/>
                <a:sym typeface="Consolas"/>
              </a:rPr>
              <a:t>}</a:t>
            </a:r>
            <a:endParaRPr sz="1400">
              <a:solidFill>
                <a:srgbClr val="434343"/>
              </a:solidFill>
              <a:latin typeface="Consolas"/>
              <a:ea typeface="Consolas"/>
              <a:cs typeface="Consolas"/>
              <a:sym typeface="Consola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16cf9093f66_0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0" name="Google Shape;820;g16cf9093f66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solidFill>
                  <a:srgbClr val="434343"/>
                </a:solidFill>
              </a:rPr>
              <a:t>... personal info is our first key of the main dictionary…</a:t>
            </a:r>
            <a:endParaRPr sz="1400">
              <a:solidFill>
                <a:srgbClr val="434343"/>
              </a:solidFill>
            </a:endParaRPr>
          </a:p>
          <a:p>
            <a:pPr indent="0" lvl="0" marL="0" rtl="0" algn="l">
              <a:lnSpc>
                <a:spcPct val="100000"/>
              </a:lnSpc>
              <a:spcBef>
                <a:spcPts val="0"/>
              </a:spcBef>
              <a:spcAft>
                <a:spcPts val="0"/>
              </a:spcAft>
              <a:buSzPts val="1400"/>
              <a:buNone/>
            </a:pPr>
            <a:r>
              <a:rPr lang="tr-TR" sz="1400">
                <a:solidFill>
                  <a:srgbClr val="434343"/>
                </a:solidFill>
              </a:rPr>
              <a:t>… all labels are keys of their dictionaries. .. </a:t>
            </a:r>
            <a:endParaRPr sz="1400">
              <a:solidFill>
                <a:srgbClr val="434343"/>
              </a:solidFill>
            </a:endParaRPr>
          </a:p>
          <a:p>
            <a:pPr indent="0" lvl="0" marL="0" rtl="0" algn="l">
              <a:lnSpc>
                <a:spcPct val="100000"/>
              </a:lnSpc>
              <a:spcBef>
                <a:spcPts val="0"/>
              </a:spcBef>
              <a:spcAft>
                <a:spcPts val="0"/>
              </a:spcAft>
              <a:buSzPts val="1400"/>
              <a:buNone/>
            </a:pPr>
            <a:r>
              <a:rPr lang="tr-TR" sz="1400">
                <a:solidFill>
                  <a:srgbClr val="434343"/>
                </a:solidFill>
              </a:rPr>
              <a:t>… class and age are the two keys of the innermost dictionary. </a:t>
            </a:r>
            <a:endParaRPr sz="1400">
              <a:solidFill>
                <a:srgbClr val="434343"/>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16cf9093f66_0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9" name="Google Shape;829;g16cf9093f66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solidFill>
                  <a:srgbClr val="434343"/>
                </a:solidFill>
              </a:rPr>
              <a:t>could you follow my explanation. did i make myself clear?</a:t>
            </a:r>
            <a:endParaRPr sz="1400">
              <a:solidFill>
                <a:srgbClr val="434343"/>
              </a:solidFill>
            </a:endParaRPr>
          </a:p>
          <a:p>
            <a:pPr indent="0" lvl="0" marL="0" rtl="0" algn="l">
              <a:lnSpc>
                <a:spcPct val="100000"/>
              </a:lnSpc>
              <a:spcBef>
                <a:spcPts val="0"/>
              </a:spcBef>
              <a:spcAft>
                <a:spcPts val="0"/>
              </a:spcAft>
              <a:buSzPts val="1400"/>
              <a:buNone/>
            </a:pPr>
            <a:r>
              <a:t/>
            </a:r>
            <a:endParaRPr sz="1400">
              <a:solidFill>
                <a:srgbClr val="434343"/>
              </a:solidFill>
            </a:endParaRPr>
          </a:p>
          <a:p>
            <a:pPr indent="0" lvl="0" marL="0" rtl="0" algn="l">
              <a:spcBef>
                <a:spcPts val="0"/>
              </a:spcBef>
              <a:spcAft>
                <a:spcPts val="0"/>
              </a:spcAft>
              <a:buClr>
                <a:schemeClr val="dk1"/>
              </a:buClr>
              <a:buSzPts val="1400"/>
              <a:buFont typeface="Arial"/>
              <a:buNone/>
            </a:pPr>
            <a:r>
              <a:rPr lang="tr-TR" sz="1400">
                <a:solidFill>
                  <a:srgbClr val="434343"/>
                </a:solidFill>
                <a:latin typeface="Consolas"/>
                <a:ea typeface="Consolas"/>
                <a:cs typeface="Consolas"/>
                <a:sym typeface="Consolas"/>
              </a:rPr>
              <a:t>school_records={</a:t>
            </a:r>
            <a:endParaRPr sz="1400">
              <a:solidFill>
                <a:srgbClr val="434343"/>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rgbClr val="434343"/>
                </a:solidFill>
                <a:latin typeface="Consolas"/>
                <a:ea typeface="Consolas"/>
                <a:cs typeface="Consolas"/>
                <a:sym typeface="Consolas"/>
              </a:rPr>
              <a:t>	'personal_info':</a:t>
            </a:r>
            <a:endParaRPr sz="1400">
              <a:solidFill>
                <a:srgbClr val="434343"/>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rgbClr val="434343"/>
                </a:solidFill>
                <a:latin typeface="Consolas"/>
                <a:ea typeface="Consolas"/>
                <a:cs typeface="Consolas"/>
                <a:sym typeface="Consolas"/>
              </a:rPr>
              <a:t>		{'kid':{'tom':{'class':'intermediate', 'age':10},</a:t>
            </a:r>
            <a:endParaRPr sz="1400">
              <a:solidFill>
                <a:srgbClr val="434343"/>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rgbClr val="434343"/>
                </a:solidFill>
                <a:latin typeface="Consolas"/>
                <a:ea typeface="Consolas"/>
                <a:cs typeface="Consolas"/>
                <a:sym typeface="Consolas"/>
              </a:rPr>
              <a:t>			'sue':{'class':'elemantary', 'age':8}</a:t>
            </a:r>
            <a:endParaRPr sz="1400">
              <a:solidFill>
                <a:srgbClr val="434343"/>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rgbClr val="434343"/>
                </a:solidFill>
                <a:latin typeface="Consolas"/>
                <a:ea typeface="Consolas"/>
                <a:cs typeface="Consolas"/>
                <a:sym typeface="Consolas"/>
              </a:rPr>
              <a:t>			},</a:t>
            </a:r>
            <a:endParaRPr sz="1400">
              <a:solidFill>
                <a:srgbClr val="434343"/>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rgbClr val="434343"/>
                </a:solidFill>
                <a:latin typeface="Consolas"/>
                <a:ea typeface="Consolas"/>
                <a:cs typeface="Consolas"/>
                <a:sym typeface="Consolas"/>
              </a:rPr>
              <a:t>		'teen':{'joseph':{'class':'college', 'age':19},</a:t>
            </a:r>
            <a:endParaRPr sz="1400">
              <a:solidFill>
                <a:srgbClr val="434343"/>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rgbClr val="434343"/>
                </a:solidFill>
                <a:latin typeface="Consolas"/>
                <a:ea typeface="Consolas"/>
                <a:cs typeface="Consolas"/>
                <a:sym typeface="Consolas"/>
              </a:rPr>
              <a:t>			'marry':{'class':'high school', 'age':16}</a:t>
            </a:r>
            <a:endParaRPr sz="1400">
              <a:solidFill>
                <a:srgbClr val="434343"/>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rgbClr val="434343"/>
                </a:solidFill>
                <a:latin typeface="Consolas"/>
                <a:ea typeface="Consolas"/>
                <a:cs typeface="Consolas"/>
                <a:sym typeface="Consolas"/>
              </a:rPr>
              <a:t>			},</a:t>
            </a:r>
            <a:endParaRPr sz="1400">
              <a:solidFill>
                <a:srgbClr val="434343"/>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rgbClr val="434343"/>
                </a:solidFill>
                <a:latin typeface="Consolas"/>
                <a:ea typeface="Consolas"/>
                <a:cs typeface="Consolas"/>
                <a:sym typeface="Consolas"/>
              </a:rPr>
              <a:t>		},</a:t>
            </a:r>
            <a:endParaRPr sz="1400">
              <a:solidFill>
                <a:srgbClr val="434343"/>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rgbClr val="434343"/>
                </a:solidFill>
                <a:latin typeface="Consolas"/>
                <a:ea typeface="Consolas"/>
                <a:cs typeface="Consolas"/>
                <a:sym typeface="Consolas"/>
              </a:rPr>
              <a:t>}</a:t>
            </a:r>
            <a:endParaRPr sz="1400">
              <a:solidFill>
                <a:srgbClr val="434343"/>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t/>
            </a:r>
            <a:endParaRPr sz="1400">
              <a:solidFill>
                <a:srgbClr val="434343"/>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rgbClr val="434343"/>
                </a:solidFill>
                <a:latin typeface="Consolas"/>
                <a:ea typeface="Consolas"/>
                <a:cs typeface="Consolas"/>
                <a:sym typeface="Consolas"/>
              </a:rPr>
              <a:t>print(school_records['personal_info']['teen']['marry']['age'])</a:t>
            </a:r>
            <a:endParaRPr sz="1400">
              <a:solidFill>
                <a:srgbClr val="434343"/>
              </a:solidFill>
              <a:latin typeface="Consolas"/>
              <a:ea typeface="Consolas"/>
              <a:cs typeface="Consolas"/>
              <a:sym typeface="Consolas"/>
            </a:endParaRPr>
          </a:p>
          <a:p>
            <a:pPr indent="0" lvl="0" marL="0" rtl="0" algn="l">
              <a:lnSpc>
                <a:spcPct val="100000"/>
              </a:lnSpc>
              <a:spcBef>
                <a:spcPts val="0"/>
              </a:spcBef>
              <a:spcAft>
                <a:spcPts val="0"/>
              </a:spcAft>
              <a:buSzPts val="1400"/>
              <a:buNone/>
            </a:pPr>
            <a:r>
              <a:t/>
            </a:r>
            <a:endParaRPr sz="1400">
              <a:solidFill>
                <a:srgbClr val="434343"/>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6e19fd6c10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6e19fd6c10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rPr>
              <a:t>We used square brackets 👉🏻 </a:t>
            </a:r>
            <a:r>
              <a:rPr lang="tr-TR" sz="1400">
                <a:solidFill>
                  <a:srgbClr val="434343"/>
                </a:solidFill>
                <a:highlight>
                  <a:srgbClr val="EFEFEF"/>
                </a:highlight>
              </a:rPr>
              <a:t>[]</a:t>
            </a:r>
            <a:r>
              <a:rPr lang="tr-TR" sz="1400">
                <a:solidFill>
                  <a:srgbClr val="434343"/>
                </a:solidFill>
              </a:rPr>
              <a:t> to define the </a:t>
            </a:r>
            <a:r>
              <a:rPr lang="tr-TR" sz="1400">
                <a:solidFill>
                  <a:srgbClr val="434343"/>
                </a:solidFill>
                <a:highlight>
                  <a:srgbClr val="EFEFEF"/>
                </a:highlight>
              </a:rPr>
              <a:t>list</a:t>
            </a:r>
            <a:r>
              <a:rPr lang="tr-TR" sz="1400">
                <a:solidFill>
                  <a:srgbClr val="434343"/>
                </a:solidFill>
              </a:rPr>
              <a:t>s. as you can remember from the previous lessons. so. In the </a:t>
            </a:r>
            <a:r>
              <a:rPr lang="tr-TR" sz="1400">
                <a:solidFill>
                  <a:srgbClr val="434343"/>
                </a:solidFill>
                <a:highlight>
                  <a:srgbClr val="EFEFEF"/>
                </a:highlight>
              </a:rPr>
              <a:t>tuple</a:t>
            </a:r>
            <a:r>
              <a:rPr lang="tr-TR" sz="1400">
                <a:solidFill>
                  <a:srgbClr val="434343"/>
                </a:solidFill>
              </a:rPr>
              <a:t>, normal parentheses 👉🏻 </a:t>
            </a:r>
            <a:r>
              <a:rPr lang="tr-TR" sz="1400">
                <a:solidFill>
                  <a:srgbClr val="434343"/>
                </a:solidFill>
                <a:highlight>
                  <a:srgbClr val="EFEFEF"/>
                </a:highlight>
              </a:rPr>
              <a:t>()</a:t>
            </a:r>
            <a:r>
              <a:rPr lang="tr-TR" sz="1400">
                <a:solidFill>
                  <a:srgbClr val="434343"/>
                </a:solidFill>
              </a:rPr>
              <a:t> are used.</a:t>
            </a:r>
            <a:endParaRPr sz="1400">
              <a:solidFill>
                <a:srgbClr val="434343"/>
              </a:solidFill>
            </a:endParaRPr>
          </a:p>
          <a:p>
            <a:pPr indent="0" lvl="0" marL="0" rtl="0" algn="just">
              <a:lnSpc>
                <a:spcPct val="110000"/>
              </a:lnSpc>
              <a:spcBef>
                <a:spcPts val="600"/>
              </a:spcBef>
              <a:spcAft>
                <a:spcPts val="0"/>
              </a:spcAft>
              <a:buSzPts val="1100"/>
              <a:buNone/>
            </a:pPr>
            <a:r>
              <a:rPr lang="tr-TR" sz="1400">
                <a:solidFill>
                  <a:srgbClr val="434343"/>
                </a:solidFill>
              </a:rPr>
              <a:t>The same indexing rules for </a:t>
            </a:r>
            <a:r>
              <a:rPr lang="tr-TR" sz="1400">
                <a:solidFill>
                  <a:srgbClr val="434343"/>
                </a:solidFill>
                <a:highlight>
                  <a:srgbClr val="EFEFEF"/>
                </a:highlight>
              </a:rPr>
              <a:t>list</a:t>
            </a:r>
            <a:r>
              <a:rPr lang="tr-TR" sz="1400">
                <a:solidFill>
                  <a:srgbClr val="434343"/>
                </a:solidFill>
              </a:rPr>
              <a:t>s also apply to </a:t>
            </a:r>
            <a:r>
              <a:rPr lang="tr-TR" sz="1400">
                <a:solidFill>
                  <a:srgbClr val="434343"/>
                </a:solidFill>
                <a:highlight>
                  <a:srgbClr val="EFEFEF"/>
                </a:highlight>
              </a:rPr>
              <a:t>tuple</a:t>
            </a:r>
            <a:r>
              <a:rPr lang="tr-TR" sz="1400">
                <a:solidFill>
                  <a:srgbClr val="434343"/>
                </a:solidFill>
              </a:rPr>
              <a:t>s. Tuples can also be nested and the values can be any valid Python types.</a:t>
            </a:r>
            <a:endParaRPr sz="1400">
              <a:solidFill>
                <a:srgbClr val="434343"/>
              </a:solidFill>
            </a:endParaRPr>
          </a:p>
          <a:p>
            <a:pPr indent="-317500" lvl="0" marL="457200" rtl="0" algn="just">
              <a:lnSpc>
                <a:spcPct val="110000"/>
              </a:lnSpc>
              <a:spcBef>
                <a:spcPts val="600"/>
              </a:spcBef>
              <a:spcAft>
                <a:spcPts val="0"/>
              </a:spcAft>
              <a:buClr>
                <a:srgbClr val="741B47"/>
              </a:buClr>
              <a:buSzPts val="1400"/>
              <a:buFont typeface="Montserrat Light"/>
              <a:buChar char="▸"/>
            </a:pPr>
            <a:r>
              <a:rPr lang="tr-TR" sz="1400">
                <a:solidFill>
                  <a:srgbClr val="434343"/>
                </a:solidFill>
              </a:rPr>
              <a:t>A </a:t>
            </a:r>
            <a:r>
              <a:rPr lang="tr-TR" sz="1400">
                <a:solidFill>
                  <a:srgbClr val="434343"/>
                </a:solidFill>
                <a:highlight>
                  <a:srgbClr val="EFEFEF"/>
                </a:highlight>
              </a:rPr>
              <a:t>tuple</a:t>
            </a:r>
            <a:r>
              <a:rPr lang="tr-TR" sz="1400">
                <a:solidFill>
                  <a:srgbClr val="434343"/>
                </a:solidFill>
              </a:rPr>
              <a:t> can be created by either parenthesis or calling the </a:t>
            </a:r>
            <a:r>
              <a:rPr lang="tr-TR" sz="1400">
                <a:solidFill>
                  <a:srgbClr val="FF00FF"/>
                </a:solidFill>
                <a:highlight>
                  <a:srgbClr val="EFEFEF"/>
                </a:highlight>
              </a:rPr>
              <a:t>tuple</a:t>
            </a:r>
            <a:r>
              <a:rPr lang="tr-TR" sz="1400">
                <a:solidFill>
                  <a:srgbClr val="434343"/>
                </a:solidFill>
                <a:highlight>
                  <a:srgbClr val="EFEFEF"/>
                </a:highlight>
              </a:rPr>
              <a:t>()</a:t>
            </a:r>
            <a:r>
              <a:rPr lang="tr-TR" sz="1400">
                <a:solidFill>
                  <a:srgbClr val="434343"/>
                </a:solidFill>
              </a:rPr>
              <a:t> function as in creating a list using list function. this function also accepts iterable types. it takes the elements of the iterables and separates them and creates a tuple . so if there is no unclear point so far, let me move on.</a:t>
            </a:r>
            <a:endParaRPr sz="1400">
              <a:solidFill>
                <a:srgbClr val="434343"/>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16cf9093f66_0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8" name="Google Shape;838;g16cf9093f66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ok. we came to the last part of this topic. the last collection type that i would like to show you is SETS. As you can imagine, this topic is very similar to the same topic as in mathematics. so</a:t>
            </a:r>
            <a:endParaRPr sz="14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7" name="Shape 1117"/>
        <p:cNvGrpSpPr/>
        <p:nvPr/>
      </p:nvGrpSpPr>
      <p:grpSpPr>
        <a:xfrm>
          <a:off x="0" y="0"/>
          <a:ext cx="0" cy="0"/>
          <a:chOff x="0" y="0"/>
          <a:chExt cx="0" cy="0"/>
        </a:xfrm>
      </p:grpSpPr>
      <p:sp>
        <p:nvSpPr>
          <p:cNvPr id="1118" name="Google Shape;1118;g16cf9093f66_0_3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9" name="Google Shape;1119;g16cf9093f66_0_3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what you will learn is that :</a:t>
            </a:r>
            <a:br>
              <a:rPr lang="tr-TR" sz="1400"/>
            </a:br>
            <a:r>
              <a:rPr lang="tr-TR" sz="1400"/>
              <a:t>- first we are gonna take a look at some basic definitions</a:t>
            </a:r>
            <a:br>
              <a:rPr lang="tr-TR" sz="1400"/>
            </a:br>
            <a:r>
              <a:rPr lang="tr-TR" sz="1400"/>
              <a:t>- then, as usual we are gonna review of how we create a set</a:t>
            </a:r>
            <a:br>
              <a:rPr lang="tr-TR" sz="1400"/>
            </a:br>
            <a:r>
              <a:rPr lang="tr-TR" sz="1400"/>
              <a:t>- and lastly i am gonna show you several basic operations of the sets which will be the best friend during your IT journey or your projects in the future. </a:t>
            </a:r>
            <a:endParaRPr sz="14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4" name="Shape 1124"/>
        <p:cNvGrpSpPr/>
        <p:nvPr/>
      </p:nvGrpSpPr>
      <p:grpSpPr>
        <a:xfrm>
          <a:off x="0" y="0"/>
          <a:ext cx="0" cy="0"/>
          <a:chOff x="0" y="0"/>
          <a:chExt cx="0" cy="0"/>
        </a:xfrm>
      </p:grpSpPr>
      <p:sp>
        <p:nvSpPr>
          <p:cNvPr id="1125" name="Google Shape;1125;g16cf9093f66_0_3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6" name="Google Shape;1126;g16cf9093f66_0_3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just">
              <a:lnSpc>
                <a:spcPct val="110000"/>
              </a:lnSpc>
              <a:spcBef>
                <a:spcPts val="600"/>
              </a:spcBef>
              <a:spcAft>
                <a:spcPts val="0"/>
              </a:spcAft>
              <a:buClr>
                <a:srgbClr val="741B47"/>
              </a:buClr>
              <a:buSzPts val="1400"/>
              <a:buFont typeface="Montserrat Light"/>
              <a:buChar char="▸"/>
            </a:pPr>
            <a:r>
              <a:rPr lang="tr-TR" sz="1400">
                <a:solidFill>
                  <a:srgbClr val="434343"/>
                </a:solidFill>
              </a:rPr>
              <a:t>A </a:t>
            </a:r>
            <a:r>
              <a:rPr lang="tr-TR" sz="1400">
                <a:solidFill>
                  <a:srgbClr val="434343"/>
                </a:solidFill>
                <a:highlight>
                  <a:srgbClr val="EFEFEF"/>
                </a:highlight>
              </a:rPr>
              <a:t>set</a:t>
            </a:r>
            <a:r>
              <a:rPr lang="tr-TR" sz="1400">
                <a:solidFill>
                  <a:srgbClr val="434343"/>
                </a:solidFill>
              </a:rPr>
              <a:t> is a collection of elements with no repeats. and it can hold multiple data in it, but only one of value. there is no repetition. you should remember and understand what i am talking about from your pre-class contents, righ?</a:t>
            </a:r>
            <a:endParaRPr sz="1400">
              <a:solidFill>
                <a:srgbClr val="434343"/>
              </a:solidFill>
            </a:endParaRPr>
          </a:p>
          <a:p>
            <a:pPr indent="-317500" lvl="0" marL="457200" rtl="0" algn="just">
              <a:lnSpc>
                <a:spcPct val="110000"/>
              </a:lnSpc>
              <a:spcBef>
                <a:spcPts val="600"/>
              </a:spcBef>
              <a:spcAft>
                <a:spcPts val="0"/>
              </a:spcAft>
              <a:buClr>
                <a:srgbClr val="741B47"/>
              </a:buClr>
              <a:buSzPts val="1400"/>
              <a:buFont typeface="Arial"/>
              <a:buChar char="▸"/>
            </a:pPr>
            <a:r>
              <a:rPr lang="tr-TR" sz="1400">
                <a:solidFill>
                  <a:srgbClr val="434343"/>
                </a:solidFill>
              </a:rPr>
              <a:t>It allows us to implement Basic uses such as membership testing and eliminating duplicate entries etc. it is key point and the most important specification of the sets.</a:t>
            </a:r>
            <a:endParaRPr sz="1400">
              <a:solidFill>
                <a:srgbClr val="434343"/>
              </a:solidFill>
            </a:endParaRPr>
          </a:p>
          <a:p>
            <a:pPr indent="-317500" lvl="0" marL="457200" rtl="0" algn="just">
              <a:lnSpc>
                <a:spcPct val="110000"/>
              </a:lnSpc>
              <a:spcBef>
                <a:spcPts val="600"/>
              </a:spcBef>
              <a:spcAft>
                <a:spcPts val="0"/>
              </a:spcAft>
              <a:buClr>
                <a:srgbClr val="741B47"/>
              </a:buClr>
              <a:buSzPts val="1400"/>
              <a:buFont typeface="Montserrat Light"/>
              <a:buChar char="▸"/>
            </a:pPr>
            <a:r>
              <a:rPr lang="tr-TR" sz="1400">
                <a:solidFill>
                  <a:srgbClr val="434343"/>
                </a:solidFill>
              </a:rPr>
              <a:t>Set objects also support mathematical operations like union, intersection, and difference that we are gonna see them in detail in this lecture.</a:t>
            </a:r>
            <a:endParaRPr sz="1400">
              <a:solidFill>
                <a:srgbClr val="434343"/>
              </a:solidFill>
            </a:endParaRPr>
          </a:p>
          <a:p>
            <a:pPr indent="-317500" lvl="0" marL="457200" rtl="0" algn="just">
              <a:lnSpc>
                <a:spcPct val="110000"/>
              </a:lnSpc>
              <a:spcBef>
                <a:spcPts val="600"/>
              </a:spcBef>
              <a:spcAft>
                <a:spcPts val="0"/>
              </a:spcAft>
              <a:buClr>
                <a:srgbClr val="434343"/>
              </a:buClr>
              <a:buSzPts val="1400"/>
              <a:buFont typeface="Barlow Light"/>
              <a:buChar char="▸"/>
            </a:pPr>
            <a:r>
              <a:rPr lang="tr-TR" sz="1400">
                <a:solidFill>
                  <a:srgbClr val="434343"/>
                </a:solidFill>
              </a:rPr>
              <a:t>And as a last thing that i would mention is that the order of the element can be changed whenever we call the set. </a:t>
            </a:r>
            <a:r>
              <a:rPr lang="tr-TR" sz="1400">
                <a:solidFill>
                  <a:schemeClr val="dk1"/>
                </a:solidFill>
              </a:rPr>
              <a:t>The elements of the set are not in the same order as when we created the set. ok. i am gonna show you, let’s keep it as it is.</a:t>
            </a:r>
            <a:endParaRPr sz="1400">
              <a:solidFill>
                <a:srgbClr val="434343"/>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5" name="Shape 1135"/>
        <p:cNvGrpSpPr/>
        <p:nvPr/>
      </p:nvGrpSpPr>
      <p:grpSpPr>
        <a:xfrm>
          <a:off x="0" y="0"/>
          <a:ext cx="0" cy="0"/>
          <a:chOff x="0" y="0"/>
          <a:chExt cx="0" cy="0"/>
        </a:xfrm>
      </p:grpSpPr>
      <p:sp>
        <p:nvSpPr>
          <p:cNvPr id="1136" name="Google Shape;1136;g16cf9093f66_0_3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7" name="Google Shape;1137;g16cf9093f66_0_3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as you can see that we have created the same set using set function. and as in the previous collection functions, we pass iterable into the set function. in this case it is tuple. and you should realize that </a:t>
            </a:r>
            <a:r>
              <a:rPr lang="tr-TR" sz="1400">
                <a:solidFill>
                  <a:srgbClr val="3A3F50"/>
                </a:solidFill>
              </a:rPr>
              <a:t>The elements of the set are not in the same order as previous slide. whenever we do some changes and run the code, the order of the elements might be changed. </a:t>
            </a:r>
            <a:r>
              <a:rPr lang="tr-TR" sz="1400">
                <a:solidFill>
                  <a:schemeClr val="dk1"/>
                </a:solidFill>
              </a:rPr>
              <a:t>this is due to the unordered nature of the sets.</a:t>
            </a:r>
            <a:endParaRPr sz="1400">
              <a:solidFill>
                <a:schemeClr val="dk1"/>
              </a:solidFill>
            </a:endParaRPr>
          </a:p>
          <a:p>
            <a:pPr indent="0" lvl="0" marL="0" rtl="0" algn="l">
              <a:lnSpc>
                <a:spcPct val="100000"/>
              </a:lnSpc>
              <a:spcBef>
                <a:spcPts val="0"/>
              </a:spcBef>
              <a:spcAft>
                <a:spcPts val="0"/>
              </a:spcAft>
              <a:buSzPts val="1400"/>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set_1 = {</a:t>
            </a:r>
            <a:r>
              <a:rPr lang="tr-TR" sz="1400">
                <a:solidFill>
                  <a:srgbClr val="FF0000"/>
                </a:solidFill>
                <a:latin typeface="Consolas"/>
                <a:ea typeface="Consolas"/>
                <a:cs typeface="Consolas"/>
                <a:sym typeface="Consolas"/>
              </a:rPr>
              <a:t>'red'</a:t>
            </a:r>
            <a:r>
              <a:rPr lang="tr-TR" sz="1400">
                <a:solidFill>
                  <a:srgbClr val="434343"/>
                </a:solidFill>
                <a:latin typeface="Consolas"/>
                <a:ea typeface="Consolas"/>
                <a:cs typeface="Consolas"/>
                <a:sym typeface="Consolas"/>
              </a:rPr>
              <a:t>,</a:t>
            </a:r>
            <a:r>
              <a:rPr lang="tr-TR" sz="1400">
                <a:solidFill>
                  <a:srgbClr val="FF0000"/>
                </a:solidFill>
                <a:latin typeface="Consolas"/>
                <a:ea typeface="Consolas"/>
                <a:cs typeface="Consolas"/>
                <a:sym typeface="Consolas"/>
              </a:rPr>
              <a:t> 'blue'</a:t>
            </a:r>
            <a:r>
              <a:rPr lang="tr-TR" sz="1400">
                <a:solidFill>
                  <a:srgbClr val="434343"/>
                </a:solidFill>
                <a:latin typeface="Consolas"/>
                <a:ea typeface="Consolas"/>
                <a:cs typeface="Consolas"/>
                <a:sym typeface="Consolas"/>
              </a:rPr>
              <a:t>,</a:t>
            </a:r>
            <a:r>
              <a:rPr lang="tr-TR" sz="1400">
                <a:solidFill>
                  <a:srgbClr val="FF0000"/>
                </a:solidFill>
                <a:latin typeface="Consolas"/>
                <a:ea typeface="Consolas"/>
                <a:cs typeface="Consolas"/>
                <a:sym typeface="Consolas"/>
              </a:rPr>
              <a:t> 'pink'</a:t>
            </a:r>
            <a:r>
              <a:rPr lang="tr-TR" sz="1400">
                <a:solidFill>
                  <a:srgbClr val="434343"/>
                </a:solidFill>
                <a:latin typeface="Consolas"/>
                <a:ea typeface="Consolas"/>
                <a:cs typeface="Consolas"/>
                <a:sym typeface="Consolas"/>
              </a:rPr>
              <a:t>,</a:t>
            </a:r>
            <a:r>
              <a:rPr lang="tr-TR" sz="1400">
                <a:solidFill>
                  <a:srgbClr val="FF0000"/>
                </a:solidFill>
                <a:latin typeface="Consolas"/>
                <a:ea typeface="Consolas"/>
                <a:cs typeface="Consolas"/>
                <a:sym typeface="Consolas"/>
              </a:rPr>
              <a:t> 'red'</a:t>
            </a:r>
            <a:r>
              <a:rPr lang="tr-TR" sz="1400">
                <a:solidFill>
                  <a:srgbClr val="434343"/>
                </a:solidFill>
                <a:latin typeface="Consolas"/>
                <a:ea typeface="Consolas"/>
                <a:cs typeface="Consolas"/>
                <a:sym typeface="Consolas"/>
              </a:rPr>
              <a:t>}</a:t>
            </a:r>
            <a:endParaRPr sz="1400">
              <a:solidFill>
                <a:srgbClr val="43434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colors =</a:t>
            </a:r>
            <a:r>
              <a:rPr lang="tr-TR" sz="1400">
                <a:solidFill>
                  <a:srgbClr val="0000FF"/>
                </a:solidFill>
                <a:latin typeface="Consolas"/>
                <a:ea typeface="Consolas"/>
                <a:cs typeface="Consolas"/>
                <a:sym typeface="Consolas"/>
              </a:rPr>
              <a:t> </a:t>
            </a:r>
            <a:r>
              <a:rPr lang="tr-TR" sz="1400">
                <a:solidFill>
                  <a:srgbClr val="FF0000"/>
                </a:solidFill>
                <a:latin typeface="Consolas"/>
                <a:ea typeface="Consolas"/>
                <a:cs typeface="Consolas"/>
                <a:sym typeface="Consolas"/>
              </a:rPr>
              <a:t>'red'</a:t>
            </a:r>
            <a:r>
              <a:rPr lang="tr-TR" sz="1400">
                <a:solidFill>
                  <a:srgbClr val="434343"/>
                </a:solidFill>
                <a:latin typeface="Consolas"/>
                <a:ea typeface="Consolas"/>
                <a:cs typeface="Consolas"/>
                <a:sym typeface="Consolas"/>
              </a:rPr>
              <a:t>,</a:t>
            </a:r>
            <a:r>
              <a:rPr lang="tr-TR" sz="1400">
                <a:solidFill>
                  <a:srgbClr val="FF0000"/>
                </a:solidFill>
                <a:latin typeface="Consolas"/>
                <a:ea typeface="Consolas"/>
                <a:cs typeface="Consolas"/>
                <a:sym typeface="Consolas"/>
              </a:rPr>
              <a:t> 'blue'</a:t>
            </a:r>
            <a:r>
              <a:rPr lang="tr-TR" sz="1400">
                <a:solidFill>
                  <a:srgbClr val="434343"/>
                </a:solidFill>
                <a:latin typeface="Consolas"/>
                <a:ea typeface="Consolas"/>
                <a:cs typeface="Consolas"/>
                <a:sym typeface="Consolas"/>
              </a:rPr>
              <a:t>,</a:t>
            </a:r>
            <a:r>
              <a:rPr lang="tr-TR" sz="1400">
                <a:solidFill>
                  <a:srgbClr val="FF0000"/>
                </a:solidFill>
                <a:latin typeface="Consolas"/>
                <a:ea typeface="Consolas"/>
                <a:cs typeface="Consolas"/>
                <a:sym typeface="Consolas"/>
              </a:rPr>
              <a:t> 'pink'</a:t>
            </a:r>
            <a:r>
              <a:rPr lang="tr-TR" sz="1400">
                <a:solidFill>
                  <a:srgbClr val="434343"/>
                </a:solidFill>
                <a:latin typeface="Consolas"/>
                <a:ea typeface="Consolas"/>
                <a:cs typeface="Consolas"/>
                <a:sym typeface="Consolas"/>
              </a:rPr>
              <a:t>,</a:t>
            </a:r>
            <a:r>
              <a:rPr lang="tr-TR" sz="1400">
                <a:solidFill>
                  <a:srgbClr val="FF0000"/>
                </a:solidFill>
                <a:latin typeface="Consolas"/>
                <a:ea typeface="Consolas"/>
                <a:cs typeface="Consolas"/>
                <a:sym typeface="Consolas"/>
              </a:rPr>
              <a:t> 'red'</a:t>
            </a:r>
            <a:endParaRPr sz="1400">
              <a:solidFill>
                <a:srgbClr val="FF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set_2 = </a:t>
            </a:r>
            <a:r>
              <a:rPr lang="tr-TR" sz="1400">
                <a:solidFill>
                  <a:srgbClr val="FF00FF"/>
                </a:solidFill>
                <a:latin typeface="Consolas"/>
                <a:ea typeface="Consolas"/>
                <a:cs typeface="Consolas"/>
                <a:sym typeface="Consolas"/>
              </a:rPr>
              <a:t>set</a:t>
            </a:r>
            <a:r>
              <a:rPr lang="tr-TR" sz="1400">
                <a:solidFill>
                  <a:srgbClr val="434343"/>
                </a:solidFill>
                <a:latin typeface="Consolas"/>
                <a:ea typeface="Consolas"/>
                <a:cs typeface="Consolas"/>
                <a:sym typeface="Consolas"/>
              </a:rPr>
              <a:t>(colors)</a:t>
            </a:r>
            <a:endParaRPr sz="1400">
              <a:solidFill>
                <a:srgbClr val="434343"/>
              </a:solidFill>
              <a:latin typeface="Consolas"/>
              <a:ea typeface="Consolas"/>
              <a:cs typeface="Consolas"/>
              <a:sym typeface="Consolas"/>
            </a:endParaRPr>
          </a:p>
          <a:p>
            <a:pPr indent="0" lvl="0" marL="0" rtl="0" algn="l">
              <a:spcBef>
                <a:spcPts val="0"/>
              </a:spcBef>
              <a:spcAft>
                <a:spcPts val="0"/>
              </a:spcAft>
              <a:buSzPts val="1100"/>
              <a:buNone/>
            </a:pPr>
            <a:r>
              <a:rPr lang="tr-TR" sz="1400">
                <a:solidFill>
                  <a:srgbClr val="0000FF"/>
                </a:solidFill>
                <a:latin typeface="Consolas"/>
                <a:ea typeface="Consolas"/>
                <a:cs typeface="Consolas"/>
                <a:sym typeface="Consolas"/>
              </a:rPr>
              <a:t>print</a:t>
            </a:r>
            <a:r>
              <a:rPr lang="tr-TR" sz="1400">
                <a:solidFill>
                  <a:srgbClr val="434343"/>
                </a:solidFill>
                <a:latin typeface="Consolas"/>
                <a:ea typeface="Consolas"/>
                <a:cs typeface="Consolas"/>
                <a:sym typeface="Consolas"/>
              </a:rPr>
              <a:t>(set_1)</a:t>
            </a:r>
            <a:endParaRPr sz="1400">
              <a:solidFill>
                <a:srgbClr val="43434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print(set_2)</a:t>
            </a:r>
            <a:endParaRPr sz="1400">
              <a:solidFill>
                <a:srgbClr val="434343"/>
              </a:solidFill>
              <a:latin typeface="Consolas"/>
              <a:ea typeface="Consolas"/>
              <a:cs typeface="Consolas"/>
              <a:sym typeface="Consola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g16cf9093f66_0_3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9" name="Google Shape;1149;g16cf9093f66_0_3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in this slide, i would like to underscore an important point. ……</a:t>
            </a:r>
            <a:endParaRPr sz="1400"/>
          </a:p>
          <a:p>
            <a:pPr indent="0" lvl="0" marL="0" rtl="0" algn="l">
              <a:lnSpc>
                <a:spcPct val="100000"/>
              </a:lnSpc>
              <a:spcBef>
                <a:spcPts val="0"/>
              </a:spcBef>
              <a:spcAft>
                <a:spcPts val="0"/>
              </a:spcAft>
              <a:buSzPts val="1400"/>
              <a:buNone/>
            </a:pPr>
            <a:r>
              <a:rPr lang="tr-TR" sz="1400"/>
              <a:t>well then, what is an empty curly braces is used for? yess. it is for creating an empty dictionaries.</a:t>
            </a:r>
            <a:endParaRPr sz="140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9" name="Shape 1159"/>
        <p:cNvGrpSpPr/>
        <p:nvPr/>
      </p:nvGrpSpPr>
      <p:grpSpPr>
        <a:xfrm>
          <a:off x="0" y="0"/>
          <a:ext cx="0" cy="0"/>
          <a:chOff x="0" y="0"/>
          <a:chExt cx="0" cy="0"/>
        </a:xfrm>
      </p:grpSpPr>
      <p:sp>
        <p:nvSpPr>
          <p:cNvPr id="1160" name="Google Shape;1160;g16cf9093f66_0_3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1" name="Google Shape;1161;g16cf9093f66_0_3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ok </a:t>
            </a:r>
            <a:endParaRPr sz="1400"/>
          </a:p>
          <a:p>
            <a:pPr indent="0" lvl="0" marL="0" rtl="0" algn="l">
              <a:lnSpc>
                <a:spcPct val="100000"/>
              </a:lnSpc>
              <a:spcBef>
                <a:spcPts val="0"/>
              </a:spcBef>
              <a:spcAft>
                <a:spcPts val="0"/>
              </a:spcAft>
              <a:buSzPts val="1400"/>
              <a:buNone/>
            </a:pPr>
            <a:r>
              <a:rPr lang="tr-TR" sz="1400"/>
              <a:t>let’s take a quick look at the output. when we run it you can see that by creating a set from the list actually i have selected the unique element of the flower list…. orchid, carnation, violet and rose are the unique elements of the flower list. there is no repetition anymore.</a:t>
            </a:r>
            <a:endParaRPr sz="1400"/>
          </a:p>
          <a:p>
            <a:pPr indent="0" lvl="0" marL="0" rtl="0" algn="l">
              <a:lnSpc>
                <a:spcPct val="100000"/>
              </a:lnSpc>
              <a:spcBef>
                <a:spcPts val="0"/>
              </a:spcBef>
              <a:spcAft>
                <a:spcPts val="0"/>
              </a:spcAft>
              <a:buSzPts val="1400"/>
              <a:buNone/>
            </a:pPr>
            <a:r>
              <a:t/>
            </a:r>
            <a:endParaRPr sz="1400"/>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flower_list = ['rose', 'violet', 'carnation', 'rose', 'orchid', 'rose', 'orchid']</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flowerset = set(flower_list)</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flowerlist = list(flowerset)</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print(flowerset)</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print(flowerlist)</a:t>
            </a:r>
            <a:endParaRPr sz="140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7" name="Shape 1167"/>
        <p:cNvGrpSpPr/>
        <p:nvPr/>
      </p:nvGrpSpPr>
      <p:grpSpPr>
        <a:xfrm>
          <a:off x="0" y="0"/>
          <a:ext cx="0" cy="0"/>
          <a:chOff x="0" y="0"/>
          <a:chExt cx="0" cy="0"/>
        </a:xfrm>
      </p:grpSpPr>
      <p:sp>
        <p:nvSpPr>
          <p:cNvPr id="1168" name="Google Shape;1168;g16cf9093f66_0_3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9" name="Google Shape;1169;g16cf9093f66_0_3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ok. from this part of this lecture, you will be learning basic operations with sets. let’s dive into these methods.</a:t>
            </a:r>
            <a:endParaRPr sz="140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2" name="Shape 1172"/>
        <p:cNvGrpSpPr/>
        <p:nvPr/>
      </p:nvGrpSpPr>
      <p:grpSpPr>
        <a:xfrm>
          <a:off x="0" y="0"/>
          <a:ext cx="0" cy="0"/>
          <a:chOff x="0" y="0"/>
          <a:chExt cx="0" cy="0"/>
        </a:xfrm>
      </p:grpSpPr>
      <p:sp>
        <p:nvSpPr>
          <p:cNvPr id="1173" name="Google Shape;1173;g16cf9093f66_0_4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4" name="Google Shape;1174;g16cf9093f66_0_4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 we are gonna focus on the last three methods. you can simply implement add and remove methods. just be familiar with them, we are not gonna examine these two methods in detail in this lesson. ok let’s move on.</a:t>
            </a:r>
            <a:endParaRPr sz="140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0" name="Shape 1180"/>
        <p:cNvGrpSpPr/>
        <p:nvPr/>
      </p:nvGrpSpPr>
      <p:grpSpPr>
        <a:xfrm>
          <a:off x="0" y="0"/>
          <a:ext cx="0" cy="0"/>
          <a:chOff x="0" y="0"/>
          <a:chExt cx="0" cy="0"/>
        </a:xfrm>
      </p:grpSpPr>
      <p:sp>
        <p:nvSpPr>
          <p:cNvPr id="1181" name="Google Shape;1181;g16cf9093f66_0_4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2" name="Google Shape;1182;g16cf9093f66_0_4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first we create two sets here using set function. we use string type as an iterable. …. set a and set b.</a:t>
            </a:r>
            <a:endParaRPr sz="1400"/>
          </a:p>
          <a:p>
            <a:pPr indent="0" lvl="0" marL="0" rtl="0" algn="l">
              <a:lnSpc>
                <a:spcPct val="100000"/>
              </a:lnSpc>
              <a:spcBef>
                <a:spcPts val="0"/>
              </a:spcBef>
              <a:spcAft>
                <a:spcPts val="0"/>
              </a:spcAft>
              <a:buSzPts val="1400"/>
              <a:buNone/>
            </a:pPr>
            <a:r>
              <a:t/>
            </a:r>
            <a:endParaRPr sz="1400"/>
          </a:p>
          <a:p>
            <a:pPr indent="0" lvl="0" marL="0" rtl="0" algn="l">
              <a:spcBef>
                <a:spcPts val="0"/>
              </a:spcBef>
              <a:spcAft>
                <a:spcPts val="0"/>
              </a:spcAft>
              <a:buClr>
                <a:schemeClr val="dk1"/>
              </a:buClr>
              <a:buSzPts val="1100"/>
              <a:buFont typeface="Arial"/>
              <a:buNone/>
            </a:pPr>
            <a:r>
              <a:rPr lang="tr-TR" sz="1500">
                <a:solidFill>
                  <a:srgbClr val="434343"/>
                </a:solidFill>
                <a:latin typeface="Consolas"/>
                <a:ea typeface="Consolas"/>
                <a:cs typeface="Consolas"/>
                <a:sym typeface="Consolas"/>
              </a:rPr>
              <a:t>a = </a:t>
            </a:r>
            <a:r>
              <a:rPr lang="tr-TR" sz="1500">
                <a:solidFill>
                  <a:srgbClr val="FF00FF"/>
                </a:solidFill>
                <a:latin typeface="Consolas"/>
                <a:ea typeface="Consolas"/>
                <a:cs typeface="Consolas"/>
                <a:sym typeface="Consolas"/>
              </a:rPr>
              <a:t>set</a:t>
            </a:r>
            <a:r>
              <a:rPr lang="tr-TR" sz="1500">
                <a:solidFill>
                  <a:srgbClr val="434343"/>
                </a:solidFill>
                <a:latin typeface="Consolas"/>
                <a:ea typeface="Consolas"/>
                <a:cs typeface="Consolas"/>
                <a:sym typeface="Consolas"/>
              </a:rPr>
              <a:t>(</a:t>
            </a:r>
            <a:r>
              <a:rPr lang="tr-TR" sz="1500">
                <a:solidFill>
                  <a:srgbClr val="FF0000"/>
                </a:solidFill>
                <a:latin typeface="Consolas"/>
                <a:ea typeface="Consolas"/>
                <a:cs typeface="Consolas"/>
                <a:sym typeface="Consolas"/>
              </a:rPr>
              <a:t>'philadelphia'</a:t>
            </a:r>
            <a:r>
              <a:rPr lang="tr-TR" sz="1500">
                <a:solidFill>
                  <a:srgbClr val="434343"/>
                </a:solidFill>
                <a:latin typeface="Consolas"/>
                <a:ea typeface="Consolas"/>
                <a:cs typeface="Consolas"/>
                <a:sym typeface="Consolas"/>
              </a:rPr>
              <a:t>)</a:t>
            </a:r>
            <a:endParaRPr sz="1500">
              <a:solidFill>
                <a:srgbClr val="434343"/>
              </a:solidFill>
              <a:latin typeface="Montserrat Light"/>
              <a:ea typeface="Montserrat Light"/>
              <a:cs typeface="Montserrat Light"/>
              <a:sym typeface="Montserrat Light"/>
            </a:endParaRPr>
          </a:p>
          <a:p>
            <a:pPr indent="0" lvl="0" marL="0" rtl="0" algn="l">
              <a:spcBef>
                <a:spcPts val="0"/>
              </a:spcBef>
              <a:spcAft>
                <a:spcPts val="0"/>
              </a:spcAft>
              <a:buClr>
                <a:schemeClr val="dk1"/>
              </a:buClr>
              <a:buSzPts val="1100"/>
              <a:buFont typeface="Arial"/>
              <a:buNone/>
            </a:pPr>
            <a:r>
              <a:rPr lang="tr-TR" sz="1500">
                <a:solidFill>
                  <a:srgbClr val="0000FF"/>
                </a:solidFill>
                <a:latin typeface="Consolas"/>
                <a:ea typeface="Consolas"/>
                <a:cs typeface="Consolas"/>
                <a:sym typeface="Consolas"/>
              </a:rPr>
              <a:t>print</a:t>
            </a:r>
            <a:r>
              <a:rPr lang="tr-TR" sz="1500">
                <a:solidFill>
                  <a:srgbClr val="434343"/>
                </a:solidFill>
                <a:latin typeface="Consolas"/>
                <a:ea typeface="Consolas"/>
                <a:cs typeface="Consolas"/>
                <a:sym typeface="Consolas"/>
              </a:rPr>
              <a:t>(a)</a:t>
            </a:r>
            <a:endParaRPr sz="1500">
              <a:solidFill>
                <a:srgbClr val="43434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tr-TR" sz="1700">
                <a:solidFill>
                  <a:srgbClr val="434343"/>
                </a:solidFill>
                <a:highlight>
                  <a:srgbClr val="EFEFEF"/>
                </a:highlight>
                <a:latin typeface="Consolas"/>
                <a:ea typeface="Consolas"/>
                <a:cs typeface="Consolas"/>
                <a:sym typeface="Consolas"/>
              </a:rPr>
              <a:t>b = </a:t>
            </a:r>
            <a:r>
              <a:rPr lang="tr-TR" sz="1700">
                <a:solidFill>
                  <a:srgbClr val="FF00FF"/>
                </a:solidFill>
                <a:highlight>
                  <a:srgbClr val="EFEFEF"/>
                </a:highlight>
                <a:latin typeface="Consolas"/>
                <a:ea typeface="Consolas"/>
                <a:cs typeface="Consolas"/>
                <a:sym typeface="Consolas"/>
              </a:rPr>
              <a:t>set</a:t>
            </a:r>
            <a:r>
              <a:rPr lang="tr-TR" sz="1700">
                <a:solidFill>
                  <a:srgbClr val="434343"/>
                </a:solidFill>
                <a:highlight>
                  <a:srgbClr val="EFEFEF"/>
                </a:highlight>
                <a:latin typeface="Consolas"/>
                <a:ea typeface="Consolas"/>
                <a:cs typeface="Consolas"/>
                <a:sym typeface="Consolas"/>
              </a:rPr>
              <a:t>(</a:t>
            </a:r>
            <a:r>
              <a:rPr lang="tr-TR" sz="1700">
                <a:solidFill>
                  <a:srgbClr val="FF0000"/>
                </a:solidFill>
                <a:highlight>
                  <a:srgbClr val="EFEFEF"/>
                </a:highlight>
                <a:latin typeface="Consolas"/>
                <a:ea typeface="Consolas"/>
                <a:cs typeface="Consolas"/>
                <a:sym typeface="Consolas"/>
              </a:rPr>
              <a:t>'dolphin'</a:t>
            </a:r>
            <a:r>
              <a:rPr lang="tr-TR" sz="1700">
                <a:solidFill>
                  <a:srgbClr val="434343"/>
                </a:solidFill>
                <a:highlight>
                  <a:srgbClr val="EFEFEF"/>
                </a:highlight>
                <a:latin typeface="Consolas"/>
                <a:ea typeface="Consolas"/>
                <a:cs typeface="Consolas"/>
                <a:sym typeface="Consolas"/>
              </a:rPr>
              <a:t>)</a:t>
            </a:r>
            <a:endParaRPr sz="1700">
              <a:solidFill>
                <a:srgbClr val="434343"/>
              </a:solidFill>
              <a:latin typeface="Montserrat Light"/>
              <a:ea typeface="Montserrat Light"/>
              <a:cs typeface="Montserrat Light"/>
              <a:sym typeface="Montserrat Light"/>
            </a:endParaRPr>
          </a:p>
          <a:p>
            <a:pPr indent="0" lvl="0" marL="0" rtl="0" algn="l">
              <a:spcBef>
                <a:spcPts val="0"/>
              </a:spcBef>
              <a:spcAft>
                <a:spcPts val="0"/>
              </a:spcAft>
              <a:buClr>
                <a:schemeClr val="dk1"/>
              </a:buClr>
              <a:buSzPts val="1100"/>
              <a:buFont typeface="Arial"/>
              <a:buNone/>
            </a:pPr>
            <a:r>
              <a:rPr lang="tr-TR" sz="1700">
                <a:solidFill>
                  <a:srgbClr val="0000FF"/>
                </a:solidFill>
                <a:latin typeface="Consolas"/>
                <a:ea typeface="Consolas"/>
                <a:cs typeface="Consolas"/>
                <a:sym typeface="Consolas"/>
              </a:rPr>
              <a:t>print</a:t>
            </a:r>
            <a:r>
              <a:rPr lang="tr-TR" sz="1700">
                <a:solidFill>
                  <a:srgbClr val="434343"/>
                </a:solidFill>
                <a:latin typeface="Consolas"/>
                <a:ea typeface="Consolas"/>
                <a:cs typeface="Consolas"/>
                <a:sym typeface="Consolas"/>
              </a:rPr>
              <a:t>(b)</a:t>
            </a:r>
            <a:endParaRPr sz="1000">
              <a:solidFill>
                <a:srgbClr val="434343"/>
              </a:solidFill>
              <a:highlight>
                <a:srgbClr val="EFEFEF"/>
              </a:highlight>
              <a:latin typeface="Consolas"/>
              <a:ea typeface="Consolas"/>
              <a:cs typeface="Consolas"/>
              <a:sym typeface="Consola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3" name="Shape 1203"/>
        <p:cNvGrpSpPr/>
        <p:nvPr/>
      </p:nvGrpSpPr>
      <p:grpSpPr>
        <a:xfrm>
          <a:off x="0" y="0"/>
          <a:ext cx="0" cy="0"/>
          <a:chOff x="0" y="0"/>
          <a:chExt cx="0" cy="0"/>
        </a:xfrm>
      </p:grpSpPr>
      <p:sp>
        <p:nvSpPr>
          <p:cNvPr id="1204" name="Google Shape;1204;g16cf9093f66_0_4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5" name="Google Shape;1205;g16cf9093f66_0_4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the difference of set a from set b is marked by blue line. which are letter a and e. in the usage of these methods we also can use minus sign for difference method. … these are completely the same operations.</a:t>
            </a:r>
            <a:endParaRPr sz="1400"/>
          </a:p>
          <a:p>
            <a:pPr indent="0" lvl="0" marL="0" rtl="0" algn="l">
              <a:lnSpc>
                <a:spcPct val="100000"/>
              </a:lnSpc>
              <a:spcBef>
                <a:spcPts val="0"/>
              </a:spcBef>
              <a:spcAft>
                <a:spcPts val="0"/>
              </a:spcAft>
              <a:buSzPts val="1400"/>
              <a:buNone/>
            </a:pPr>
            <a:r>
              <a:t/>
            </a:r>
            <a:endParaRPr sz="1400"/>
          </a:p>
          <a:p>
            <a:pPr indent="0" lvl="0" marL="0" rtl="0" algn="l">
              <a:spcBef>
                <a:spcPts val="0"/>
              </a:spcBef>
              <a:spcAft>
                <a:spcPts val="0"/>
              </a:spcAft>
              <a:buClr>
                <a:schemeClr val="dk1"/>
              </a:buClr>
              <a:buSzPts val="1100"/>
              <a:buFont typeface="Arial"/>
              <a:buNone/>
            </a:pPr>
            <a:r>
              <a:rPr lang="tr-TR" sz="1400">
                <a:solidFill>
                  <a:srgbClr val="0000FF"/>
                </a:solidFill>
                <a:latin typeface="Consolas"/>
                <a:ea typeface="Consolas"/>
                <a:cs typeface="Consolas"/>
                <a:sym typeface="Consolas"/>
              </a:rPr>
              <a:t>print</a:t>
            </a:r>
            <a:r>
              <a:rPr lang="tr-TR" sz="1400">
                <a:solidFill>
                  <a:srgbClr val="434343"/>
                </a:solidFill>
                <a:latin typeface="Consolas"/>
                <a:ea typeface="Consolas"/>
                <a:cs typeface="Consolas"/>
                <a:sym typeface="Consolas"/>
              </a:rPr>
              <a:t>(a - b)</a:t>
            </a:r>
            <a:endParaRPr sz="1400">
              <a:solidFill>
                <a:srgbClr val="43434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tr-TR" sz="1400">
                <a:solidFill>
                  <a:srgbClr val="0000FF"/>
                </a:solidFill>
                <a:latin typeface="Consolas"/>
                <a:ea typeface="Consolas"/>
                <a:cs typeface="Consolas"/>
                <a:sym typeface="Consolas"/>
              </a:rPr>
              <a:t>print</a:t>
            </a:r>
            <a:r>
              <a:rPr lang="tr-TR" sz="1400">
                <a:solidFill>
                  <a:srgbClr val="434343"/>
                </a:solidFill>
                <a:latin typeface="Consolas"/>
                <a:ea typeface="Consolas"/>
                <a:cs typeface="Consolas"/>
                <a:sym typeface="Consolas"/>
              </a:rPr>
              <a:t>(a.difference(b))</a:t>
            </a:r>
            <a:endParaRPr sz="6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814a64b5b9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g814a64b5b9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tr-TR" sz="1400">
                <a:solidFill>
                  <a:schemeClr val="dk1"/>
                </a:solidFill>
              </a:rPr>
              <a:t>when we run we see that the two output are the same. tuple function separates the elements of the iterable that we passed into. if we separate the string happy we it will end up with h,a,p,p,y</a:t>
            </a:r>
            <a:endParaRPr sz="1400">
              <a:solidFill>
                <a:schemeClr val="dk1"/>
              </a:solidFill>
            </a:endParaRPr>
          </a:p>
          <a:p>
            <a:pPr indent="0" lvl="0" marL="0" rtl="0" algn="l">
              <a:lnSpc>
                <a:spcPct val="100000"/>
              </a:lnSpc>
              <a:spcBef>
                <a:spcPts val="0"/>
              </a:spcBef>
              <a:spcAft>
                <a:spcPts val="0"/>
              </a:spcAft>
              <a:buSzPts val="1400"/>
              <a:buNone/>
            </a:pPr>
            <a:r>
              <a:t/>
            </a:r>
            <a:endParaRPr/>
          </a:p>
          <a:p>
            <a:pPr indent="0" lvl="0" marL="0" rtl="0" algn="l">
              <a:spcBef>
                <a:spcPts val="0"/>
              </a:spcBef>
              <a:spcAft>
                <a:spcPts val="0"/>
              </a:spcAft>
              <a:buClr>
                <a:schemeClr val="dk1"/>
              </a:buClr>
              <a:buSzPts val="2000"/>
              <a:buFont typeface="Arial"/>
              <a:buNone/>
            </a:pPr>
            <a:r>
              <a:rPr lang="tr-TR" sz="1400">
                <a:solidFill>
                  <a:srgbClr val="434343"/>
                </a:solidFill>
                <a:latin typeface="Consolas"/>
                <a:ea typeface="Consolas"/>
                <a:cs typeface="Consolas"/>
                <a:sym typeface="Consolas"/>
              </a:rPr>
              <a:t>tuple_1 = (</a:t>
            </a:r>
            <a:r>
              <a:rPr lang="tr-TR" sz="1400">
                <a:solidFill>
                  <a:srgbClr val="FF0000"/>
                </a:solidFill>
                <a:latin typeface="Consolas"/>
                <a:ea typeface="Consolas"/>
                <a:cs typeface="Consolas"/>
                <a:sym typeface="Consolas"/>
              </a:rPr>
              <a:t>'h'</a:t>
            </a:r>
            <a:r>
              <a:rPr lang="tr-TR" sz="1400">
                <a:solidFill>
                  <a:srgbClr val="434343"/>
                </a:solidFill>
                <a:latin typeface="Consolas"/>
                <a:ea typeface="Consolas"/>
                <a:cs typeface="Consolas"/>
                <a:sym typeface="Consolas"/>
              </a:rPr>
              <a:t>,</a:t>
            </a:r>
            <a:r>
              <a:rPr lang="tr-TR" sz="1400">
                <a:solidFill>
                  <a:srgbClr val="FF0000"/>
                </a:solidFill>
                <a:latin typeface="Consolas"/>
                <a:ea typeface="Consolas"/>
                <a:cs typeface="Consolas"/>
                <a:sym typeface="Consolas"/>
              </a:rPr>
              <a:t> 'a'</a:t>
            </a:r>
            <a:r>
              <a:rPr lang="tr-TR" sz="1400">
                <a:solidFill>
                  <a:srgbClr val="434343"/>
                </a:solidFill>
                <a:latin typeface="Consolas"/>
                <a:ea typeface="Consolas"/>
                <a:cs typeface="Consolas"/>
                <a:sym typeface="Consolas"/>
              </a:rPr>
              <a:t>,</a:t>
            </a:r>
            <a:r>
              <a:rPr lang="tr-TR" sz="1400">
                <a:solidFill>
                  <a:srgbClr val="FF0000"/>
                </a:solidFill>
                <a:latin typeface="Consolas"/>
                <a:ea typeface="Consolas"/>
                <a:cs typeface="Consolas"/>
                <a:sym typeface="Consolas"/>
              </a:rPr>
              <a:t> 'p'</a:t>
            </a:r>
            <a:r>
              <a:rPr lang="tr-TR" sz="1400">
                <a:solidFill>
                  <a:srgbClr val="434343"/>
                </a:solidFill>
                <a:latin typeface="Consolas"/>
                <a:ea typeface="Consolas"/>
                <a:cs typeface="Consolas"/>
                <a:sym typeface="Consolas"/>
              </a:rPr>
              <a:t>,</a:t>
            </a:r>
            <a:r>
              <a:rPr lang="tr-TR" sz="1400">
                <a:solidFill>
                  <a:srgbClr val="FF0000"/>
                </a:solidFill>
                <a:latin typeface="Consolas"/>
                <a:ea typeface="Consolas"/>
                <a:cs typeface="Consolas"/>
                <a:sym typeface="Consolas"/>
              </a:rPr>
              <a:t> 'p'</a:t>
            </a:r>
            <a:r>
              <a:rPr lang="tr-TR" sz="1400">
                <a:solidFill>
                  <a:srgbClr val="434343"/>
                </a:solidFill>
                <a:latin typeface="Consolas"/>
                <a:ea typeface="Consolas"/>
                <a:cs typeface="Consolas"/>
                <a:sym typeface="Consolas"/>
              </a:rPr>
              <a:t>,</a:t>
            </a:r>
            <a:r>
              <a:rPr lang="tr-TR" sz="1400">
                <a:solidFill>
                  <a:srgbClr val="FF0000"/>
                </a:solidFill>
                <a:latin typeface="Consolas"/>
                <a:ea typeface="Consolas"/>
                <a:cs typeface="Consolas"/>
                <a:sym typeface="Consolas"/>
              </a:rPr>
              <a:t> 'y'</a:t>
            </a:r>
            <a:r>
              <a:rPr lang="tr-TR" sz="1400">
                <a:solidFill>
                  <a:srgbClr val="434343"/>
                </a:solidFill>
                <a:latin typeface="Consolas"/>
                <a:ea typeface="Consolas"/>
                <a:cs typeface="Consolas"/>
                <a:sym typeface="Consolas"/>
              </a:rPr>
              <a:t>)</a:t>
            </a:r>
            <a:endParaRPr sz="1400">
              <a:solidFill>
                <a:srgbClr val="434343"/>
              </a:solidFill>
              <a:latin typeface="Consolas"/>
              <a:ea typeface="Consolas"/>
              <a:cs typeface="Consolas"/>
              <a:sym typeface="Consolas"/>
            </a:endParaRPr>
          </a:p>
          <a:p>
            <a:pPr indent="0" lvl="0" marL="0" rtl="0" algn="l">
              <a:spcBef>
                <a:spcPts val="0"/>
              </a:spcBef>
              <a:spcAft>
                <a:spcPts val="0"/>
              </a:spcAft>
              <a:buClr>
                <a:schemeClr val="dk1"/>
              </a:buClr>
              <a:buSzPts val="2000"/>
              <a:buFont typeface="Arial"/>
              <a:buNone/>
            </a:pPr>
            <a:r>
              <a:rPr lang="tr-TR" sz="1400">
                <a:solidFill>
                  <a:srgbClr val="434343"/>
                </a:solidFill>
                <a:latin typeface="Consolas"/>
                <a:ea typeface="Consolas"/>
                <a:cs typeface="Consolas"/>
                <a:sym typeface="Consolas"/>
              </a:rPr>
              <a:t>word =</a:t>
            </a:r>
            <a:r>
              <a:rPr lang="tr-TR" sz="1400">
                <a:solidFill>
                  <a:srgbClr val="0000FF"/>
                </a:solidFill>
                <a:latin typeface="Consolas"/>
                <a:ea typeface="Consolas"/>
                <a:cs typeface="Consolas"/>
                <a:sym typeface="Consolas"/>
              </a:rPr>
              <a:t> </a:t>
            </a:r>
            <a:r>
              <a:rPr lang="tr-TR" sz="1400">
                <a:solidFill>
                  <a:srgbClr val="FF0000"/>
                </a:solidFill>
                <a:latin typeface="Consolas"/>
                <a:ea typeface="Consolas"/>
                <a:cs typeface="Consolas"/>
                <a:sym typeface="Consolas"/>
              </a:rPr>
              <a:t>'happy'</a:t>
            </a:r>
            <a:endParaRPr sz="1400">
              <a:solidFill>
                <a:srgbClr val="FF0000"/>
              </a:solidFill>
              <a:latin typeface="Consolas"/>
              <a:ea typeface="Consolas"/>
              <a:cs typeface="Consolas"/>
              <a:sym typeface="Consolas"/>
            </a:endParaRPr>
          </a:p>
          <a:p>
            <a:pPr indent="0" lvl="0" marL="0" rtl="0" algn="l">
              <a:spcBef>
                <a:spcPts val="0"/>
              </a:spcBef>
              <a:spcAft>
                <a:spcPts val="0"/>
              </a:spcAft>
              <a:buClr>
                <a:schemeClr val="dk1"/>
              </a:buClr>
              <a:buSzPts val="2000"/>
              <a:buFont typeface="Arial"/>
              <a:buNone/>
            </a:pPr>
            <a:r>
              <a:rPr lang="tr-TR" sz="1400">
                <a:solidFill>
                  <a:srgbClr val="434343"/>
                </a:solidFill>
                <a:latin typeface="Consolas"/>
                <a:ea typeface="Consolas"/>
                <a:cs typeface="Consolas"/>
                <a:sym typeface="Consolas"/>
              </a:rPr>
              <a:t>tuple_2 = </a:t>
            </a:r>
            <a:r>
              <a:rPr lang="tr-TR" sz="1400">
                <a:solidFill>
                  <a:srgbClr val="FF00FF"/>
                </a:solidFill>
                <a:latin typeface="Consolas"/>
                <a:ea typeface="Consolas"/>
                <a:cs typeface="Consolas"/>
                <a:sym typeface="Consolas"/>
              </a:rPr>
              <a:t>tuple</a:t>
            </a:r>
            <a:r>
              <a:rPr lang="tr-TR" sz="1400">
                <a:solidFill>
                  <a:srgbClr val="434343"/>
                </a:solidFill>
                <a:latin typeface="Consolas"/>
                <a:ea typeface="Consolas"/>
                <a:cs typeface="Consolas"/>
                <a:sym typeface="Consolas"/>
              </a:rPr>
              <a:t>(word)</a:t>
            </a:r>
            <a:endParaRPr sz="1400">
              <a:solidFill>
                <a:srgbClr val="434343"/>
              </a:solidFill>
              <a:latin typeface="Consolas"/>
              <a:ea typeface="Consolas"/>
              <a:cs typeface="Consolas"/>
              <a:sym typeface="Consolas"/>
            </a:endParaRPr>
          </a:p>
          <a:p>
            <a:pPr indent="0" lvl="0" marL="0" rtl="0" algn="l">
              <a:spcBef>
                <a:spcPts val="0"/>
              </a:spcBef>
              <a:spcAft>
                <a:spcPts val="0"/>
              </a:spcAft>
              <a:buClr>
                <a:schemeClr val="dk1"/>
              </a:buClr>
              <a:buSzPts val="2000"/>
              <a:buFont typeface="Arial"/>
              <a:buNone/>
            </a:pPr>
            <a:r>
              <a:rPr lang="tr-TR" sz="1400">
                <a:solidFill>
                  <a:srgbClr val="0000FF"/>
                </a:solidFill>
                <a:latin typeface="Consolas"/>
                <a:ea typeface="Consolas"/>
                <a:cs typeface="Consolas"/>
                <a:sym typeface="Consolas"/>
              </a:rPr>
              <a:t>print</a:t>
            </a:r>
            <a:r>
              <a:rPr lang="tr-TR" sz="1400">
                <a:solidFill>
                  <a:srgbClr val="434343"/>
                </a:solidFill>
                <a:latin typeface="Consolas"/>
                <a:ea typeface="Consolas"/>
                <a:cs typeface="Consolas"/>
                <a:sym typeface="Consolas"/>
              </a:rPr>
              <a:t>(tuple_1)</a:t>
            </a:r>
            <a:endParaRPr sz="1400">
              <a:solidFill>
                <a:srgbClr val="434343"/>
              </a:solidFill>
              <a:latin typeface="Consolas"/>
              <a:ea typeface="Consolas"/>
              <a:cs typeface="Consolas"/>
              <a:sym typeface="Consolas"/>
            </a:endParaRPr>
          </a:p>
          <a:p>
            <a:pPr indent="0" lvl="0" marL="0" rtl="0" algn="l">
              <a:spcBef>
                <a:spcPts val="0"/>
              </a:spcBef>
              <a:spcAft>
                <a:spcPts val="0"/>
              </a:spcAft>
              <a:buClr>
                <a:schemeClr val="dk1"/>
              </a:buClr>
              <a:buSzPts val="2000"/>
              <a:buFont typeface="Arial"/>
              <a:buNone/>
            </a:pPr>
            <a:r>
              <a:rPr lang="tr-TR" sz="1400">
                <a:solidFill>
                  <a:srgbClr val="0000FF"/>
                </a:solidFill>
                <a:latin typeface="Consolas"/>
                <a:ea typeface="Consolas"/>
                <a:cs typeface="Consolas"/>
                <a:sym typeface="Consolas"/>
              </a:rPr>
              <a:t>print</a:t>
            </a:r>
            <a:r>
              <a:rPr lang="tr-TR" sz="1400">
                <a:solidFill>
                  <a:srgbClr val="434343"/>
                </a:solidFill>
                <a:latin typeface="Consolas"/>
                <a:ea typeface="Consolas"/>
                <a:cs typeface="Consolas"/>
                <a:sym typeface="Consolas"/>
              </a:rPr>
              <a:t>(tuple_2)</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7" name="Shape 1227"/>
        <p:cNvGrpSpPr/>
        <p:nvPr/>
      </p:nvGrpSpPr>
      <p:grpSpPr>
        <a:xfrm>
          <a:off x="0" y="0"/>
          <a:ext cx="0" cy="0"/>
          <a:chOff x="0" y="0"/>
          <a:chExt cx="0" cy="0"/>
        </a:xfrm>
      </p:grpSpPr>
      <p:sp>
        <p:nvSpPr>
          <p:cNvPr id="1228" name="Google Shape;1228;g16cf9093f66_0_4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9" name="Google Shape;1229;g16cf9093f66_0_4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tr-TR" sz="1400">
                <a:solidFill>
                  <a:schemeClr val="dk1"/>
                </a:solidFill>
              </a:rPr>
              <a:t>this time the difference of set b from set a is marked by brown line, as well. which are letter n and o.</a:t>
            </a:r>
            <a:endParaRPr sz="1400">
              <a:solidFill>
                <a:schemeClr val="dk1"/>
              </a:solidFill>
            </a:endParaRPr>
          </a:p>
          <a:p>
            <a:pPr indent="0" lvl="0" marL="0" rtl="0" algn="l">
              <a:lnSpc>
                <a:spcPct val="100000"/>
              </a:lnSpc>
              <a:spcBef>
                <a:spcPts val="0"/>
              </a:spcBef>
              <a:spcAft>
                <a:spcPts val="0"/>
              </a:spcAft>
              <a:buSzPts val="1400"/>
              <a:buNone/>
            </a:pPr>
            <a:r>
              <a:rPr lang="tr-TR" sz="1400"/>
              <a:t>at this point, I would like to emphasize an important thing : the difference method of the set is commonly used in business life. when you need to compare two collections to find out the unique elements of each collection data, you should use set and difference operation. </a:t>
            </a:r>
            <a:endParaRPr sz="1400"/>
          </a:p>
          <a:p>
            <a:pPr indent="0" lvl="0" marL="0" rtl="0" algn="l">
              <a:lnSpc>
                <a:spcPct val="100000"/>
              </a:lnSpc>
              <a:spcBef>
                <a:spcPts val="0"/>
              </a:spcBef>
              <a:spcAft>
                <a:spcPts val="0"/>
              </a:spcAft>
              <a:buSzPts val="1400"/>
              <a:buNone/>
            </a:pPr>
            <a:r>
              <a:t/>
            </a:r>
            <a:endParaRPr sz="1400"/>
          </a:p>
          <a:p>
            <a:pPr indent="0" lvl="0" marL="0" rtl="0" algn="l">
              <a:spcBef>
                <a:spcPts val="0"/>
              </a:spcBef>
              <a:spcAft>
                <a:spcPts val="0"/>
              </a:spcAft>
              <a:buClr>
                <a:schemeClr val="dk1"/>
              </a:buClr>
              <a:buSzPts val="1100"/>
              <a:buFont typeface="Arial"/>
              <a:buNone/>
            </a:pPr>
            <a:r>
              <a:rPr lang="tr-TR" sz="1400">
                <a:solidFill>
                  <a:srgbClr val="0000FF"/>
                </a:solidFill>
                <a:latin typeface="Consolas"/>
                <a:ea typeface="Consolas"/>
                <a:cs typeface="Consolas"/>
                <a:sym typeface="Consolas"/>
              </a:rPr>
              <a:t>print</a:t>
            </a:r>
            <a:r>
              <a:rPr lang="tr-TR" sz="1400">
                <a:solidFill>
                  <a:srgbClr val="434343"/>
                </a:solidFill>
                <a:latin typeface="Consolas"/>
                <a:ea typeface="Consolas"/>
                <a:cs typeface="Consolas"/>
                <a:sym typeface="Consolas"/>
              </a:rPr>
              <a:t>(b - a)</a:t>
            </a:r>
            <a:endParaRPr sz="1400">
              <a:solidFill>
                <a:srgbClr val="43434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tr-TR" sz="1400">
                <a:solidFill>
                  <a:srgbClr val="0000FF"/>
                </a:solidFill>
                <a:latin typeface="Consolas"/>
                <a:ea typeface="Consolas"/>
                <a:cs typeface="Consolas"/>
                <a:sym typeface="Consolas"/>
              </a:rPr>
              <a:t>print</a:t>
            </a:r>
            <a:r>
              <a:rPr lang="tr-TR" sz="1400">
                <a:solidFill>
                  <a:srgbClr val="434343"/>
                </a:solidFill>
                <a:latin typeface="Consolas"/>
                <a:ea typeface="Consolas"/>
                <a:cs typeface="Consolas"/>
                <a:sym typeface="Consolas"/>
              </a:rPr>
              <a:t>(b.difference(a))</a:t>
            </a:r>
            <a:endParaRPr sz="1400">
              <a:solidFill>
                <a:srgbClr val="434343"/>
              </a:solidFill>
              <a:latin typeface="Consolas"/>
              <a:ea typeface="Consolas"/>
              <a:cs typeface="Consolas"/>
              <a:sym typeface="Consolas"/>
            </a:endParaRPr>
          </a:p>
          <a:p>
            <a:pPr indent="0" lvl="0" marL="0" rtl="0" algn="l">
              <a:lnSpc>
                <a:spcPct val="100000"/>
              </a:lnSpc>
              <a:spcBef>
                <a:spcPts val="0"/>
              </a:spcBef>
              <a:spcAft>
                <a:spcPts val="0"/>
              </a:spcAft>
              <a:buSzPts val="1400"/>
              <a:buNone/>
            </a:pPr>
            <a:r>
              <a:t/>
            </a:r>
            <a:endParaRPr sz="1400"/>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1" name="Shape 1251"/>
        <p:cNvGrpSpPr/>
        <p:nvPr/>
      </p:nvGrpSpPr>
      <p:grpSpPr>
        <a:xfrm>
          <a:off x="0" y="0"/>
          <a:ext cx="0" cy="0"/>
          <a:chOff x="0" y="0"/>
          <a:chExt cx="0" cy="0"/>
        </a:xfrm>
      </p:grpSpPr>
      <p:sp>
        <p:nvSpPr>
          <p:cNvPr id="1252" name="Google Shape;1252;g16cf9093f66_0_4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3" name="Google Shape;1253;g16cf9093f66_0_4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and union method. how this method works is that ; the entire unique elements of all sets make up the union operation. the unique elements of both set a and set b make up the union operation and the result is shown on the screen. by the way the pipe symbol or some call it vertical line is used for the union operation in sets.</a:t>
            </a:r>
            <a:endParaRPr sz="1400"/>
          </a:p>
          <a:p>
            <a:pPr indent="0" lvl="0" marL="0" rtl="0" algn="l">
              <a:lnSpc>
                <a:spcPct val="100000"/>
              </a:lnSpc>
              <a:spcBef>
                <a:spcPts val="0"/>
              </a:spcBef>
              <a:spcAft>
                <a:spcPts val="0"/>
              </a:spcAft>
              <a:buSzPts val="1400"/>
              <a:buNone/>
            </a:pPr>
            <a:r>
              <a:t/>
            </a:r>
            <a:endParaRPr sz="14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tr-TR" sz="1400">
                <a:solidFill>
                  <a:srgbClr val="0000FF"/>
                </a:solidFill>
                <a:latin typeface="Consolas"/>
                <a:ea typeface="Consolas"/>
                <a:cs typeface="Consolas"/>
                <a:sym typeface="Consolas"/>
              </a:rPr>
              <a:t>print</a:t>
            </a:r>
            <a:r>
              <a:rPr lang="tr-TR" sz="1400">
                <a:solidFill>
                  <a:srgbClr val="434343"/>
                </a:solidFill>
                <a:latin typeface="Consolas"/>
                <a:ea typeface="Consolas"/>
                <a:cs typeface="Consolas"/>
                <a:sym typeface="Consolas"/>
              </a:rPr>
              <a:t>(a | b)</a:t>
            </a:r>
            <a:endParaRPr sz="1400">
              <a:solidFill>
                <a:srgbClr val="43434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tr-TR" sz="1400">
                <a:solidFill>
                  <a:srgbClr val="0000FF"/>
                </a:solidFill>
                <a:latin typeface="Consolas"/>
                <a:ea typeface="Consolas"/>
                <a:cs typeface="Consolas"/>
                <a:sym typeface="Consolas"/>
              </a:rPr>
              <a:t>print</a:t>
            </a:r>
            <a:r>
              <a:rPr lang="tr-TR" sz="1400">
                <a:solidFill>
                  <a:srgbClr val="434343"/>
                </a:solidFill>
                <a:latin typeface="Consolas"/>
                <a:ea typeface="Consolas"/>
                <a:cs typeface="Consolas"/>
                <a:sym typeface="Consolas"/>
              </a:rPr>
              <a:t>(a.union(b))</a:t>
            </a:r>
            <a:endParaRPr sz="1400">
              <a:solidFill>
                <a:srgbClr val="434343"/>
              </a:solidFill>
              <a:latin typeface="Consolas"/>
              <a:ea typeface="Consolas"/>
              <a:cs typeface="Consolas"/>
              <a:sym typeface="Consolas"/>
            </a:endParaRPr>
          </a:p>
          <a:p>
            <a:pPr indent="0" lvl="0" marL="0" rtl="0" algn="l">
              <a:lnSpc>
                <a:spcPct val="100000"/>
              </a:lnSpc>
              <a:spcBef>
                <a:spcPts val="0"/>
              </a:spcBef>
              <a:spcAft>
                <a:spcPts val="0"/>
              </a:spcAft>
              <a:buSzPts val="1400"/>
              <a:buNone/>
            </a:pPr>
            <a:r>
              <a:t/>
            </a:r>
            <a:endParaRPr sz="1400"/>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6" name="Shape 1276"/>
        <p:cNvGrpSpPr/>
        <p:nvPr/>
      </p:nvGrpSpPr>
      <p:grpSpPr>
        <a:xfrm>
          <a:off x="0" y="0"/>
          <a:ext cx="0" cy="0"/>
          <a:chOff x="0" y="0"/>
          <a:chExt cx="0" cy="0"/>
        </a:xfrm>
      </p:grpSpPr>
      <p:sp>
        <p:nvSpPr>
          <p:cNvPr id="1277" name="Google Shape;1277;g16cf9093f66_0_5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8" name="Google Shape;1278;g16cf9093f66_0_5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yes. the last method that we use in set operations is intersection method. it allows us to select common elements. which means it returns the </a:t>
            </a:r>
            <a:r>
              <a:rPr lang="tr-TR" sz="1400">
                <a:solidFill>
                  <a:schemeClr val="dk1"/>
                </a:solidFill>
              </a:rPr>
              <a:t>Elements that belong to both sets. By the way, it is worth mentioning this as well. my friends, keep in mind that, all these methods always return a set again. this is important. whenever you use these method, you should know that you will get a set type again. from now on, i am gonna introduce several easy task to you.</a:t>
            </a:r>
            <a:endParaRPr sz="1400">
              <a:solidFill>
                <a:schemeClr val="dk1"/>
              </a:solidFill>
            </a:endParaRPr>
          </a:p>
          <a:p>
            <a:pPr indent="0" lvl="0" marL="0" rtl="0" algn="l">
              <a:lnSpc>
                <a:spcPct val="100000"/>
              </a:lnSpc>
              <a:spcBef>
                <a:spcPts val="0"/>
              </a:spcBef>
              <a:spcAft>
                <a:spcPts val="0"/>
              </a:spcAft>
              <a:buSzPts val="1400"/>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tr-TR" sz="1400">
                <a:solidFill>
                  <a:srgbClr val="0000FF"/>
                </a:solidFill>
                <a:latin typeface="Consolas"/>
                <a:ea typeface="Consolas"/>
                <a:cs typeface="Consolas"/>
                <a:sym typeface="Consolas"/>
              </a:rPr>
              <a:t>print</a:t>
            </a:r>
            <a:r>
              <a:rPr lang="tr-TR" sz="1400">
                <a:solidFill>
                  <a:srgbClr val="434343"/>
                </a:solidFill>
                <a:latin typeface="Consolas"/>
                <a:ea typeface="Consolas"/>
                <a:cs typeface="Consolas"/>
                <a:sym typeface="Consolas"/>
              </a:rPr>
              <a:t>(a &amp; b)</a:t>
            </a:r>
            <a:endParaRPr sz="1400">
              <a:solidFill>
                <a:srgbClr val="43434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tr-TR" sz="1400">
                <a:solidFill>
                  <a:srgbClr val="0000FF"/>
                </a:solidFill>
                <a:latin typeface="Consolas"/>
                <a:ea typeface="Consolas"/>
                <a:cs typeface="Consolas"/>
                <a:sym typeface="Consolas"/>
              </a:rPr>
              <a:t>print</a:t>
            </a:r>
            <a:r>
              <a:rPr lang="tr-TR" sz="1400">
                <a:solidFill>
                  <a:srgbClr val="434343"/>
                </a:solidFill>
                <a:latin typeface="Consolas"/>
                <a:ea typeface="Consolas"/>
                <a:cs typeface="Consolas"/>
                <a:sym typeface="Consolas"/>
              </a:rPr>
              <a:t>(a.intersection(b))</a:t>
            </a:r>
            <a:endParaRPr sz="1400">
              <a:solidFill>
                <a:srgbClr val="434343"/>
              </a:solidFill>
              <a:latin typeface="Consolas"/>
              <a:ea typeface="Consolas"/>
              <a:cs typeface="Consolas"/>
              <a:sym typeface="Consolas"/>
            </a:endParaRPr>
          </a:p>
          <a:p>
            <a:pPr indent="0" lvl="0" marL="0" rtl="0" algn="l">
              <a:lnSpc>
                <a:spcPct val="100000"/>
              </a:lnSpc>
              <a:spcBef>
                <a:spcPts val="0"/>
              </a:spcBef>
              <a:spcAft>
                <a:spcPts val="0"/>
              </a:spcAft>
              <a:buSzPts val="1400"/>
              <a:buNone/>
            </a:pPr>
            <a:r>
              <a:t/>
            </a:r>
            <a:endParaRPr sz="14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725529c603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g725529c603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600"/>
              </a:spcBef>
              <a:spcAft>
                <a:spcPts val="0"/>
              </a:spcAft>
              <a:buNone/>
            </a:pPr>
            <a:r>
              <a:rPr lang="tr-TR" sz="1400">
                <a:solidFill>
                  <a:srgbClr val="434343"/>
                </a:solidFill>
              </a:rPr>
              <a:t>it is string type. how can it be? what do you think. </a:t>
            </a:r>
            <a:r>
              <a:rPr lang="tr-TR" sz="1400">
                <a:solidFill>
                  <a:srgbClr val="434343"/>
                </a:solidFill>
              </a:rPr>
              <a:t>If you want to create a single element </a:t>
            </a:r>
            <a:r>
              <a:rPr lang="tr-TR" sz="1400">
                <a:solidFill>
                  <a:srgbClr val="434343"/>
                </a:solidFill>
                <a:highlight>
                  <a:srgbClr val="EFEFEF"/>
                </a:highlight>
              </a:rPr>
              <a:t>tuple</a:t>
            </a:r>
            <a:r>
              <a:rPr lang="tr-TR" sz="1400">
                <a:solidFill>
                  <a:srgbClr val="434343"/>
                </a:solidFill>
              </a:rPr>
              <a:t>, an error will probably rise, unless you do not use a </a:t>
            </a:r>
            <a:r>
              <a:rPr b="1" lang="tr-TR" sz="1400">
                <a:solidFill>
                  <a:srgbClr val="434343"/>
                </a:solidFill>
              </a:rPr>
              <a:t>comma</a:t>
            </a:r>
            <a:r>
              <a:rPr lang="tr-TR" sz="1400">
                <a:solidFill>
                  <a:srgbClr val="434343"/>
                </a:solidFill>
              </a:rPr>
              <a:t>:</a:t>
            </a:r>
            <a:endParaRPr sz="1400">
              <a:solidFill>
                <a:srgbClr val="434343"/>
              </a:solidFill>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my_tuple = ('Solar')</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print(my_tuple, type(my_tuple), sep='\n')	</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my_tuple = ('Solar',)</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print(my_tuple, type(my_tuple), sep='\n')	</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600" u="sng">
                <a:solidFill>
                  <a:schemeClr val="dk1"/>
                </a:solidFill>
              </a:rPr>
              <a:t>if we do not use parenthesis … let me put it in a different word. even though we do not wrap the values or elements by parenthesis, the python still accepts this syntax as a tuple. in this case we did not use parentheses and it still gives us a tuple type.</a:t>
            </a:r>
            <a:endParaRPr sz="1600" u="sng">
              <a:solidFill>
                <a:schemeClr val="dk1"/>
              </a:solidFill>
              <a:latin typeface="Consolas"/>
              <a:ea typeface="Consolas"/>
              <a:cs typeface="Consolas"/>
              <a:sym typeface="Consola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814a64b5b9_0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g814a64b5b9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and if we run it you can </a:t>
            </a:r>
            <a:r>
              <a:rPr lang="tr-TR" sz="1400"/>
              <a:t>realize</a:t>
            </a:r>
            <a:r>
              <a:rPr lang="tr-TR" sz="1400"/>
              <a:t> that we have a tuple.</a:t>
            </a:r>
            <a:endParaRPr sz="1400"/>
          </a:p>
          <a:p>
            <a:pPr indent="0" lvl="0" marL="0" rtl="0" algn="l">
              <a:lnSpc>
                <a:spcPct val="100000"/>
              </a:lnSpc>
              <a:spcBef>
                <a:spcPts val="0"/>
              </a:spcBef>
              <a:spcAft>
                <a:spcPts val="0"/>
              </a:spcAft>
              <a:buSzPts val="1400"/>
              <a:buNone/>
            </a:pPr>
            <a:r>
              <a:t/>
            </a:r>
            <a:endParaRPr sz="1400"/>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my_tuple = (1, 4, 3, 4, 5, 6, 7, 4)</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my_list = list(my_tuple)</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print(type(my_list), my_list)</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Clr>
                <a:schemeClr val="dk1"/>
              </a:buClr>
              <a:buSzPts val="1100"/>
              <a:buFont typeface="Arial"/>
              <a:buNone/>
            </a:pPr>
            <a:r>
              <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my_tuple = (1, 4, 3, 4, 5, 6, 7, 4)</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my_list = list(my_list)</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print(type(my_tuple), my_tuple)</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7ce344717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g7ce344717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6e575d992b_0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g6e575d992b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what we have here is that the tuples are also indexable. so just as the list indexing </a:t>
            </a:r>
            <a:r>
              <a:rPr lang="tr-TR" sz="1400"/>
              <a:t>methodology, we can index and access the elements of a tuple.</a:t>
            </a:r>
            <a:r>
              <a:rPr lang="tr-TR" sz="1400"/>
              <a:t> ok. when it comes to the example on the screen, if we run it</a:t>
            </a:r>
            <a:endParaRPr sz="1400"/>
          </a:p>
          <a:p>
            <a:pPr indent="0" lvl="0" marL="0" rtl="0" algn="l">
              <a:lnSpc>
                <a:spcPct val="100000"/>
              </a:lnSpc>
              <a:spcBef>
                <a:spcPts val="0"/>
              </a:spcBef>
              <a:spcAft>
                <a:spcPts val="0"/>
              </a:spcAft>
              <a:buSzPts val="1400"/>
              <a:buNone/>
            </a:pPr>
            <a:r>
              <a:t/>
            </a:r>
            <a:endParaRPr sz="1400"/>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even_no = (0, 2, 4)</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print(even_no[0])</a:t>
            </a:r>
            <a:endParaRPr sz="1400">
              <a:latin typeface="Consolas"/>
              <a:ea typeface="Consolas"/>
              <a:cs typeface="Consolas"/>
              <a:sym typeface="Consolas"/>
            </a:endParaRPr>
          </a:p>
          <a:p>
            <a:pPr indent="0" lvl="0" marL="0" rtl="0" algn="l">
              <a:spcBef>
                <a:spcPts val="0"/>
              </a:spcBef>
              <a:spcAft>
                <a:spcPts val="0"/>
              </a:spcAft>
              <a:buSzPts val="1400"/>
              <a:buNone/>
            </a:pPr>
            <a:r>
              <a:rPr lang="tr-TR" sz="1400">
                <a:solidFill>
                  <a:schemeClr val="dk1"/>
                </a:solidFill>
                <a:latin typeface="Consolas"/>
                <a:ea typeface="Consolas"/>
                <a:cs typeface="Consolas"/>
                <a:sym typeface="Consolas"/>
              </a:rPr>
              <a:t>print(even_no[1])</a:t>
            </a:r>
            <a:endParaRPr sz="1400">
              <a:solidFill>
                <a:schemeClr val="dk1"/>
              </a:solidFill>
              <a:latin typeface="Consolas"/>
              <a:ea typeface="Consolas"/>
              <a:cs typeface="Consolas"/>
              <a:sym typeface="Consolas"/>
            </a:endParaRPr>
          </a:p>
          <a:p>
            <a:pPr indent="0" lvl="0" marL="0" rtl="0" algn="l">
              <a:spcBef>
                <a:spcPts val="0"/>
              </a:spcBef>
              <a:spcAft>
                <a:spcPts val="0"/>
              </a:spcAft>
              <a:buSzPts val="1400"/>
              <a:buNone/>
            </a:pPr>
            <a:r>
              <a:rPr lang="tr-TR" sz="1400">
                <a:solidFill>
                  <a:schemeClr val="dk1"/>
                </a:solidFill>
                <a:latin typeface="Consolas"/>
                <a:ea typeface="Consolas"/>
                <a:cs typeface="Consolas"/>
                <a:sym typeface="Consolas"/>
              </a:rPr>
              <a:t>print(even_no[2])</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print(even_no[3])</a:t>
            </a:r>
            <a:endParaRPr sz="1400">
              <a:solidFill>
                <a:schemeClr val="dk1"/>
              </a:solidFill>
              <a:latin typeface="Consolas"/>
              <a:ea typeface="Consolas"/>
              <a:cs typeface="Consolas"/>
              <a:sym typeface="Consola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6e575d992b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g6e575d992b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1000"/>
              </a:spcBef>
              <a:spcAft>
                <a:spcPts val="0"/>
              </a:spcAft>
              <a:buNone/>
            </a:pPr>
            <a:r>
              <a:rPr lang="tr-TR" sz="1400">
                <a:solidFill>
                  <a:srgbClr val="434343"/>
                </a:solidFill>
              </a:rPr>
              <a:t>And one of the most important differences of </a:t>
            </a:r>
            <a:r>
              <a:rPr lang="tr-TR" sz="1400">
                <a:solidFill>
                  <a:srgbClr val="434343"/>
                </a:solidFill>
                <a:highlight>
                  <a:srgbClr val="EFEFEF"/>
                </a:highlight>
              </a:rPr>
              <a:t>tuple</a:t>
            </a:r>
            <a:r>
              <a:rPr lang="tr-TR" sz="1400">
                <a:solidFill>
                  <a:srgbClr val="434343"/>
                </a:solidFill>
              </a:rPr>
              <a:t>s from </a:t>
            </a:r>
            <a:r>
              <a:rPr lang="tr-TR" sz="1400">
                <a:solidFill>
                  <a:srgbClr val="434343"/>
                </a:solidFill>
                <a:highlight>
                  <a:srgbClr val="EFEFEF"/>
                </a:highlight>
              </a:rPr>
              <a:t>list</a:t>
            </a:r>
            <a:r>
              <a:rPr lang="tr-TR" sz="1400">
                <a:solidFill>
                  <a:srgbClr val="434343"/>
                </a:solidFill>
              </a:rPr>
              <a:t>s is that </a:t>
            </a:r>
            <a:r>
              <a:rPr lang="tr-TR" sz="1400">
                <a:solidFill>
                  <a:srgbClr val="434343"/>
                </a:solidFill>
                <a:highlight>
                  <a:srgbClr val="EFEFEF"/>
                </a:highlight>
              </a:rPr>
              <a:t>tuple</a:t>
            </a:r>
            <a:r>
              <a:rPr lang="tr-TR" sz="1400">
                <a:solidFill>
                  <a:srgbClr val="434343"/>
                </a:solidFill>
              </a:rPr>
              <a:t> object does not support item assignment. Yes, because </a:t>
            </a:r>
            <a:r>
              <a:rPr lang="tr-TR" sz="1400">
                <a:solidFill>
                  <a:srgbClr val="434343"/>
                </a:solidFill>
                <a:highlight>
                  <a:srgbClr val="EFEFEF"/>
                </a:highlight>
              </a:rPr>
              <a:t>tuple</a:t>
            </a:r>
            <a:r>
              <a:rPr lang="tr-TR" sz="1400">
                <a:solidFill>
                  <a:srgbClr val="434343"/>
                </a:solidFill>
              </a:rPr>
              <a:t> is </a:t>
            </a:r>
            <a:r>
              <a:rPr lang="tr-TR" sz="1400">
                <a:solidFill>
                  <a:srgbClr val="073763"/>
                </a:solidFill>
              </a:rPr>
              <a:t>immutable</a:t>
            </a:r>
            <a:r>
              <a:rPr lang="tr-TR" sz="1400">
                <a:solidFill>
                  <a:srgbClr val="434343"/>
                </a:solidFill>
              </a:rPr>
              <a:t>. did you remember what the immutable is. shoot on the class chat. as i stated before, immutable, just as string type, means unchangeable. </a:t>
            </a:r>
            <a:endParaRPr sz="1400">
              <a:solidFill>
                <a:srgbClr val="434343"/>
              </a:solidFill>
            </a:endParaRPr>
          </a:p>
          <a:p>
            <a:pPr indent="0" lvl="0" marL="0" rtl="0" algn="l">
              <a:lnSpc>
                <a:spcPct val="110000"/>
              </a:lnSpc>
              <a:spcBef>
                <a:spcPts val="1000"/>
              </a:spcBef>
              <a:spcAft>
                <a:spcPts val="0"/>
              </a:spcAft>
              <a:buNone/>
            </a:pPr>
            <a:r>
              <a:rPr lang="tr-TR" sz="1400">
                <a:solidFill>
                  <a:srgbClr val="434343"/>
                </a:solidFill>
              </a:rPr>
              <a:t>so. If we go back to our example here, we can not assign string new york to city tuple.</a:t>
            </a:r>
            <a:endParaRPr sz="1400">
              <a:solidFill>
                <a:srgbClr val="434343"/>
              </a:solidFill>
            </a:endParaRPr>
          </a:p>
          <a:p>
            <a:pPr indent="0" lvl="0" marL="0" rtl="0" algn="l">
              <a:lnSpc>
                <a:spcPct val="110000"/>
              </a:lnSpc>
              <a:spcBef>
                <a:spcPts val="1000"/>
              </a:spcBef>
              <a:spcAft>
                <a:spcPts val="0"/>
              </a:spcAft>
              <a:buNone/>
            </a:pPr>
            <a:r>
              <a:rPr lang="tr-TR" sz="1400">
                <a:solidFill>
                  <a:srgbClr val="434343"/>
                </a:solidFill>
                <a:latin typeface="Consolas"/>
                <a:ea typeface="Consolas"/>
                <a:cs typeface="Consolas"/>
                <a:sym typeface="Consolas"/>
              </a:rPr>
              <a:t>city_list = [‘Tokyo’, ‘Istanbul’, ‘Moskow’, ‘Dublin’]</a:t>
            </a:r>
            <a:endParaRPr sz="1400">
              <a:solidFill>
                <a:srgbClr val="434343"/>
              </a:solidFill>
              <a:latin typeface="Consolas"/>
              <a:ea typeface="Consolas"/>
              <a:cs typeface="Consolas"/>
              <a:sym typeface="Consolas"/>
            </a:endParaRPr>
          </a:p>
          <a:p>
            <a:pPr indent="0" lvl="0" marL="0" rtl="0" algn="l">
              <a:lnSpc>
                <a:spcPct val="110000"/>
              </a:lnSpc>
              <a:spcBef>
                <a:spcPts val="1000"/>
              </a:spcBef>
              <a:spcAft>
                <a:spcPts val="0"/>
              </a:spcAft>
              <a:buNone/>
            </a:pPr>
            <a:r>
              <a:rPr lang="tr-TR" sz="1400">
                <a:solidFill>
                  <a:srgbClr val="434343"/>
                </a:solidFill>
                <a:latin typeface="Consolas"/>
                <a:ea typeface="Consolas"/>
                <a:cs typeface="Consolas"/>
                <a:sym typeface="Consolas"/>
              </a:rPr>
              <a:t>city_tuple = tuple(city_list)</a:t>
            </a:r>
            <a:endParaRPr sz="1400">
              <a:solidFill>
                <a:srgbClr val="434343"/>
              </a:solidFill>
              <a:latin typeface="Consolas"/>
              <a:ea typeface="Consolas"/>
              <a:cs typeface="Consolas"/>
              <a:sym typeface="Consolas"/>
            </a:endParaRPr>
          </a:p>
          <a:p>
            <a:pPr indent="0" lvl="0" marL="0" rtl="0" algn="l">
              <a:lnSpc>
                <a:spcPct val="110000"/>
              </a:lnSpc>
              <a:spcBef>
                <a:spcPts val="1000"/>
              </a:spcBef>
              <a:spcAft>
                <a:spcPts val="0"/>
              </a:spcAft>
              <a:buNone/>
            </a:pPr>
            <a:r>
              <a:rPr lang="tr-TR" sz="1400">
                <a:solidFill>
                  <a:srgbClr val="434343"/>
                </a:solidFill>
                <a:latin typeface="Consolas"/>
                <a:ea typeface="Consolas"/>
                <a:cs typeface="Consolas"/>
                <a:sym typeface="Consolas"/>
              </a:rPr>
              <a:t>city_tuple[0] = ‘New York’</a:t>
            </a:r>
            <a:endParaRPr sz="1400">
              <a:solidFill>
                <a:srgbClr val="434343"/>
              </a:solidFill>
              <a:latin typeface="Consolas"/>
              <a:ea typeface="Consolas"/>
              <a:cs typeface="Consolas"/>
              <a:sym typeface="Consola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1076325" y="1863600"/>
            <a:ext cx="4962600" cy="14163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4800"/>
              <a:buNone/>
              <a:defRPr>
                <a:solidFill>
                  <a:srgbClr val="5190CE"/>
                </a:solidFill>
              </a:defRPr>
            </a:lvl1pPr>
            <a:lvl2pPr lvl="1" algn="l">
              <a:lnSpc>
                <a:spcPct val="90000"/>
              </a:lnSpc>
              <a:spcBef>
                <a:spcPts val="0"/>
              </a:spcBef>
              <a:spcAft>
                <a:spcPts val="0"/>
              </a:spcAft>
              <a:buSzPts val="4800"/>
              <a:buNone/>
              <a:defRPr/>
            </a:lvl2pPr>
            <a:lvl3pPr lvl="2" algn="l">
              <a:lnSpc>
                <a:spcPct val="90000"/>
              </a:lnSpc>
              <a:spcBef>
                <a:spcPts val="0"/>
              </a:spcBef>
              <a:spcAft>
                <a:spcPts val="0"/>
              </a:spcAft>
              <a:buSzPts val="4800"/>
              <a:buNone/>
              <a:defRPr/>
            </a:lvl3pPr>
            <a:lvl4pPr lvl="3" algn="l">
              <a:lnSpc>
                <a:spcPct val="90000"/>
              </a:lnSpc>
              <a:spcBef>
                <a:spcPts val="0"/>
              </a:spcBef>
              <a:spcAft>
                <a:spcPts val="0"/>
              </a:spcAft>
              <a:buSzPts val="4800"/>
              <a:buNone/>
              <a:defRPr/>
            </a:lvl4pPr>
            <a:lvl5pPr lvl="4" algn="l">
              <a:lnSpc>
                <a:spcPct val="90000"/>
              </a:lnSpc>
              <a:spcBef>
                <a:spcPts val="0"/>
              </a:spcBef>
              <a:spcAft>
                <a:spcPts val="0"/>
              </a:spcAft>
              <a:buSzPts val="4800"/>
              <a:buNone/>
              <a:defRPr/>
            </a:lvl5pPr>
            <a:lvl6pPr lvl="5" algn="l">
              <a:lnSpc>
                <a:spcPct val="90000"/>
              </a:lnSpc>
              <a:spcBef>
                <a:spcPts val="0"/>
              </a:spcBef>
              <a:spcAft>
                <a:spcPts val="0"/>
              </a:spcAft>
              <a:buSzPts val="4800"/>
              <a:buNone/>
              <a:defRPr/>
            </a:lvl6pPr>
            <a:lvl7pPr lvl="6" algn="l">
              <a:lnSpc>
                <a:spcPct val="90000"/>
              </a:lnSpc>
              <a:spcBef>
                <a:spcPts val="0"/>
              </a:spcBef>
              <a:spcAft>
                <a:spcPts val="0"/>
              </a:spcAft>
              <a:buSzPts val="4800"/>
              <a:buNone/>
              <a:defRPr/>
            </a:lvl7pPr>
            <a:lvl8pPr lvl="7" algn="l">
              <a:lnSpc>
                <a:spcPct val="90000"/>
              </a:lnSpc>
              <a:spcBef>
                <a:spcPts val="0"/>
              </a:spcBef>
              <a:spcAft>
                <a:spcPts val="0"/>
              </a:spcAft>
              <a:buSzPts val="4800"/>
              <a:buNone/>
              <a:defRPr/>
            </a:lvl8pPr>
            <a:lvl9pPr lvl="8" algn="l">
              <a:lnSpc>
                <a:spcPct val="90000"/>
              </a:lnSpc>
              <a:spcBef>
                <a:spcPts val="0"/>
              </a:spcBef>
              <a:spcAft>
                <a:spcPts val="0"/>
              </a:spcAft>
              <a:buSzPts val="4800"/>
              <a:buNone/>
              <a:defRPr/>
            </a:lvl9pPr>
          </a:lstStyle>
          <a:p/>
        </p:txBody>
      </p:sp>
      <p:sp>
        <p:nvSpPr>
          <p:cNvPr id="12" name="Google Shape;12;p2"/>
          <p:cNvSpPr/>
          <p:nvPr/>
        </p:nvSpPr>
        <p:spPr>
          <a:xfrm rot="5400000">
            <a:off x="-303375" y="2166905"/>
            <a:ext cx="1416300" cy="8097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 name="Google Shape;13;p2"/>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14" name="Google Shape;14;p2"/>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3"/>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29ED4"/>
              </a:solidFill>
              <a:latin typeface="Arial"/>
              <a:ea typeface="Arial"/>
              <a:cs typeface="Arial"/>
              <a:sym typeface="Arial"/>
            </a:endParaRPr>
          </a:p>
        </p:txBody>
      </p:sp>
      <p:sp>
        <p:nvSpPr>
          <p:cNvPr id="17" name="Google Shape;17;p3"/>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18" name="Google Shape;18;p3"/>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19" name="Google Shape;19;p3"/>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0" name="Shape 20"/>
        <p:cNvGrpSpPr/>
        <p:nvPr/>
      </p:nvGrpSpPr>
      <p:grpSpPr>
        <a:xfrm>
          <a:off x="0" y="0"/>
          <a:ext cx="0" cy="0"/>
          <a:chOff x="0" y="0"/>
          <a:chExt cx="0" cy="0"/>
        </a:xfrm>
      </p:grpSpPr>
      <p:sp>
        <p:nvSpPr>
          <p:cNvPr id="21" name="Google Shape;21;p4"/>
          <p:cNvSpPr txBox="1"/>
          <p:nvPr>
            <p:ph type="ctrTitle"/>
          </p:nvPr>
        </p:nvSpPr>
        <p:spPr>
          <a:xfrm>
            <a:off x="1085850" y="1991850"/>
            <a:ext cx="4676700" cy="11598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SzPts val="4800"/>
              <a:buNone/>
              <a:defRPr sz="4800">
                <a:solidFill>
                  <a:srgbClr val="5B92CA"/>
                </a:solidFill>
              </a:defRPr>
            </a:lvl1pPr>
            <a:lvl2pPr lvl="1" algn="l">
              <a:lnSpc>
                <a:spcPct val="80000"/>
              </a:lnSpc>
              <a:spcBef>
                <a:spcPts val="0"/>
              </a:spcBef>
              <a:spcAft>
                <a:spcPts val="0"/>
              </a:spcAft>
              <a:buSzPts val="4800"/>
              <a:buNone/>
              <a:defRPr sz="4800"/>
            </a:lvl2pPr>
            <a:lvl3pPr lvl="2" algn="l">
              <a:lnSpc>
                <a:spcPct val="80000"/>
              </a:lnSpc>
              <a:spcBef>
                <a:spcPts val="0"/>
              </a:spcBef>
              <a:spcAft>
                <a:spcPts val="0"/>
              </a:spcAft>
              <a:buSzPts val="4800"/>
              <a:buNone/>
              <a:defRPr sz="4800"/>
            </a:lvl3pPr>
            <a:lvl4pPr lvl="3" algn="l">
              <a:lnSpc>
                <a:spcPct val="80000"/>
              </a:lnSpc>
              <a:spcBef>
                <a:spcPts val="0"/>
              </a:spcBef>
              <a:spcAft>
                <a:spcPts val="0"/>
              </a:spcAft>
              <a:buSzPts val="4800"/>
              <a:buNone/>
              <a:defRPr sz="4800"/>
            </a:lvl4pPr>
            <a:lvl5pPr lvl="4" algn="l">
              <a:lnSpc>
                <a:spcPct val="80000"/>
              </a:lnSpc>
              <a:spcBef>
                <a:spcPts val="0"/>
              </a:spcBef>
              <a:spcAft>
                <a:spcPts val="0"/>
              </a:spcAft>
              <a:buSzPts val="4800"/>
              <a:buNone/>
              <a:defRPr sz="4800"/>
            </a:lvl5pPr>
            <a:lvl6pPr lvl="5" algn="l">
              <a:lnSpc>
                <a:spcPct val="80000"/>
              </a:lnSpc>
              <a:spcBef>
                <a:spcPts val="0"/>
              </a:spcBef>
              <a:spcAft>
                <a:spcPts val="0"/>
              </a:spcAft>
              <a:buSzPts val="4800"/>
              <a:buNone/>
              <a:defRPr sz="4800"/>
            </a:lvl6pPr>
            <a:lvl7pPr lvl="6" algn="l">
              <a:lnSpc>
                <a:spcPct val="80000"/>
              </a:lnSpc>
              <a:spcBef>
                <a:spcPts val="0"/>
              </a:spcBef>
              <a:spcAft>
                <a:spcPts val="0"/>
              </a:spcAft>
              <a:buSzPts val="4800"/>
              <a:buNone/>
              <a:defRPr sz="4800"/>
            </a:lvl7pPr>
            <a:lvl8pPr lvl="7" algn="l">
              <a:lnSpc>
                <a:spcPct val="80000"/>
              </a:lnSpc>
              <a:spcBef>
                <a:spcPts val="0"/>
              </a:spcBef>
              <a:spcAft>
                <a:spcPts val="0"/>
              </a:spcAft>
              <a:buSzPts val="4800"/>
              <a:buNone/>
              <a:defRPr sz="4800"/>
            </a:lvl8pPr>
            <a:lvl9pPr lvl="8" algn="l">
              <a:lnSpc>
                <a:spcPct val="80000"/>
              </a:lnSpc>
              <a:spcBef>
                <a:spcPts val="0"/>
              </a:spcBef>
              <a:spcAft>
                <a:spcPts val="0"/>
              </a:spcAft>
              <a:buSzPts val="4800"/>
              <a:buNone/>
              <a:defRPr sz="4800"/>
            </a:lvl9pPr>
          </a:lstStyle>
          <a:p/>
        </p:txBody>
      </p:sp>
      <p:sp>
        <p:nvSpPr>
          <p:cNvPr id="22" name="Google Shape;22;p4"/>
          <p:cNvSpPr txBox="1"/>
          <p:nvPr>
            <p:ph idx="1" type="subTitle"/>
          </p:nvPr>
        </p:nvSpPr>
        <p:spPr>
          <a:xfrm>
            <a:off x="1085850" y="3287726"/>
            <a:ext cx="4676700" cy="383700"/>
          </a:xfrm>
          <a:prstGeom prst="rect">
            <a:avLst/>
          </a:prstGeom>
          <a:noFill/>
          <a:ln>
            <a:noFill/>
          </a:ln>
        </p:spPr>
        <p:txBody>
          <a:bodyPr anchorCtr="0" anchor="t" bIns="0" lIns="0" spcFirstLastPara="1" rIns="0" wrap="square" tIns="0">
            <a:noAutofit/>
          </a:bodyPr>
          <a:lstStyle>
            <a:lvl1pPr lvl="0" algn="l">
              <a:lnSpc>
                <a:spcPct val="110000"/>
              </a:lnSpc>
              <a:spcBef>
                <a:spcPts val="0"/>
              </a:spcBef>
              <a:spcAft>
                <a:spcPts val="0"/>
              </a:spcAft>
              <a:buClr>
                <a:schemeClr val="dk2"/>
              </a:buClr>
              <a:buSzPts val="1800"/>
              <a:buNone/>
              <a:defRPr>
                <a:solidFill>
                  <a:schemeClr val="dk2"/>
                </a:solidFill>
              </a:defRPr>
            </a:lvl1pPr>
            <a:lvl2pPr lvl="1" algn="l">
              <a:lnSpc>
                <a:spcPct val="110000"/>
              </a:lnSpc>
              <a:spcBef>
                <a:spcPts val="0"/>
              </a:spcBef>
              <a:spcAft>
                <a:spcPts val="0"/>
              </a:spcAft>
              <a:buClr>
                <a:schemeClr val="dk2"/>
              </a:buClr>
              <a:buSzPts val="3000"/>
              <a:buNone/>
              <a:defRPr sz="3000">
                <a:solidFill>
                  <a:schemeClr val="dk2"/>
                </a:solidFill>
              </a:defRPr>
            </a:lvl2pPr>
            <a:lvl3pPr lvl="2" algn="l">
              <a:lnSpc>
                <a:spcPct val="110000"/>
              </a:lnSpc>
              <a:spcBef>
                <a:spcPts val="0"/>
              </a:spcBef>
              <a:spcAft>
                <a:spcPts val="0"/>
              </a:spcAft>
              <a:buClr>
                <a:schemeClr val="dk2"/>
              </a:buClr>
              <a:buSzPts val="3000"/>
              <a:buNone/>
              <a:defRPr sz="3000">
                <a:solidFill>
                  <a:schemeClr val="dk2"/>
                </a:solidFill>
              </a:defRPr>
            </a:lvl3pPr>
            <a:lvl4pPr lvl="3" algn="l">
              <a:lnSpc>
                <a:spcPct val="110000"/>
              </a:lnSpc>
              <a:spcBef>
                <a:spcPts val="0"/>
              </a:spcBef>
              <a:spcAft>
                <a:spcPts val="0"/>
              </a:spcAft>
              <a:buClr>
                <a:schemeClr val="dk2"/>
              </a:buClr>
              <a:buSzPts val="3000"/>
              <a:buNone/>
              <a:defRPr sz="3000">
                <a:solidFill>
                  <a:schemeClr val="dk2"/>
                </a:solidFill>
              </a:defRPr>
            </a:lvl4pPr>
            <a:lvl5pPr lvl="4" algn="l">
              <a:lnSpc>
                <a:spcPct val="110000"/>
              </a:lnSpc>
              <a:spcBef>
                <a:spcPts val="0"/>
              </a:spcBef>
              <a:spcAft>
                <a:spcPts val="0"/>
              </a:spcAft>
              <a:buClr>
                <a:schemeClr val="dk2"/>
              </a:buClr>
              <a:buSzPts val="3000"/>
              <a:buNone/>
              <a:defRPr sz="3000">
                <a:solidFill>
                  <a:schemeClr val="dk2"/>
                </a:solidFill>
              </a:defRPr>
            </a:lvl5pPr>
            <a:lvl6pPr lvl="5" algn="l">
              <a:lnSpc>
                <a:spcPct val="110000"/>
              </a:lnSpc>
              <a:spcBef>
                <a:spcPts val="0"/>
              </a:spcBef>
              <a:spcAft>
                <a:spcPts val="0"/>
              </a:spcAft>
              <a:buClr>
                <a:schemeClr val="dk2"/>
              </a:buClr>
              <a:buSzPts val="3000"/>
              <a:buNone/>
              <a:defRPr sz="3000">
                <a:solidFill>
                  <a:schemeClr val="dk2"/>
                </a:solidFill>
              </a:defRPr>
            </a:lvl6pPr>
            <a:lvl7pPr lvl="6" algn="l">
              <a:lnSpc>
                <a:spcPct val="110000"/>
              </a:lnSpc>
              <a:spcBef>
                <a:spcPts val="0"/>
              </a:spcBef>
              <a:spcAft>
                <a:spcPts val="0"/>
              </a:spcAft>
              <a:buClr>
                <a:schemeClr val="dk2"/>
              </a:buClr>
              <a:buSzPts val="3000"/>
              <a:buNone/>
              <a:defRPr sz="3000">
                <a:solidFill>
                  <a:schemeClr val="dk2"/>
                </a:solidFill>
              </a:defRPr>
            </a:lvl7pPr>
            <a:lvl8pPr lvl="7" algn="l">
              <a:lnSpc>
                <a:spcPct val="110000"/>
              </a:lnSpc>
              <a:spcBef>
                <a:spcPts val="0"/>
              </a:spcBef>
              <a:spcAft>
                <a:spcPts val="0"/>
              </a:spcAft>
              <a:buClr>
                <a:schemeClr val="dk2"/>
              </a:buClr>
              <a:buSzPts val="3000"/>
              <a:buNone/>
              <a:defRPr sz="3000">
                <a:solidFill>
                  <a:schemeClr val="dk2"/>
                </a:solidFill>
              </a:defRPr>
            </a:lvl8pPr>
            <a:lvl9pPr lvl="8" algn="l">
              <a:lnSpc>
                <a:spcPct val="110000"/>
              </a:lnSpc>
              <a:spcBef>
                <a:spcPts val="0"/>
              </a:spcBef>
              <a:spcAft>
                <a:spcPts val="0"/>
              </a:spcAft>
              <a:buClr>
                <a:schemeClr val="dk2"/>
              </a:buClr>
              <a:buSzPts val="3000"/>
              <a:buNone/>
              <a:defRPr sz="3000">
                <a:solidFill>
                  <a:schemeClr val="dk2"/>
                </a:solidFill>
              </a:defRPr>
            </a:lvl9pPr>
          </a:lstStyle>
          <a:p/>
        </p:txBody>
      </p:sp>
      <p:sp>
        <p:nvSpPr>
          <p:cNvPr id="23" name="Google Shape;23;p4"/>
          <p:cNvSpPr/>
          <p:nvPr/>
        </p:nvSpPr>
        <p:spPr>
          <a:xfrm rot="5400000">
            <a:off x="-303375" y="2166905"/>
            <a:ext cx="1416300" cy="8097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 name="Google Shape;24;p4"/>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25" name="Google Shape;25;p4"/>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6" name="Shape 26"/>
        <p:cNvGrpSpPr/>
        <p:nvPr/>
      </p:nvGrpSpPr>
      <p:grpSpPr>
        <a:xfrm>
          <a:off x="0" y="0"/>
          <a:ext cx="0" cy="0"/>
          <a:chOff x="0" y="0"/>
          <a:chExt cx="0" cy="0"/>
        </a:xfrm>
      </p:grpSpPr>
      <p:sp>
        <p:nvSpPr>
          <p:cNvPr id="27" name="Google Shape;27;p5"/>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5"/>
          <p:cNvSpPr/>
          <p:nvPr/>
        </p:nvSpPr>
        <p:spPr>
          <a:xfrm rot="5400000">
            <a:off x="-100350" y="292998"/>
            <a:ext cx="468600" cy="2679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5"/>
          <p:cNvSpPr txBox="1"/>
          <p:nvPr>
            <p:ph type="title"/>
          </p:nvPr>
        </p:nvSpPr>
        <p:spPr>
          <a:xfrm>
            <a:off x="457200" y="192648"/>
            <a:ext cx="5640900" cy="10827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SzPts val="4800"/>
              <a:buNone/>
              <a:defRPr>
                <a:solidFill>
                  <a:srgbClr val="71A0CF"/>
                </a:solidFill>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p:txBody>
      </p:sp>
      <p:sp>
        <p:nvSpPr>
          <p:cNvPr id="30" name="Google Shape;30;p5"/>
          <p:cNvSpPr txBox="1"/>
          <p:nvPr>
            <p:ph idx="1" type="body"/>
          </p:nvPr>
        </p:nvSpPr>
        <p:spPr>
          <a:xfrm>
            <a:off x="501500" y="1508650"/>
            <a:ext cx="6605700" cy="3603300"/>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600"/>
              </a:spcBef>
              <a:spcAft>
                <a:spcPts val="0"/>
              </a:spcAft>
              <a:buClr>
                <a:srgbClr val="741B47"/>
              </a:buClr>
              <a:buSzPts val="1800"/>
              <a:buChar char="▸"/>
              <a:defRPr/>
            </a:lvl1pPr>
            <a:lvl2pPr indent="-342900" lvl="1" marL="914400" algn="l">
              <a:lnSpc>
                <a:spcPct val="110000"/>
              </a:lnSpc>
              <a:spcBef>
                <a:spcPts val="600"/>
              </a:spcBef>
              <a:spcAft>
                <a:spcPts val="0"/>
              </a:spcAft>
              <a:buClr>
                <a:srgbClr val="741B47"/>
              </a:buClr>
              <a:buSzPts val="1800"/>
              <a:buChar char="▹"/>
              <a:defRPr/>
            </a:lvl2pPr>
            <a:lvl3pPr indent="-342900" lvl="2" marL="1371600" algn="l">
              <a:lnSpc>
                <a:spcPct val="110000"/>
              </a:lnSpc>
              <a:spcBef>
                <a:spcPts val="600"/>
              </a:spcBef>
              <a:spcAft>
                <a:spcPts val="0"/>
              </a:spcAft>
              <a:buClr>
                <a:srgbClr val="741B47"/>
              </a:buClr>
              <a:buSzPts val="1800"/>
              <a:buChar char="▹"/>
              <a:defRPr/>
            </a:lvl3pPr>
            <a:lvl4pPr indent="-355600" lvl="3" marL="1828800" algn="l">
              <a:lnSpc>
                <a:spcPct val="110000"/>
              </a:lnSpc>
              <a:spcBef>
                <a:spcPts val="600"/>
              </a:spcBef>
              <a:spcAft>
                <a:spcPts val="0"/>
              </a:spcAft>
              <a:buClr>
                <a:srgbClr val="741B47"/>
              </a:buClr>
              <a:buSzPts val="2000"/>
              <a:buChar char="▹"/>
              <a:defRPr/>
            </a:lvl4pPr>
            <a:lvl5pPr indent="-355600" lvl="4" marL="2286000" algn="l">
              <a:lnSpc>
                <a:spcPct val="110000"/>
              </a:lnSpc>
              <a:spcBef>
                <a:spcPts val="600"/>
              </a:spcBef>
              <a:spcAft>
                <a:spcPts val="0"/>
              </a:spcAft>
              <a:buClr>
                <a:srgbClr val="741B47"/>
              </a:buClr>
              <a:buSzPts val="2000"/>
              <a:buChar char="▹"/>
              <a:defRPr/>
            </a:lvl5pPr>
            <a:lvl6pPr indent="-355600" lvl="5" marL="2743200" algn="l">
              <a:lnSpc>
                <a:spcPct val="110000"/>
              </a:lnSpc>
              <a:spcBef>
                <a:spcPts val="600"/>
              </a:spcBef>
              <a:spcAft>
                <a:spcPts val="0"/>
              </a:spcAft>
              <a:buClr>
                <a:srgbClr val="741B47"/>
              </a:buClr>
              <a:buSzPts val="2000"/>
              <a:buChar char="▹"/>
              <a:defRPr/>
            </a:lvl6pPr>
            <a:lvl7pPr indent="-355600" lvl="6" marL="3200400" algn="l">
              <a:lnSpc>
                <a:spcPct val="110000"/>
              </a:lnSpc>
              <a:spcBef>
                <a:spcPts val="600"/>
              </a:spcBef>
              <a:spcAft>
                <a:spcPts val="0"/>
              </a:spcAft>
              <a:buClr>
                <a:srgbClr val="741B47"/>
              </a:buClr>
              <a:buSzPts val="2000"/>
              <a:buChar char="▹"/>
              <a:defRPr/>
            </a:lvl7pPr>
            <a:lvl8pPr indent="-355600" lvl="7" marL="3657600" algn="l">
              <a:lnSpc>
                <a:spcPct val="110000"/>
              </a:lnSpc>
              <a:spcBef>
                <a:spcPts val="600"/>
              </a:spcBef>
              <a:spcAft>
                <a:spcPts val="0"/>
              </a:spcAft>
              <a:buClr>
                <a:srgbClr val="741B47"/>
              </a:buClr>
              <a:buSzPts val="2000"/>
              <a:buChar char="▹"/>
              <a:defRPr/>
            </a:lvl8pPr>
            <a:lvl9pPr indent="-355600" lvl="8" marL="4114800" algn="l">
              <a:lnSpc>
                <a:spcPct val="110000"/>
              </a:lnSpc>
              <a:spcBef>
                <a:spcPts val="600"/>
              </a:spcBef>
              <a:spcAft>
                <a:spcPts val="0"/>
              </a:spcAft>
              <a:buClr>
                <a:srgbClr val="741B47"/>
              </a:buClr>
              <a:buSzPts val="2000"/>
              <a:buChar char="▹"/>
              <a:defRPr/>
            </a:lvl9pPr>
          </a:lstStyle>
          <a:p/>
        </p:txBody>
      </p:sp>
      <p:sp>
        <p:nvSpPr>
          <p:cNvPr id="31" name="Google Shape;31;p5"/>
          <p:cNvSpPr txBox="1"/>
          <p:nvPr>
            <p:ph idx="12" type="sldNum"/>
          </p:nvPr>
        </p:nvSpPr>
        <p:spPr>
          <a:xfrm>
            <a:off x="8909123" y="4934346"/>
            <a:ext cx="205500" cy="177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32" name="Google Shape;32;p5"/>
          <p:cNvPicPr preferRelativeResize="0"/>
          <p:nvPr/>
        </p:nvPicPr>
        <p:blipFill rotWithShape="1">
          <a:blip r:embed="rId2">
            <a:alphaModFix/>
          </a:blip>
          <a:srcRect b="0" l="0" r="0" t="0"/>
          <a:stretch/>
        </p:blipFill>
        <p:spPr>
          <a:xfrm>
            <a:off x="69266" y="4849238"/>
            <a:ext cx="1269600" cy="272225"/>
          </a:xfrm>
          <a:prstGeom prst="rect">
            <a:avLst/>
          </a:prstGeom>
          <a:noFill/>
          <a:ln>
            <a:noFill/>
          </a:ln>
        </p:spPr>
      </p:pic>
      <p:sp>
        <p:nvSpPr>
          <p:cNvPr id="33" name="Google Shape;33;p5"/>
          <p:cNvSpPr txBox="1"/>
          <p:nvPr/>
        </p:nvSpPr>
        <p:spPr>
          <a:xfrm>
            <a:off x="1264600" y="46924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4" name="Shape 34"/>
        <p:cNvGrpSpPr/>
        <p:nvPr/>
      </p:nvGrpSpPr>
      <p:grpSpPr>
        <a:xfrm>
          <a:off x="0" y="0"/>
          <a:ext cx="0" cy="0"/>
          <a:chOff x="0" y="0"/>
          <a:chExt cx="0" cy="0"/>
        </a:xfrm>
      </p:grpSpPr>
      <p:sp>
        <p:nvSpPr>
          <p:cNvPr id="35" name="Google Shape;35;p6"/>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71A0CF"/>
              </a:solidFill>
              <a:latin typeface="Arial"/>
              <a:ea typeface="Arial"/>
              <a:cs typeface="Arial"/>
              <a:sym typeface="Arial"/>
            </a:endParaRPr>
          </a:p>
        </p:txBody>
      </p:sp>
      <p:sp>
        <p:nvSpPr>
          <p:cNvPr id="36" name="Google Shape;36;p6"/>
          <p:cNvSpPr txBox="1"/>
          <p:nvPr>
            <p:ph idx="1" type="body"/>
          </p:nvPr>
        </p:nvSpPr>
        <p:spPr>
          <a:xfrm>
            <a:off x="457200" y="1462350"/>
            <a:ext cx="4369500" cy="3441600"/>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600"/>
              </a:spcBef>
              <a:spcAft>
                <a:spcPts val="0"/>
              </a:spcAft>
              <a:buClr>
                <a:srgbClr val="741B47"/>
              </a:buClr>
              <a:buSzPts val="1800"/>
              <a:buChar char="▸"/>
              <a:defRPr sz="1800"/>
            </a:lvl1pPr>
            <a:lvl2pPr indent="-342900" lvl="1" marL="914400" algn="l">
              <a:lnSpc>
                <a:spcPct val="110000"/>
              </a:lnSpc>
              <a:spcBef>
                <a:spcPts val="600"/>
              </a:spcBef>
              <a:spcAft>
                <a:spcPts val="0"/>
              </a:spcAft>
              <a:buClr>
                <a:srgbClr val="741B47"/>
              </a:buClr>
              <a:buSzPts val="1800"/>
              <a:buChar char="▹"/>
              <a:defRPr sz="1800"/>
            </a:lvl2pPr>
            <a:lvl3pPr indent="-342900" lvl="2" marL="1371600" algn="l">
              <a:lnSpc>
                <a:spcPct val="110000"/>
              </a:lnSpc>
              <a:spcBef>
                <a:spcPts val="600"/>
              </a:spcBef>
              <a:spcAft>
                <a:spcPts val="0"/>
              </a:spcAft>
              <a:buClr>
                <a:srgbClr val="741B47"/>
              </a:buClr>
              <a:buSzPts val="1800"/>
              <a:buChar char="▹"/>
              <a:defRPr sz="1800"/>
            </a:lvl3pPr>
            <a:lvl4pPr indent="-342900" lvl="3" marL="1828800" algn="l">
              <a:lnSpc>
                <a:spcPct val="110000"/>
              </a:lnSpc>
              <a:spcBef>
                <a:spcPts val="600"/>
              </a:spcBef>
              <a:spcAft>
                <a:spcPts val="0"/>
              </a:spcAft>
              <a:buClr>
                <a:srgbClr val="741B47"/>
              </a:buClr>
              <a:buSzPts val="1800"/>
              <a:buChar char="▹"/>
              <a:defRPr sz="1800"/>
            </a:lvl4pPr>
            <a:lvl5pPr indent="-342900" lvl="4" marL="2286000" algn="l">
              <a:lnSpc>
                <a:spcPct val="110000"/>
              </a:lnSpc>
              <a:spcBef>
                <a:spcPts val="600"/>
              </a:spcBef>
              <a:spcAft>
                <a:spcPts val="0"/>
              </a:spcAft>
              <a:buClr>
                <a:srgbClr val="741B47"/>
              </a:buClr>
              <a:buSzPts val="1800"/>
              <a:buChar char="▹"/>
              <a:defRPr sz="1800"/>
            </a:lvl5pPr>
            <a:lvl6pPr indent="-342900" lvl="5" marL="2743200" algn="l">
              <a:lnSpc>
                <a:spcPct val="110000"/>
              </a:lnSpc>
              <a:spcBef>
                <a:spcPts val="600"/>
              </a:spcBef>
              <a:spcAft>
                <a:spcPts val="0"/>
              </a:spcAft>
              <a:buClr>
                <a:srgbClr val="741B47"/>
              </a:buClr>
              <a:buSzPts val="1800"/>
              <a:buChar char="▹"/>
              <a:defRPr sz="1800"/>
            </a:lvl6pPr>
            <a:lvl7pPr indent="-342900" lvl="6" marL="3200400" algn="l">
              <a:lnSpc>
                <a:spcPct val="110000"/>
              </a:lnSpc>
              <a:spcBef>
                <a:spcPts val="600"/>
              </a:spcBef>
              <a:spcAft>
                <a:spcPts val="0"/>
              </a:spcAft>
              <a:buClr>
                <a:srgbClr val="741B47"/>
              </a:buClr>
              <a:buSzPts val="1800"/>
              <a:buChar char="▹"/>
              <a:defRPr sz="1800"/>
            </a:lvl7pPr>
            <a:lvl8pPr indent="-342900" lvl="7" marL="3657600" algn="l">
              <a:lnSpc>
                <a:spcPct val="110000"/>
              </a:lnSpc>
              <a:spcBef>
                <a:spcPts val="600"/>
              </a:spcBef>
              <a:spcAft>
                <a:spcPts val="0"/>
              </a:spcAft>
              <a:buClr>
                <a:srgbClr val="741B47"/>
              </a:buClr>
              <a:buSzPts val="1800"/>
              <a:buChar char="▹"/>
              <a:defRPr sz="1800"/>
            </a:lvl8pPr>
            <a:lvl9pPr indent="-342900" lvl="8" marL="4114800" algn="l">
              <a:lnSpc>
                <a:spcPct val="110000"/>
              </a:lnSpc>
              <a:spcBef>
                <a:spcPts val="600"/>
              </a:spcBef>
              <a:spcAft>
                <a:spcPts val="0"/>
              </a:spcAft>
              <a:buClr>
                <a:srgbClr val="741B47"/>
              </a:buClr>
              <a:buSzPts val="1800"/>
              <a:buChar char="▹"/>
              <a:defRPr sz="1800"/>
            </a:lvl9pPr>
          </a:lstStyle>
          <a:p/>
        </p:txBody>
      </p:sp>
      <p:sp>
        <p:nvSpPr>
          <p:cNvPr id="37" name="Google Shape;37;p6"/>
          <p:cNvSpPr txBox="1"/>
          <p:nvPr>
            <p:ph idx="12" type="sldNum"/>
          </p:nvPr>
        </p:nvSpPr>
        <p:spPr>
          <a:xfrm>
            <a:off x="8943350" y="4903875"/>
            <a:ext cx="162600" cy="201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sp>
        <p:nvSpPr>
          <p:cNvPr id="38" name="Google Shape;38;p6"/>
          <p:cNvSpPr/>
          <p:nvPr/>
        </p:nvSpPr>
        <p:spPr>
          <a:xfrm rot="5400000">
            <a:off x="-100350" y="292998"/>
            <a:ext cx="468600" cy="2679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6"/>
          <p:cNvSpPr txBox="1"/>
          <p:nvPr>
            <p:ph type="title"/>
          </p:nvPr>
        </p:nvSpPr>
        <p:spPr>
          <a:xfrm>
            <a:off x="457200" y="192648"/>
            <a:ext cx="5640900" cy="10827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SzPts val="4800"/>
              <a:buNone/>
              <a:defRPr>
                <a:solidFill>
                  <a:srgbClr val="71A0CF"/>
                </a:solidFill>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p:txBody>
      </p:sp>
      <p:pic>
        <p:nvPicPr>
          <p:cNvPr id="40" name="Google Shape;40;p6"/>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41" name="Google Shape;41;p6"/>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42" name="Shape 42"/>
        <p:cNvGrpSpPr/>
        <p:nvPr/>
      </p:nvGrpSpPr>
      <p:grpSpPr>
        <a:xfrm>
          <a:off x="0" y="0"/>
          <a:ext cx="0" cy="0"/>
          <a:chOff x="0" y="0"/>
          <a:chExt cx="0" cy="0"/>
        </a:xfrm>
      </p:grpSpPr>
      <p:sp>
        <p:nvSpPr>
          <p:cNvPr id="43" name="Google Shape;43;p7"/>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29ED4"/>
              </a:solidFill>
              <a:latin typeface="Arial"/>
              <a:ea typeface="Arial"/>
              <a:cs typeface="Arial"/>
              <a:sym typeface="Arial"/>
            </a:endParaRPr>
          </a:p>
        </p:txBody>
      </p:sp>
      <p:sp>
        <p:nvSpPr>
          <p:cNvPr id="44" name="Google Shape;44;p7"/>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45" name="Google Shape;45;p7"/>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46" name="Google Shape;46;p7"/>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1pPr>
            <a:lvl2pPr lvl="1"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2pPr>
            <a:lvl3pPr lvl="2"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3pPr>
            <a:lvl4pPr lvl="3"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4pPr>
            <a:lvl5pPr lvl="4"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5pPr>
            <a:lvl6pPr lvl="5"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6pPr>
            <a:lvl7pPr lvl="6"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7pPr>
            <a:lvl8pPr lvl="7"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8pPr>
            <a:lvl9pPr lvl="8"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9pPr>
          </a:lstStyle>
          <a:p/>
        </p:txBody>
      </p:sp>
      <p:sp>
        <p:nvSpPr>
          <p:cNvPr id="7" name="Google Shape;7;p1"/>
          <p:cNvSpPr txBox="1"/>
          <p:nvPr>
            <p:ph idx="1" type="body"/>
          </p:nvPr>
        </p:nvSpPr>
        <p:spPr>
          <a:xfrm>
            <a:off x="457200" y="1995750"/>
            <a:ext cx="5640900" cy="2679000"/>
          </a:xfrm>
          <a:prstGeom prst="rect">
            <a:avLst/>
          </a:prstGeom>
          <a:noFill/>
          <a:ln>
            <a:noFill/>
          </a:ln>
        </p:spPr>
        <p:txBody>
          <a:bodyPr anchorCtr="0" anchor="t" bIns="0" lIns="0" spcFirstLastPara="1" rIns="0" wrap="square" tIns="0">
            <a:noAutofit/>
          </a:bodyPr>
          <a:lstStyle>
            <a:lvl1pPr indent="-342900" lvl="0" marL="4572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1pPr>
            <a:lvl2pPr indent="-342900" lvl="1" marL="9144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2pPr>
            <a:lvl3pPr indent="-342900" lvl="2" marL="13716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3pPr>
            <a:lvl4pPr indent="-355600" lvl="3" marL="18288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4pPr>
            <a:lvl5pPr indent="-355600" lvl="4" marL="22860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5pPr>
            <a:lvl6pPr indent="-355600" lvl="5" marL="27432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6pPr>
            <a:lvl7pPr indent="-355600" lvl="6" marL="32004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7pPr>
            <a:lvl8pPr indent="-355600" lvl="7" marL="36576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8pPr>
            <a:lvl9pPr indent="-355600" lvl="8" marL="41148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9" name="Google Shape;9;p1"/>
          <p:cNvPicPr preferRelativeResize="0"/>
          <p:nvPr/>
        </p:nvPicPr>
        <p:blipFill rotWithShape="1">
          <a:blip r:embed="rId1">
            <a:alphaModFix/>
          </a:blip>
          <a:srcRect b="0" l="0" r="0" t="0"/>
          <a:stretch/>
        </p:blipFill>
        <p:spPr>
          <a:xfrm>
            <a:off x="8766751" y="59900"/>
            <a:ext cx="339175" cy="3745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9.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3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35.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8.png"/><Relationship Id="rId4" Type="http://schemas.openxmlformats.org/officeDocument/2006/relationships/image" Target="../media/image27.png"/><Relationship Id="rId5"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0.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38.png"/><Relationship Id="rId4" Type="http://schemas.openxmlformats.org/officeDocument/2006/relationships/image" Target="../media/image40.png"/><Relationship Id="rId5"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3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24.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39.png"/><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3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grpSp>
        <p:nvGrpSpPr>
          <p:cNvPr id="51" name="Google Shape;51;p8"/>
          <p:cNvGrpSpPr/>
          <p:nvPr/>
        </p:nvGrpSpPr>
        <p:grpSpPr>
          <a:xfrm>
            <a:off x="5122427" y="470551"/>
            <a:ext cx="3841143" cy="3893303"/>
            <a:chOff x="5122427" y="668001"/>
            <a:chExt cx="3841143" cy="3893303"/>
          </a:xfrm>
        </p:grpSpPr>
        <p:grpSp>
          <p:nvGrpSpPr>
            <p:cNvPr id="52" name="Google Shape;52;p8"/>
            <p:cNvGrpSpPr/>
            <p:nvPr/>
          </p:nvGrpSpPr>
          <p:grpSpPr>
            <a:xfrm>
              <a:off x="5144045" y="893590"/>
              <a:ext cx="2833667" cy="2964311"/>
              <a:chOff x="3860721" y="1330073"/>
              <a:chExt cx="3544299" cy="3707706"/>
            </a:xfrm>
          </p:grpSpPr>
          <p:sp>
            <p:nvSpPr>
              <p:cNvPr id="53" name="Google Shape;53;p8"/>
              <p:cNvSpPr/>
              <p:nvPr/>
            </p:nvSpPr>
            <p:spPr>
              <a:xfrm>
                <a:off x="5336000" y="1330073"/>
                <a:ext cx="2069020" cy="2805419"/>
              </a:xfrm>
              <a:custGeom>
                <a:rect b="b" l="l" r="r" t="t"/>
                <a:pathLst>
                  <a:path extrusionOk="0" h="2805419" w="206902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 name="Google Shape;54;p8"/>
              <p:cNvSpPr/>
              <p:nvPr/>
            </p:nvSpPr>
            <p:spPr>
              <a:xfrm>
                <a:off x="7365110" y="4067936"/>
                <a:ext cx="21907" cy="77247"/>
              </a:xfrm>
              <a:custGeom>
                <a:rect b="b" l="l" r="r" t="t"/>
                <a:pathLst>
                  <a:path extrusionOk="0" h="77247" w="21907">
                    <a:moveTo>
                      <a:pt x="0" y="77248"/>
                    </a:moveTo>
                    <a:lnTo>
                      <a:pt x="21908" y="64675"/>
                    </a:lnTo>
                    <a:lnTo>
                      <a:pt x="12383" y="0"/>
                    </a:lnTo>
                    <a:lnTo>
                      <a:pt x="0" y="77248"/>
                    </a:lnTo>
                    <a:close/>
                  </a:path>
                </a:pathLst>
              </a:custGeom>
              <a:solidFill>
                <a:srgbClr val="B1B4C4"/>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 name="Google Shape;55;p8"/>
              <p:cNvSpPr/>
              <p:nvPr/>
            </p:nvSpPr>
            <p:spPr>
              <a:xfrm>
                <a:off x="5332475" y="1333214"/>
                <a:ext cx="52292" cy="22389"/>
              </a:xfrm>
              <a:custGeom>
                <a:rect b="b" l="l" r="r" t="t"/>
                <a:pathLst>
                  <a:path extrusionOk="0" h="22389" w="52292">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 name="Google Shape;56;p8"/>
              <p:cNvSpPr/>
              <p:nvPr/>
            </p:nvSpPr>
            <p:spPr>
              <a:xfrm>
                <a:off x="5317902" y="1340537"/>
                <a:ext cx="2069115" cy="2805383"/>
              </a:xfrm>
              <a:custGeom>
                <a:rect b="b" l="l" r="r" t="t"/>
                <a:pathLst>
                  <a:path extrusionOk="0" h="2805383" w="2069115">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 name="Google Shape;57;p8"/>
              <p:cNvSpPr/>
              <p:nvPr/>
            </p:nvSpPr>
            <p:spPr>
              <a:xfrm>
                <a:off x="5314473" y="1342497"/>
                <a:ext cx="2069020" cy="2805423"/>
              </a:xfrm>
              <a:custGeom>
                <a:rect b="b" l="l" r="r" t="t"/>
                <a:pathLst>
                  <a:path extrusionOk="0" h="2805423" w="206902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 name="Google Shape;58;p8"/>
              <p:cNvSpPr/>
              <p:nvPr/>
            </p:nvSpPr>
            <p:spPr>
              <a:xfrm>
                <a:off x="5339429" y="1375389"/>
                <a:ext cx="2018061" cy="2673878"/>
              </a:xfrm>
              <a:custGeom>
                <a:rect b="b" l="l" r="r" t="t"/>
                <a:pathLst>
                  <a:path extrusionOk="0" h="2673878" w="2018061">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 name="Google Shape;59;p8"/>
              <p:cNvSpPr/>
              <p:nvPr/>
            </p:nvSpPr>
            <p:spPr>
              <a:xfrm>
                <a:off x="5339238" y="1374339"/>
                <a:ext cx="2018061" cy="2673785"/>
              </a:xfrm>
              <a:custGeom>
                <a:rect b="b" l="l" r="r" t="t"/>
                <a:pathLst>
                  <a:path extrusionOk="0" h="2673785" w="2018061">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 name="Google Shape;60;p8"/>
              <p:cNvSpPr/>
              <p:nvPr/>
            </p:nvSpPr>
            <p:spPr>
              <a:xfrm>
                <a:off x="3860721" y="3051171"/>
                <a:ext cx="3440851" cy="1986608"/>
              </a:xfrm>
              <a:custGeom>
                <a:rect b="b" l="l" r="r" t="t"/>
                <a:pathLst>
                  <a:path extrusionOk="0" h="1986608" w="3440851">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 name="Google Shape;61;p8"/>
              <p:cNvSpPr/>
              <p:nvPr/>
            </p:nvSpPr>
            <p:spPr>
              <a:xfrm>
                <a:off x="3903733" y="3024882"/>
                <a:ext cx="3440892" cy="1987084"/>
              </a:xfrm>
              <a:custGeom>
                <a:rect b="b" l="l" r="r" t="t"/>
                <a:pathLst>
                  <a:path extrusionOk="0" h="1987084" w="3440892">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 name="Google Shape;62;p8"/>
              <p:cNvSpPr/>
              <p:nvPr/>
            </p:nvSpPr>
            <p:spPr>
              <a:xfrm>
                <a:off x="3903726" y="3801522"/>
                <a:ext cx="41719" cy="37052"/>
              </a:xfrm>
              <a:custGeom>
                <a:rect b="b" l="l" r="r" t="t"/>
                <a:pathLst>
                  <a:path extrusionOk="0" h="37052" w="41719">
                    <a:moveTo>
                      <a:pt x="0" y="37052"/>
                    </a:moveTo>
                    <a:lnTo>
                      <a:pt x="0" y="0"/>
                    </a:lnTo>
                    <a:lnTo>
                      <a:pt x="41719" y="17431"/>
                    </a:lnTo>
                    <a:lnTo>
                      <a:pt x="0" y="37052"/>
                    </a:lnTo>
                    <a:close/>
                  </a:path>
                </a:pathLst>
              </a:custGeom>
              <a:solidFill>
                <a:srgbClr val="B1B4C4"/>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 name="Google Shape;63;p8"/>
              <p:cNvSpPr/>
              <p:nvPr/>
            </p:nvSpPr>
            <p:spPr>
              <a:xfrm>
                <a:off x="7313771" y="4164425"/>
                <a:ext cx="30860" cy="40671"/>
              </a:xfrm>
              <a:custGeom>
                <a:rect b="b" l="l" r="r" t="t"/>
                <a:pathLst>
                  <a:path extrusionOk="0" h="40671" w="30860">
                    <a:moveTo>
                      <a:pt x="30861" y="36290"/>
                    </a:moveTo>
                    <a:lnTo>
                      <a:pt x="30861" y="0"/>
                    </a:lnTo>
                    <a:lnTo>
                      <a:pt x="0" y="10573"/>
                    </a:lnTo>
                    <a:lnTo>
                      <a:pt x="20479" y="40672"/>
                    </a:lnTo>
                    <a:lnTo>
                      <a:pt x="30861" y="36290"/>
                    </a:lnTo>
                    <a:close/>
                  </a:path>
                </a:pathLst>
              </a:custGeom>
              <a:solidFill>
                <a:srgbClr val="B1B4C4"/>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 name="Google Shape;64;p8"/>
              <p:cNvSpPr/>
              <p:nvPr/>
            </p:nvSpPr>
            <p:spPr>
              <a:xfrm>
                <a:off x="3903733" y="2994046"/>
                <a:ext cx="3440892" cy="1986618"/>
              </a:xfrm>
              <a:custGeom>
                <a:rect b="b" l="l" r="r" t="t"/>
                <a:pathLst>
                  <a:path extrusionOk="0" h="1986618" w="3440892">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 name="Google Shape;65;p8"/>
              <p:cNvSpPr/>
              <p:nvPr/>
            </p:nvSpPr>
            <p:spPr>
              <a:xfrm>
                <a:off x="3903733" y="2989259"/>
                <a:ext cx="3440892" cy="1986608"/>
              </a:xfrm>
              <a:custGeom>
                <a:rect b="b" l="l" r="r" t="t"/>
                <a:pathLst>
                  <a:path extrusionOk="0" h="1986608" w="3440892">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 name="Google Shape;66;p8"/>
              <p:cNvSpPr/>
              <p:nvPr/>
            </p:nvSpPr>
            <p:spPr>
              <a:xfrm>
                <a:off x="5115918" y="3136967"/>
                <a:ext cx="220549" cy="127281"/>
              </a:xfrm>
              <a:custGeom>
                <a:rect b="b" l="l" r="r" t="t"/>
                <a:pathLst>
                  <a:path extrusionOk="0" h="127281" w="220549">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 name="Google Shape;67;p8"/>
              <p:cNvSpPr/>
              <p:nvPr/>
            </p:nvSpPr>
            <p:spPr>
              <a:xfrm>
                <a:off x="5245712" y="3211893"/>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 name="Google Shape;68;p8"/>
              <p:cNvSpPr/>
              <p:nvPr/>
            </p:nvSpPr>
            <p:spPr>
              <a:xfrm>
                <a:off x="5376617" y="3287669"/>
                <a:ext cx="220517" cy="127212"/>
              </a:xfrm>
              <a:custGeom>
                <a:rect b="b" l="l" r="r" t="t"/>
                <a:pathLst>
                  <a:path extrusionOk="0" h="127212" w="220517">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 name="Google Shape;69;p8"/>
              <p:cNvSpPr/>
              <p:nvPr/>
            </p:nvSpPr>
            <p:spPr>
              <a:xfrm>
                <a:off x="5505300" y="3361757"/>
                <a:ext cx="220517" cy="127281"/>
              </a:xfrm>
              <a:custGeom>
                <a:rect b="b" l="l" r="r" t="t"/>
                <a:pathLst>
                  <a:path extrusionOk="0" h="127281" w="220517">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 name="Google Shape;70;p8"/>
              <p:cNvSpPr/>
              <p:nvPr/>
            </p:nvSpPr>
            <p:spPr>
              <a:xfrm>
                <a:off x="5635055" y="3436683"/>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 name="Google Shape;71;p8"/>
              <p:cNvSpPr/>
              <p:nvPr/>
            </p:nvSpPr>
            <p:spPr>
              <a:xfrm>
                <a:off x="5764856" y="3511602"/>
                <a:ext cx="220517" cy="127307"/>
              </a:xfrm>
              <a:custGeom>
                <a:rect b="b" l="l" r="r" t="t"/>
                <a:pathLst>
                  <a:path extrusionOk="0" h="127307"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 name="Google Shape;72;p8"/>
              <p:cNvSpPr/>
              <p:nvPr/>
            </p:nvSpPr>
            <p:spPr>
              <a:xfrm>
                <a:off x="5894611" y="3586162"/>
                <a:ext cx="220563" cy="127549"/>
              </a:xfrm>
              <a:custGeom>
                <a:rect b="b" l="l" r="r" t="t"/>
                <a:pathLst>
                  <a:path extrusionOk="0" h="127549" w="220563">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 name="Google Shape;73;p8"/>
              <p:cNvSpPr/>
              <p:nvPr/>
            </p:nvSpPr>
            <p:spPr>
              <a:xfrm>
                <a:off x="6024246" y="3661473"/>
                <a:ext cx="220563" cy="127238"/>
              </a:xfrm>
              <a:custGeom>
                <a:rect b="b" l="l" r="r" t="t"/>
                <a:pathLst>
                  <a:path extrusionOk="0" h="127238" w="220563">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 name="Google Shape;74;p8"/>
              <p:cNvSpPr/>
              <p:nvPr/>
            </p:nvSpPr>
            <p:spPr>
              <a:xfrm>
                <a:off x="6154238" y="3736400"/>
                <a:ext cx="220517" cy="127300"/>
              </a:xfrm>
              <a:custGeom>
                <a:rect b="b" l="l" r="r" t="t"/>
                <a:pathLst>
                  <a:path extrusionOk="0" h="127300" w="220517">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 name="Google Shape;75;p8"/>
              <p:cNvSpPr/>
              <p:nvPr/>
            </p:nvSpPr>
            <p:spPr>
              <a:xfrm>
                <a:off x="6283993" y="3811354"/>
                <a:ext cx="220563" cy="127264"/>
              </a:xfrm>
              <a:custGeom>
                <a:rect b="b" l="l" r="r" t="t"/>
                <a:pathLst>
                  <a:path extrusionOk="0" h="127264" w="220563">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 name="Google Shape;76;p8"/>
              <p:cNvSpPr/>
              <p:nvPr/>
            </p:nvSpPr>
            <p:spPr>
              <a:xfrm>
                <a:off x="6413794" y="3886299"/>
                <a:ext cx="220517" cy="127246"/>
              </a:xfrm>
              <a:custGeom>
                <a:rect b="b" l="l" r="r" t="t"/>
                <a:pathLst>
                  <a:path extrusionOk="0" h="127246" w="220517">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 name="Google Shape;77;p8"/>
              <p:cNvSpPr/>
              <p:nvPr/>
            </p:nvSpPr>
            <p:spPr>
              <a:xfrm>
                <a:off x="6543549" y="3961225"/>
                <a:ext cx="220563" cy="127264"/>
              </a:xfrm>
              <a:custGeom>
                <a:rect b="b" l="l" r="r" t="t"/>
                <a:pathLst>
                  <a:path extrusionOk="0" h="127264" w="220563">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 name="Google Shape;78;p8"/>
              <p:cNvSpPr/>
              <p:nvPr/>
            </p:nvSpPr>
            <p:spPr>
              <a:xfrm>
                <a:off x="6673375" y="4036144"/>
                <a:ext cx="220524" cy="127300"/>
              </a:xfrm>
              <a:custGeom>
                <a:rect b="b" l="l" r="r" t="t"/>
                <a:pathLst>
                  <a:path extrusionOk="0" h="127300" w="220524">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 name="Google Shape;79;p8"/>
              <p:cNvSpPr/>
              <p:nvPr/>
            </p:nvSpPr>
            <p:spPr>
              <a:xfrm>
                <a:off x="6803525" y="4111089"/>
                <a:ext cx="283033" cy="163345"/>
              </a:xfrm>
              <a:custGeom>
                <a:rect b="b" l="l" r="r" t="t"/>
                <a:pathLst>
                  <a:path extrusionOk="0" h="163345" w="283033">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 name="Google Shape;80;p8"/>
              <p:cNvSpPr/>
              <p:nvPr/>
            </p:nvSpPr>
            <p:spPr>
              <a:xfrm>
                <a:off x="5182617" y="3320721"/>
                <a:ext cx="220563" cy="127308"/>
              </a:xfrm>
              <a:custGeom>
                <a:rect b="b" l="l" r="r" t="t"/>
                <a:pathLst>
                  <a:path extrusionOk="0" h="127308" w="220563">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 name="Google Shape;81;p8"/>
              <p:cNvSpPr/>
              <p:nvPr/>
            </p:nvSpPr>
            <p:spPr>
              <a:xfrm>
                <a:off x="5312634" y="3395587"/>
                <a:ext cx="220563" cy="127548"/>
              </a:xfrm>
              <a:custGeom>
                <a:rect b="b" l="l" r="r" t="t"/>
                <a:pathLst>
                  <a:path extrusionOk="0" h="127548" w="220563">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 name="Google Shape;82;p8"/>
              <p:cNvSpPr/>
              <p:nvPr/>
            </p:nvSpPr>
            <p:spPr>
              <a:xfrm>
                <a:off x="5442650" y="3470843"/>
                <a:ext cx="220563" cy="127300"/>
              </a:xfrm>
              <a:custGeom>
                <a:rect b="b" l="l" r="r" t="t"/>
                <a:pathLst>
                  <a:path extrusionOk="0" h="127300" w="220563">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 name="Google Shape;83;p8"/>
              <p:cNvSpPr/>
              <p:nvPr/>
            </p:nvSpPr>
            <p:spPr>
              <a:xfrm>
                <a:off x="5572666" y="3545935"/>
                <a:ext cx="220563" cy="127264"/>
              </a:xfrm>
              <a:custGeom>
                <a:rect b="b" l="l" r="r" t="t"/>
                <a:pathLst>
                  <a:path extrusionOk="0" h="127264" w="220563">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 name="Google Shape;84;p8"/>
              <p:cNvSpPr/>
              <p:nvPr/>
            </p:nvSpPr>
            <p:spPr>
              <a:xfrm>
                <a:off x="5701635" y="3620377"/>
                <a:ext cx="220563" cy="127300"/>
              </a:xfrm>
              <a:custGeom>
                <a:rect b="b" l="l" r="r" t="t"/>
                <a:pathLst>
                  <a:path extrusionOk="0" h="127300" w="220563">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 name="Google Shape;85;p8"/>
              <p:cNvSpPr/>
              <p:nvPr/>
            </p:nvSpPr>
            <p:spPr>
              <a:xfrm>
                <a:off x="5831651" y="3695149"/>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 name="Google Shape;86;p8"/>
              <p:cNvSpPr/>
              <p:nvPr/>
            </p:nvSpPr>
            <p:spPr>
              <a:xfrm>
                <a:off x="5961667" y="3770491"/>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 name="Google Shape;87;p8"/>
              <p:cNvSpPr/>
              <p:nvPr/>
            </p:nvSpPr>
            <p:spPr>
              <a:xfrm>
                <a:off x="6091683" y="3845548"/>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 name="Google Shape;88;p8"/>
              <p:cNvSpPr/>
              <p:nvPr/>
            </p:nvSpPr>
            <p:spPr>
              <a:xfrm>
                <a:off x="6221700" y="3920605"/>
                <a:ext cx="220524" cy="127307"/>
              </a:xfrm>
              <a:custGeom>
                <a:rect b="b" l="l" r="r" t="t"/>
                <a:pathLst>
                  <a:path extrusionOk="0" h="127307" w="220524">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 name="Google Shape;89;p8"/>
              <p:cNvSpPr/>
              <p:nvPr/>
            </p:nvSpPr>
            <p:spPr>
              <a:xfrm>
                <a:off x="6351691" y="3995706"/>
                <a:ext cx="220549" cy="127264"/>
              </a:xfrm>
              <a:custGeom>
                <a:rect b="b" l="l" r="r" t="t"/>
                <a:pathLst>
                  <a:path extrusionOk="0" h="127264" w="220549">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 name="Google Shape;90;p8"/>
              <p:cNvSpPr/>
              <p:nvPr/>
            </p:nvSpPr>
            <p:spPr>
              <a:xfrm>
                <a:off x="6481517" y="4070763"/>
                <a:ext cx="220517" cy="127215"/>
              </a:xfrm>
              <a:custGeom>
                <a:rect b="b" l="l" r="r" t="t"/>
                <a:pathLst>
                  <a:path extrusionOk="0" h="127215" w="220517">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 name="Google Shape;91;p8"/>
              <p:cNvSpPr/>
              <p:nvPr/>
            </p:nvSpPr>
            <p:spPr>
              <a:xfrm>
                <a:off x="6611724" y="4145820"/>
                <a:ext cx="220517" cy="127281"/>
              </a:xfrm>
              <a:custGeom>
                <a:rect b="b" l="l" r="r" t="t"/>
                <a:pathLst>
                  <a:path extrusionOk="0" h="127281" w="220517">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 name="Google Shape;92;p8"/>
              <p:cNvSpPr/>
              <p:nvPr/>
            </p:nvSpPr>
            <p:spPr>
              <a:xfrm>
                <a:off x="4990117" y="3209572"/>
                <a:ext cx="283047" cy="163399"/>
              </a:xfrm>
              <a:custGeom>
                <a:rect b="b" l="l" r="r" t="t"/>
                <a:pathLst>
                  <a:path extrusionOk="0" h="163399" w="283047">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 name="Google Shape;93;p8"/>
              <p:cNvSpPr/>
              <p:nvPr/>
            </p:nvSpPr>
            <p:spPr>
              <a:xfrm>
                <a:off x="6648640" y="4220618"/>
                <a:ext cx="313122" cy="199558"/>
              </a:xfrm>
              <a:custGeom>
                <a:rect b="b" l="l" r="r" t="t"/>
                <a:pathLst>
                  <a:path extrusionOk="0" h="199558" w="313122">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 name="Google Shape;94;p8"/>
              <p:cNvSpPr/>
              <p:nvPr/>
            </p:nvSpPr>
            <p:spPr>
              <a:xfrm>
                <a:off x="4613284" y="3427765"/>
                <a:ext cx="220517" cy="127281"/>
              </a:xfrm>
              <a:custGeom>
                <a:rect b="b" l="l" r="r" t="t"/>
                <a:pathLst>
                  <a:path extrusionOk="0" h="127281" w="220517">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 name="Google Shape;95;p8"/>
              <p:cNvSpPr/>
              <p:nvPr/>
            </p:nvSpPr>
            <p:spPr>
              <a:xfrm>
                <a:off x="4742658" y="3502501"/>
                <a:ext cx="220563" cy="127281"/>
              </a:xfrm>
              <a:custGeom>
                <a:rect b="b" l="l" r="r" t="t"/>
                <a:pathLst>
                  <a:path extrusionOk="0" h="127281" w="220563">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 name="Google Shape;96;p8"/>
              <p:cNvSpPr/>
              <p:nvPr/>
            </p:nvSpPr>
            <p:spPr>
              <a:xfrm>
                <a:off x="4871721" y="3577213"/>
                <a:ext cx="220563" cy="127189"/>
              </a:xfrm>
              <a:custGeom>
                <a:rect b="b" l="l" r="r" t="t"/>
                <a:pathLst>
                  <a:path extrusionOk="0" h="127189" w="220563">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 name="Google Shape;97;p8"/>
              <p:cNvSpPr/>
              <p:nvPr/>
            </p:nvSpPr>
            <p:spPr>
              <a:xfrm>
                <a:off x="5974216" y="4213507"/>
                <a:ext cx="220549" cy="127300"/>
              </a:xfrm>
              <a:custGeom>
                <a:rect b="b" l="l" r="r" t="t"/>
                <a:pathLst>
                  <a:path extrusionOk="0" h="127300" w="220549">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 name="Google Shape;98;p8"/>
              <p:cNvSpPr/>
              <p:nvPr/>
            </p:nvSpPr>
            <p:spPr>
              <a:xfrm>
                <a:off x="6104041" y="4288254"/>
                <a:ext cx="220517" cy="127281"/>
              </a:xfrm>
              <a:custGeom>
                <a:rect b="b" l="l" r="r" t="t"/>
                <a:pathLst>
                  <a:path extrusionOk="0" h="127281" w="220517">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 name="Google Shape;99;p8"/>
              <p:cNvSpPr/>
              <p:nvPr/>
            </p:nvSpPr>
            <p:spPr>
              <a:xfrm>
                <a:off x="6233034" y="4362946"/>
                <a:ext cx="220563" cy="127351"/>
              </a:xfrm>
              <a:custGeom>
                <a:rect b="b" l="l" r="r" t="t"/>
                <a:pathLst>
                  <a:path extrusionOk="0" h="127351" w="220563">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 name="Google Shape;100;p8"/>
              <p:cNvSpPr/>
              <p:nvPr/>
            </p:nvSpPr>
            <p:spPr>
              <a:xfrm>
                <a:off x="6362479" y="4438082"/>
                <a:ext cx="220563" cy="127246"/>
              </a:xfrm>
              <a:custGeom>
                <a:rect b="b" l="l" r="r" t="t"/>
                <a:pathLst>
                  <a:path extrusionOk="0" h="127246" w="220563">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 name="Google Shape;101;p8"/>
              <p:cNvSpPr/>
              <p:nvPr/>
            </p:nvSpPr>
            <p:spPr>
              <a:xfrm>
                <a:off x="5001523" y="3651913"/>
                <a:ext cx="253854" cy="146540"/>
              </a:xfrm>
              <a:custGeom>
                <a:rect b="b" l="l" r="r" t="t"/>
                <a:pathLst>
                  <a:path extrusionOk="0" h="146540" w="253854">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 name="Google Shape;102;p8"/>
              <p:cNvSpPr/>
              <p:nvPr/>
            </p:nvSpPr>
            <p:spPr>
              <a:xfrm>
                <a:off x="5811458" y="4119562"/>
                <a:ext cx="253901" cy="146525"/>
              </a:xfrm>
              <a:custGeom>
                <a:rect b="b" l="l" r="r" t="t"/>
                <a:pathLst>
                  <a:path extrusionOk="0" h="146525" w="253901">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 name="Google Shape;103;p8"/>
              <p:cNvSpPr/>
              <p:nvPr/>
            </p:nvSpPr>
            <p:spPr>
              <a:xfrm>
                <a:off x="5164178" y="3745900"/>
                <a:ext cx="738494" cy="426244"/>
              </a:xfrm>
              <a:custGeom>
                <a:rect b="b" l="l" r="r" t="t"/>
                <a:pathLst>
                  <a:path extrusionOk="0" h="426244" w="73849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 name="Google Shape;104;p8"/>
              <p:cNvSpPr/>
              <p:nvPr/>
            </p:nvSpPr>
            <p:spPr>
              <a:xfrm>
                <a:off x="5092169" y="3413764"/>
                <a:ext cx="220524" cy="127281"/>
              </a:xfrm>
              <a:custGeom>
                <a:rect b="b" l="l" r="r" t="t"/>
                <a:pathLst>
                  <a:path extrusionOk="0" h="127281" w="220524">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 name="Google Shape;105;p8"/>
              <p:cNvSpPr/>
              <p:nvPr/>
            </p:nvSpPr>
            <p:spPr>
              <a:xfrm>
                <a:off x="5221804" y="3488595"/>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 name="Google Shape;106;p8"/>
              <p:cNvSpPr/>
              <p:nvPr/>
            </p:nvSpPr>
            <p:spPr>
              <a:xfrm>
                <a:off x="5351534" y="3563461"/>
                <a:ext cx="220549" cy="127264"/>
              </a:xfrm>
              <a:custGeom>
                <a:rect b="b" l="l" r="r" t="t"/>
                <a:pathLst>
                  <a:path extrusionOk="0" h="127264" w="220549">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 name="Google Shape;107;p8"/>
              <p:cNvSpPr/>
              <p:nvPr/>
            </p:nvSpPr>
            <p:spPr>
              <a:xfrm>
                <a:off x="5481392" y="3638284"/>
                <a:ext cx="220517" cy="127225"/>
              </a:xfrm>
              <a:custGeom>
                <a:rect b="b" l="l" r="r" t="t"/>
                <a:pathLst>
                  <a:path extrusionOk="0" h="127225" w="220517">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 name="Google Shape;108;p8"/>
              <p:cNvSpPr/>
              <p:nvPr/>
            </p:nvSpPr>
            <p:spPr>
              <a:xfrm>
                <a:off x="5610742" y="3713151"/>
                <a:ext cx="220517" cy="127264"/>
              </a:xfrm>
              <a:custGeom>
                <a:rect b="b" l="l" r="r" t="t"/>
                <a:pathLst>
                  <a:path extrusionOk="0" h="127264" w="220517">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 name="Google Shape;109;p8"/>
              <p:cNvSpPr/>
              <p:nvPr/>
            </p:nvSpPr>
            <p:spPr>
              <a:xfrm>
                <a:off x="5740377" y="3788001"/>
                <a:ext cx="220517" cy="127281"/>
              </a:xfrm>
              <a:custGeom>
                <a:rect b="b" l="l" r="r" t="t"/>
                <a:pathLst>
                  <a:path extrusionOk="0" h="127281" w="220517">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 name="Google Shape;110;p8"/>
              <p:cNvSpPr/>
              <p:nvPr/>
            </p:nvSpPr>
            <p:spPr>
              <a:xfrm>
                <a:off x="5870012" y="3862832"/>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 name="Google Shape;111;p8"/>
              <p:cNvSpPr/>
              <p:nvPr/>
            </p:nvSpPr>
            <p:spPr>
              <a:xfrm>
                <a:off x="5999266" y="3937698"/>
                <a:ext cx="220549" cy="127281"/>
              </a:xfrm>
              <a:custGeom>
                <a:rect b="b" l="l" r="r" t="t"/>
                <a:pathLst>
                  <a:path extrusionOk="0" h="127281" w="220549">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 name="Google Shape;112;p8"/>
              <p:cNvSpPr/>
              <p:nvPr/>
            </p:nvSpPr>
            <p:spPr>
              <a:xfrm>
                <a:off x="6129021" y="4012522"/>
                <a:ext cx="220524" cy="127237"/>
              </a:xfrm>
              <a:custGeom>
                <a:rect b="b" l="l" r="r" t="t"/>
                <a:pathLst>
                  <a:path extrusionOk="0" h="127237" w="220524">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 name="Google Shape;113;p8"/>
              <p:cNvSpPr/>
              <p:nvPr/>
            </p:nvSpPr>
            <p:spPr>
              <a:xfrm>
                <a:off x="6258942" y="4087388"/>
                <a:ext cx="220563" cy="127300"/>
              </a:xfrm>
              <a:custGeom>
                <a:rect b="b" l="l" r="r" t="t"/>
                <a:pathLst>
                  <a:path extrusionOk="0" h="127300" w="220563">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 name="Google Shape;114;p8"/>
              <p:cNvSpPr/>
              <p:nvPr/>
            </p:nvSpPr>
            <p:spPr>
              <a:xfrm>
                <a:off x="6388578" y="4161853"/>
                <a:ext cx="220563" cy="127285"/>
              </a:xfrm>
              <a:custGeom>
                <a:rect b="b" l="l" r="r" t="t"/>
                <a:pathLst>
                  <a:path extrusionOk="0" h="127285" w="220563">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 name="Google Shape;115;p8"/>
              <p:cNvSpPr/>
              <p:nvPr/>
            </p:nvSpPr>
            <p:spPr>
              <a:xfrm>
                <a:off x="6518213" y="4237101"/>
                <a:ext cx="221039" cy="127370"/>
              </a:xfrm>
              <a:custGeom>
                <a:rect b="b" l="l" r="r" t="t"/>
                <a:pathLst>
                  <a:path extrusionOk="0" h="127370" w="221039">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 name="Google Shape;116;p8"/>
              <p:cNvSpPr/>
              <p:nvPr/>
            </p:nvSpPr>
            <p:spPr>
              <a:xfrm>
                <a:off x="4864578" y="3282378"/>
                <a:ext cx="318480" cy="183800"/>
              </a:xfrm>
              <a:custGeom>
                <a:rect b="b" l="l" r="r" t="t"/>
                <a:pathLst>
                  <a:path extrusionOk="0" h="183800" w="31848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 name="Google Shape;117;p8"/>
              <p:cNvSpPr/>
              <p:nvPr/>
            </p:nvSpPr>
            <p:spPr>
              <a:xfrm>
                <a:off x="4902011" y="3449213"/>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 name="Google Shape;118;p8"/>
              <p:cNvSpPr/>
              <p:nvPr/>
            </p:nvSpPr>
            <p:spPr>
              <a:xfrm>
                <a:off x="5031646" y="3523682"/>
                <a:ext cx="220524" cy="127281"/>
              </a:xfrm>
              <a:custGeom>
                <a:rect b="b" l="l" r="r" t="t"/>
                <a:pathLst>
                  <a:path extrusionOk="0" h="127281" w="220524">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 name="Google Shape;119;p8"/>
              <p:cNvSpPr/>
              <p:nvPr/>
            </p:nvSpPr>
            <p:spPr>
              <a:xfrm>
                <a:off x="5161066" y="3598894"/>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 name="Google Shape;120;p8"/>
              <p:cNvSpPr/>
              <p:nvPr/>
            </p:nvSpPr>
            <p:spPr>
              <a:xfrm>
                <a:off x="5290892" y="3673717"/>
                <a:ext cx="220517" cy="127308"/>
              </a:xfrm>
              <a:custGeom>
                <a:rect b="b" l="l" r="r" t="t"/>
                <a:pathLst>
                  <a:path extrusionOk="0" h="127308"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 name="Google Shape;121;p8"/>
              <p:cNvSpPr/>
              <p:nvPr/>
            </p:nvSpPr>
            <p:spPr>
              <a:xfrm>
                <a:off x="5420495" y="3748758"/>
                <a:ext cx="220334" cy="127131"/>
              </a:xfrm>
              <a:custGeom>
                <a:rect b="b" l="l" r="r" t="t"/>
                <a:pathLst>
                  <a:path extrusionOk="0" h="127131" w="220334">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 name="Google Shape;122;p8"/>
              <p:cNvSpPr/>
              <p:nvPr/>
            </p:nvSpPr>
            <p:spPr>
              <a:xfrm>
                <a:off x="5550092" y="3823398"/>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 name="Google Shape;123;p8"/>
              <p:cNvSpPr/>
              <p:nvPr/>
            </p:nvSpPr>
            <p:spPr>
              <a:xfrm>
                <a:off x="5679727" y="3898222"/>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 name="Google Shape;124;p8"/>
              <p:cNvSpPr/>
              <p:nvPr/>
            </p:nvSpPr>
            <p:spPr>
              <a:xfrm>
                <a:off x="5809362" y="3973072"/>
                <a:ext cx="220524" cy="127281"/>
              </a:xfrm>
              <a:custGeom>
                <a:rect b="b" l="l" r="r" t="t"/>
                <a:pathLst>
                  <a:path extrusionOk="0" h="127281" w="220524">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 name="Google Shape;125;p8"/>
              <p:cNvSpPr/>
              <p:nvPr/>
            </p:nvSpPr>
            <p:spPr>
              <a:xfrm>
                <a:off x="5938592" y="4047903"/>
                <a:ext cx="220517" cy="126979"/>
              </a:xfrm>
              <a:custGeom>
                <a:rect b="b" l="l" r="r" t="t"/>
                <a:pathLst>
                  <a:path extrusionOk="0" h="126979" w="220517">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 name="Google Shape;126;p8"/>
              <p:cNvSpPr/>
              <p:nvPr/>
            </p:nvSpPr>
            <p:spPr>
              <a:xfrm>
                <a:off x="6068608" y="4122734"/>
                <a:ext cx="220517" cy="127300"/>
              </a:xfrm>
              <a:custGeom>
                <a:rect b="b" l="l" r="r" t="t"/>
                <a:pathLst>
                  <a:path extrusionOk="0" h="127300" w="220517">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 name="Google Shape;127;p8"/>
              <p:cNvSpPr/>
              <p:nvPr/>
            </p:nvSpPr>
            <p:spPr>
              <a:xfrm>
                <a:off x="6198212" y="4197576"/>
                <a:ext cx="220524" cy="127281"/>
              </a:xfrm>
              <a:custGeom>
                <a:rect b="b" l="l" r="r" t="t"/>
                <a:pathLst>
                  <a:path extrusionOk="0" h="127281" w="220524">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 name="Google Shape;128;p8"/>
              <p:cNvSpPr/>
              <p:nvPr/>
            </p:nvSpPr>
            <p:spPr>
              <a:xfrm>
                <a:off x="6327808" y="4272442"/>
                <a:ext cx="380989" cy="219907"/>
              </a:xfrm>
              <a:custGeom>
                <a:rect b="b" l="l" r="r" t="t"/>
                <a:pathLst>
                  <a:path extrusionOk="0" h="219907" w="380989">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 name="Google Shape;129;p8"/>
              <p:cNvSpPr/>
              <p:nvPr/>
            </p:nvSpPr>
            <p:spPr>
              <a:xfrm>
                <a:off x="4739038" y="3355149"/>
                <a:ext cx="253901" cy="146525"/>
              </a:xfrm>
              <a:custGeom>
                <a:rect b="b" l="l" r="r" t="t"/>
                <a:pathLst>
                  <a:path extrusionOk="0" h="146525" w="253901">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 name="Google Shape;130;p8"/>
              <p:cNvSpPr/>
              <p:nvPr/>
            </p:nvSpPr>
            <p:spPr>
              <a:xfrm>
                <a:off x="5246664" y="3087528"/>
                <a:ext cx="1926000" cy="1111651"/>
              </a:xfrm>
              <a:custGeom>
                <a:rect b="b" l="l" r="r" t="t"/>
                <a:pathLst>
                  <a:path extrusionOk="0" h="1111651" w="192600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 name="Google Shape;131;p8"/>
              <p:cNvSpPr/>
              <p:nvPr/>
            </p:nvSpPr>
            <p:spPr>
              <a:xfrm>
                <a:off x="4501288" y="3792632"/>
                <a:ext cx="1451798" cy="838156"/>
              </a:xfrm>
              <a:custGeom>
                <a:rect b="b" l="l" r="r" t="t"/>
                <a:pathLst>
                  <a:path extrusionOk="0" h="838156" w="1451798">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 name="Google Shape;132;p8"/>
              <p:cNvSpPr/>
              <p:nvPr/>
            </p:nvSpPr>
            <p:spPr>
              <a:xfrm>
                <a:off x="4502277" y="3802740"/>
                <a:ext cx="1449895" cy="828048"/>
              </a:xfrm>
              <a:custGeom>
                <a:rect b="b" l="l" r="r" t="t"/>
                <a:pathLst>
                  <a:path extrusionOk="0" h="828048" w="1449895">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 name="Google Shape;133;p8"/>
              <p:cNvSpPr/>
              <p:nvPr/>
            </p:nvSpPr>
            <p:spPr>
              <a:xfrm>
                <a:off x="5378291" y="2993528"/>
                <a:ext cx="1867947" cy="1123828"/>
              </a:xfrm>
              <a:custGeom>
                <a:rect b="b" l="l" r="r" t="t"/>
                <a:pathLst>
                  <a:path extrusionOk="0" h="1123828" w="1867947">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 name="Google Shape;134;p8"/>
              <p:cNvSpPr/>
              <p:nvPr/>
            </p:nvSpPr>
            <p:spPr>
              <a:xfrm>
                <a:off x="5482399" y="1596347"/>
                <a:ext cx="657230" cy="440903"/>
              </a:xfrm>
              <a:custGeom>
                <a:rect b="b" l="l" r="r" t="t"/>
                <a:pathLst>
                  <a:path extrusionOk="0" h="440903" w="65723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 name="Google Shape;135;p8"/>
              <p:cNvSpPr/>
              <p:nvPr/>
            </p:nvSpPr>
            <p:spPr>
              <a:xfrm>
                <a:off x="5485731" y="1725601"/>
                <a:ext cx="490070" cy="322282"/>
              </a:xfrm>
              <a:custGeom>
                <a:rect b="b" l="l" r="r" t="t"/>
                <a:pathLst>
                  <a:path extrusionOk="0" h="322282" w="49007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 name="Google Shape;136;p8"/>
              <p:cNvSpPr/>
              <p:nvPr/>
            </p:nvSpPr>
            <p:spPr>
              <a:xfrm>
                <a:off x="5485731" y="1809557"/>
                <a:ext cx="490070" cy="322194"/>
              </a:xfrm>
              <a:custGeom>
                <a:rect b="b" l="l" r="r" t="t"/>
                <a:pathLst>
                  <a:path extrusionOk="0" h="322194" w="49007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 name="Google Shape;137;p8"/>
              <p:cNvSpPr/>
              <p:nvPr/>
            </p:nvSpPr>
            <p:spPr>
              <a:xfrm>
                <a:off x="5485733" y="1893472"/>
                <a:ext cx="401289" cy="270998"/>
              </a:xfrm>
              <a:custGeom>
                <a:rect b="b" l="l" r="r" t="t"/>
                <a:pathLst>
                  <a:path extrusionOk="0" h="270998" w="401289">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8" name="Google Shape;138;p8"/>
              <p:cNvSpPr/>
              <p:nvPr/>
            </p:nvSpPr>
            <p:spPr>
              <a:xfrm>
                <a:off x="5482398" y="2477545"/>
                <a:ext cx="657231" cy="440923"/>
              </a:xfrm>
              <a:custGeom>
                <a:rect b="b" l="l" r="r" t="t"/>
                <a:pathLst>
                  <a:path extrusionOk="0" h="440923" w="657231">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9" name="Google Shape;139;p8"/>
              <p:cNvSpPr/>
              <p:nvPr/>
            </p:nvSpPr>
            <p:spPr>
              <a:xfrm>
                <a:off x="5485733" y="2606854"/>
                <a:ext cx="490068" cy="322274"/>
              </a:xfrm>
              <a:custGeom>
                <a:rect b="b" l="l" r="r" t="t"/>
                <a:pathLst>
                  <a:path extrusionOk="0" h="322274" w="490068">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 name="Google Shape;140;p8"/>
              <p:cNvSpPr/>
              <p:nvPr/>
            </p:nvSpPr>
            <p:spPr>
              <a:xfrm>
                <a:off x="5485733" y="2690770"/>
                <a:ext cx="490068" cy="322283"/>
              </a:xfrm>
              <a:custGeom>
                <a:rect b="b" l="l" r="r" t="t"/>
                <a:pathLst>
                  <a:path extrusionOk="0" h="322283" w="490068">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 name="Google Shape;141;p8"/>
              <p:cNvSpPr/>
              <p:nvPr/>
            </p:nvSpPr>
            <p:spPr>
              <a:xfrm>
                <a:off x="5485733" y="2774725"/>
                <a:ext cx="401289" cy="271152"/>
              </a:xfrm>
              <a:custGeom>
                <a:rect b="b" l="l" r="r" t="t"/>
                <a:pathLst>
                  <a:path extrusionOk="0" h="271152" w="401289">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 name="Google Shape;142;p8"/>
              <p:cNvSpPr/>
              <p:nvPr/>
            </p:nvSpPr>
            <p:spPr>
              <a:xfrm>
                <a:off x="6293929" y="2971606"/>
                <a:ext cx="893444" cy="828868"/>
              </a:xfrm>
              <a:custGeom>
                <a:rect b="b" l="l" r="r" t="t"/>
                <a:pathLst>
                  <a:path extrusionOk="0" h="828868" w="893444">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 name="Google Shape;143;p8"/>
              <p:cNvSpPr/>
              <p:nvPr/>
            </p:nvSpPr>
            <p:spPr>
              <a:xfrm>
                <a:off x="5485733" y="2024441"/>
                <a:ext cx="630461" cy="733619"/>
              </a:xfrm>
              <a:custGeom>
                <a:rect b="b" l="l" r="r" t="t"/>
                <a:pathLst>
                  <a:path extrusionOk="0" h="733619" w="630461">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 name="Google Shape;144;p8"/>
              <p:cNvSpPr/>
              <p:nvPr/>
            </p:nvSpPr>
            <p:spPr>
              <a:xfrm>
                <a:off x="6293834" y="3011804"/>
                <a:ext cx="893445" cy="788955"/>
              </a:xfrm>
              <a:custGeom>
                <a:rect b="b" l="l" r="r" t="t"/>
                <a:pathLst>
                  <a:path extrusionOk="0" h="788955" w="893445">
                    <a:moveTo>
                      <a:pt x="0" y="0"/>
                    </a:moveTo>
                    <a:lnTo>
                      <a:pt x="0" y="273177"/>
                    </a:lnTo>
                    <a:lnTo>
                      <a:pt x="893445" y="788956"/>
                    </a:lnTo>
                    <a:lnTo>
                      <a:pt x="893445" y="152591"/>
                    </a:lnTo>
                  </a:path>
                </a:pathLst>
              </a:custGeom>
              <a:noFill/>
              <a:ln cap="flat" cmpd="sng" w="9525">
                <a:solidFill>
                  <a:srgbClr val="E9EAF2"/>
                </a:solidFill>
                <a:prstDash val="solid"/>
                <a:miter lim="8000"/>
                <a:headEnd len="sm" w="sm" type="none"/>
                <a:tailEnd len="sm" w="sm" type="none"/>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 name="Google Shape;145;p8"/>
              <p:cNvSpPr/>
              <p:nvPr/>
            </p:nvSpPr>
            <p:spPr>
              <a:xfrm>
                <a:off x="6645021" y="3003137"/>
                <a:ext cx="9525" cy="483869"/>
              </a:xfrm>
              <a:custGeom>
                <a:rect b="b" l="l" r="r" t="t"/>
                <a:pathLst>
                  <a:path extrusionOk="0" h="483869" w="9525">
                    <a:moveTo>
                      <a:pt x="0" y="0"/>
                    </a:moveTo>
                    <a:lnTo>
                      <a:pt x="0" y="483870"/>
                    </a:lnTo>
                  </a:path>
                </a:pathLst>
              </a:custGeom>
              <a:noFill/>
              <a:ln cap="flat" cmpd="sng" w="9525">
                <a:solidFill>
                  <a:srgbClr val="E9EAF2"/>
                </a:solidFill>
                <a:prstDash val="solid"/>
                <a:miter lim="8000"/>
                <a:headEnd len="sm" w="sm" type="none"/>
                <a:tailEnd len="sm" w="sm" type="none"/>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 name="Google Shape;146;p8"/>
              <p:cNvSpPr/>
              <p:nvPr/>
            </p:nvSpPr>
            <p:spPr>
              <a:xfrm>
                <a:off x="6918293" y="3309175"/>
                <a:ext cx="9525" cy="335661"/>
              </a:xfrm>
              <a:custGeom>
                <a:rect b="b" l="l" r="r" t="t"/>
                <a:pathLst>
                  <a:path extrusionOk="0" h="335661" w="9525">
                    <a:moveTo>
                      <a:pt x="0" y="0"/>
                    </a:moveTo>
                    <a:lnTo>
                      <a:pt x="0" y="335661"/>
                    </a:lnTo>
                  </a:path>
                </a:pathLst>
              </a:custGeom>
              <a:noFill/>
              <a:ln cap="flat" cmpd="sng" w="9525">
                <a:solidFill>
                  <a:srgbClr val="E9EAF2"/>
                </a:solidFill>
                <a:prstDash val="solid"/>
                <a:miter lim="8000"/>
                <a:headEnd len="sm" w="sm" type="none"/>
                <a:tailEnd len="sm" w="sm" type="none"/>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 name="Google Shape;147;p8"/>
              <p:cNvSpPr/>
              <p:nvPr/>
            </p:nvSpPr>
            <p:spPr>
              <a:xfrm>
                <a:off x="6293834" y="2971929"/>
                <a:ext cx="893349" cy="341800"/>
              </a:xfrm>
              <a:custGeom>
                <a:rect b="b" l="l" r="r" t="t"/>
                <a:pathLst>
                  <a:path extrusionOk="0" h="341800" w="893349">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cap="flat" cmpd="sng" w="10375">
                <a:solidFill>
                  <a:srgbClr val="E9EAF2"/>
                </a:solidFill>
                <a:prstDash val="solid"/>
                <a:miter lim="8000"/>
                <a:headEnd len="sm" w="sm" type="none"/>
                <a:tailEnd len="sm" w="sm" type="none"/>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 name="Google Shape;148;p8"/>
              <p:cNvSpPr/>
              <p:nvPr/>
            </p:nvSpPr>
            <p:spPr>
              <a:xfrm rot="-1801764">
                <a:off x="6627823" y="2973379"/>
                <a:ext cx="34449" cy="59573"/>
              </a:xfrm>
              <a:custGeom>
                <a:rect b="b" l="l" r="r" t="t"/>
                <a:pathLst>
                  <a:path extrusionOk="0" h="59626" w="3448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 name="Google Shape;149;p8"/>
              <p:cNvSpPr/>
              <p:nvPr/>
            </p:nvSpPr>
            <p:spPr>
              <a:xfrm rot="-1790023">
                <a:off x="7183546" y="3143044"/>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 name="Google Shape;150;p8"/>
              <p:cNvSpPr/>
              <p:nvPr/>
            </p:nvSpPr>
            <p:spPr>
              <a:xfrm rot="-1790023">
                <a:off x="6913571" y="3282356"/>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 name="Google Shape;151;p8"/>
              <p:cNvSpPr/>
              <p:nvPr/>
            </p:nvSpPr>
            <p:spPr>
              <a:xfrm rot="-1790023">
                <a:off x="6286614" y="3000522"/>
                <a:ext cx="34600" cy="59833"/>
              </a:xfrm>
              <a:custGeom>
                <a:rect b="b" l="l" r="r" t="t"/>
                <a:pathLst>
                  <a:path extrusionOk="0" h="59831" w="34599">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 name="Google Shape;152;p8"/>
              <p:cNvSpPr/>
              <p:nvPr/>
            </p:nvSpPr>
            <p:spPr>
              <a:xfrm>
                <a:off x="6272974" y="2328193"/>
                <a:ext cx="55632" cy="226128"/>
              </a:xfrm>
              <a:custGeom>
                <a:rect b="b" l="l" r="r" t="t"/>
                <a:pathLst>
                  <a:path extrusionOk="0" h="226128" w="55632">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3" name="Google Shape;153;p8"/>
              <p:cNvSpPr/>
              <p:nvPr/>
            </p:nvSpPr>
            <p:spPr>
              <a:xfrm>
                <a:off x="6357270" y="2193891"/>
                <a:ext cx="55722" cy="409197"/>
              </a:xfrm>
              <a:custGeom>
                <a:rect b="b" l="l" r="r" t="t"/>
                <a:pathLst>
                  <a:path extrusionOk="0" h="409197" w="55722">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 name="Google Shape;154;p8"/>
              <p:cNvSpPr/>
              <p:nvPr/>
            </p:nvSpPr>
            <p:spPr>
              <a:xfrm>
                <a:off x="6526149" y="2326193"/>
                <a:ext cx="55625" cy="374240"/>
              </a:xfrm>
              <a:custGeom>
                <a:rect b="b" l="l" r="r" t="t"/>
                <a:pathLst>
                  <a:path extrusionOk="0" h="374240" w="55625">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 name="Google Shape;155;p8"/>
              <p:cNvSpPr/>
              <p:nvPr/>
            </p:nvSpPr>
            <p:spPr>
              <a:xfrm>
                <a:off x="6610350" y="2430587"/>
                <a:ext cx="55627" cy="318519"/>
              </a:xfrm>
              <a:custGeom>
                <a:rect b="b" l="l" r="r" t="t"/>
                <a:pathLst>
                  <a:path extrusionOk="0" h="318519" w="55627">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 name="Google Shape;156;p8"/>
              <p:cNvSpPr/>
              <p:nvPr/>
            </p:nvSpPr>
            <p:spPr>
              <a:xfrm>
                <a:off x="6778179" y="2662902"/>
                <a:ext cx="55632" cy="183161"/>
              </a:xfrm>
              <a:custGeom>
                <a:rect b="b" l="l" r="r" t="t"/>
                <a:pathLst>
                  <a:path extrusionOk="0" h="183161" w="55632">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 name="Google Shape;157;p8"/>
              <p:cNvSpPr/>
              <p:nvPr/>
            </p:nvSpPr>
            <p:spPr>
              <a:xfrm>
                <a:off x="6862476" y="2392923"/>
                <a:ext cx="55722" cy="501818"/>
              </a:xfrm>
              <a:custGeom>
                <a:rect b="b" l="l" r="r" t="t"/>
                <a:pathLst>
                  <a:path extrusionOk="0" h="501818" w="55722">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 name="Google Shape;158;p8"/>
              <p:cNvSpPr/>
              <p:nvPr/>
            </p:nvSpPr>
            <p:spPr>
              <a:xfrm>
                <a:off x="7068216" y="2830406"/>
                <a:ext cx="55722" cy="183106"/>
              </a:xfrm>
              <a:custGeom>
                <a:rect b="b" l="l" r="r" t="t"/>
                <a:pathLst>
                  <a:path extrusionOk="0" h="183106" w="55722">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 name="Google Shape;159;p8"/>
              <p:cNvSpPr/>
              <p:nvPr/>
            </p:nvSpPr>
            <p:spPr>
              <a:xfrm>
                <a:off x="7152513" y="2836026"/>
                <a:ext cx="55727" cy="226167"/>
              </a:xfrm>
              <a:custGeom>
                <a:rect b="b" l="l" r="r" t="t"/>
                <a:pathLst>
                  <a:path extrusionOk="0" h="226167" w="5572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60" name="Google Shape;160;p8"/>
            <p:cNvSpPr/>
            <p:nvPr/>
          </p:nvSpPr>
          <p:spPr>
            <a:xfrm>
              <a:off x="6986665" y="3342725"/>
              <a:ext cx="1789199" cy="1033007"/>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1" name="Google Shape;161;p8"/>
            <p:cNvSpPr/>
            <p:nvPr/>
          </p:nvSpPr>
          <p:spPr>
            <a:xfrm>
              <a:off x="7014156" y="3327342"/>
              <a:ext cx="1789199" cy="1033007"/>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2" name="Google Shape;162;p8"/>
            <p:cNvSpPr/>
            <p:nvPr/>
          </p:nvSpPr>
          <p:spPr>
            <a:xfrm>
              <a:off x="7014156" y="3298709"/>
              <a:ext cx="1789199" cy="1033007"/>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3" name="Google Shape;163;p8"/>
            <p:cNvSpPr/>
            <p:nvPr/>
          </p:nvSpPr>
          <p:spPr>
            <a:xfrm>
              <a:off x="7976493" y="3396565"/>
              <a:ext cx="664277" cy="383503"/>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 name="Google Shape;164;p8"/>
            <p:cNvSpPr/>
            <p:nvPr/>
          </p:nvSpPr>
          <p:spPr>
            <a:xfrm>
              <a:off x="7912754" y="3450709"/>
              <a:ext cx="634273" cy="366217"/>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 name="Google Shape;165;p8"/>
            <p:cNvSpPr/>
            <p:nvPr/>
          </p:nvSpPr>
          <p:spPr>
            <a:xfrm>
              <a:off x="7863331" y="3479190"/>
              <a:ext cx="634273" cy="36621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 name="Google Shape;166;p8"/>
            <p:cNvSpPr/>
            <p:nvPr/>
          </p:nvSpPr>
          <p:spPr>
            <a:xfrm>
              <a:off x="7813984" y="3507747"/>
              <a:ext cx="634273" cy="36621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 name="Google Shape;167;p8"/>
            <p:cNvSpPr/>
            <p:nvPr/>
          </p:nvSpPr>
          <p:spPr>
            <a:xfrm>
              <a:off x="7451727" y="3699575"/>
              <a:ext cx="664201" cy="383503"/>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 name="Google Shape;168;p8"/>
            <p:cNvSpPr/>
            <p:nvPr/>
          </p:nvSpPr>
          <p:spPr>
            <a:xfrm>
              <a:off x="7387988" y="3753643"/>
              <a:ext cx="592922" cy="342381"/>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 name="Google Shape;169;p8"/>
            <p:cNvSpPr/>
            <p:nvPr/>
          </p:nvSpPr>
          <p:spPr>
            <a:xfrm>
              <a:off x="7338565" y="3782200"/>
              <a:ext cx="581727" cy="33583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0" name="Google Shape;170;p8"/>
            <p:cNvSpPr/>
            <p:nvPr/>
          </p:nvSpPr>
          <p:spPr>
            <a:xfrm>
              <a:off x="7289218" y="3810681"/>
              <a:ext cx="496361" cy="286637"/>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1" name="Google Shape;171;p8"/>
            <p:cNvSpPr/>
            <p:nvPr/>
          </p:nvSpPr>
          <p:spPr>
            <a:xfrm>
              <a:off x="7582329" y="3561435"/>
              <a:ext cx="337202" cy="194645"/>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 name="Google Shape;172;p8"/>
            <p:cNvSpPr/>
            <p:nvPr/>
          </p:nvSpPr>
          <p:spPr>
            <a:xfrm>
              <a:off x="7800200" y="3687162"/>
              <a:ext cx="337202" cy="194721"/>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 name="Google Shape;173;p8"/>
            <p:cNvSpPr/>
            <p:nvPr/>
          </p:nvSpPr>
          <p:spPr>
            <a:xfrm>
              <a:off x="8018073" y="3812966"/>
              <a:ext cx="337202" cy="194721"/>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 name="Google Shape;174;p8"/>
            <p:cNvSpPr/>
            <p:nvPr/>
          </p:nvSpPr>
          <p:spPr>
            <a:xfrm>
              <a:off x="6687910" y="670084"/>
              <a:ext cx="163899" cy="239625"/>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5" name="Google Shape;175;p8"/>
            <p:cNvSpPr/>
            <p:nvPr/>
          </p:nvSpPr>
          <p:spPr>
            <a:xfrm>
              <a:off x="6700339" y="668001"/>
              <a:ext cx="78506" cy="96744"/>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6" name="Google Shape;176;p8"/>
            <p:cNvSpPr/>
            <p:nvPr/>
          </p:nvSpPr>
          <p:spPr>
            <a:xfrm>
              <a:off x="6715688" y="773039"/>
              <a:ext cx="96838" cy="108380"/>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7" name="Google Shape;177;p8"/>
            <p:cNvSpPr/>
            <p:nvPr/>
          </p:nvSpPr>
          <p:spPr>
            <a:xfrm>
              <a:off x="6550295" y="816287"/>
              <a:ext cx="182749" cy="260151"/>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8" name="Google Shape;178;p8"/>
            <p:cNvSpPr/>
            <p:nvPr/>
          </p:nvSpPr>
          <p:spPr>
            <a:xfrm>
              <a:off x="6687493" y="808527"/>
              <a:ext cx="141166" cy="186207"/>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9" name="Google Shape;179;p8"/>
            <p:cNvSpPr/>
            <p:nvPr/>
          </p:nvSpPr>
          <p:spPr>
            <a:xfrm>
              <a:off x="6712641" y="675415"/>
              <a:ext cx="103849" cy="127932"/>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0" name="Google Shape;180;p8"/>
            <p:cNvSpPr/>
            <p:nvPr/>
          </p:nvSpPr>
          <p:spPr>
            <a:xfrm>
              <a:off x="6716857" y="674913"/>
              <a:ext cx="104260" cy="98126"/>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1" name="Google Shape;181;p8"/>
            <p:cNvSpPr/>
            <p:nvPr/>
          </p:nvSpPr>
          <p:spPr>
            <a:xfrm>
              <a:off x="6591681" y="1319278"/>
              <a:ext cx="81988" cy="62539"/>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2" name="Google Shape;182;p8"/>
            <p:cNvSpPr/>
            <p:nvPr/>
          </p:nvSpPr>
          <p:spPr>
            <a:xfrm>
              <a:off x="6592043" y="1339232"/>
              <a:ext cx="81616" cy="42611"/>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3" name="Google Shape;183;p8"/>
            <p:cNvSpPr/>
            <p:nvPr/>
          </p:nvSpPr>
          <p:spPr>
            <a:xfrm>
              <a:off x="6550653" y="1292322"/>
              <a:ext cx="75049" cy="58139"/>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4" name="Google Shape;184;p8"/>
            <p:cNvSpPr/>
            <p:nvPr/>
          </p:nvSpPr>
          <p:spPr>
            <a:xfrm>
              <a:off x="6550998" y="1311512"/>
              <a:ext cx="74752" cy="39022"/>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5" name="Google Shape;185;p8"/>
            <p:cNvSpPr/>
            <p:nvPr/>
          </p:nvSpPr>
          <p:spPr>
            <a:xfrm>
              <a:off x="6578488" y="992358"/>
              <a:ext cx="178709" cy="308230"/>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6" name="Google Shape;186;p8"/>
            <p:cNvSpPr/>
            <p:nvPr/>
          </p:nvSpPr>
          <p:spPr>
            <a:xfrm>
              <a:off x="6627226" y="992967"/>
              <a:ext cx="177917" cy="333745"/>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7" name="Google Shape;187;p8"/>
            <p:cNvSpPr/>
            <p:nvPr/>
          </p:nvSpPr>
          <p:spPr>
            <a:xfrm>
              <a:off x="6560953" y="971949"/>
              <a:ext cx="266059" cy="244904"/>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8" name="Google Shape;188;p8"/>
            <p:cNvSpPr/>
            <p:nvPr/>
          </p:nvSpPr>
          <p:spPr>
            <a:xfrm>
              <a:off x="6774876" y="827227"/>
              <a:ext cx="92463" cy="324160"/>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9" name="Google Shape;189;p8"/>
            <p:cNvSpPr/>
            <p:nvPr/>
          </p:nvSpPr>
          <p:spPr>
            <a:xfrm>
              <a:off x="6792998" y="823141"/>
              <a:ext cx="55907" cy="71103"/>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0" name="Google Shape;190;p8"/>
            <p:cNvSpPr/>
            <p:nvPr/>
          </p:nvSpPr>
          <p:spPr>
            <a:xfrm>
              <a:off x="6683350" y="808424"/>
              <a:ext cx="47823" cy="50210"/>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91" name="Google Shape;191;p8"/>
            <p:cNvGrpSpPr/>
            <p:nvPr/>
          </p:nvGrpSpPr>
          <p:grpSpPr>
            <a:xfrm flipH="1">
              <a:off x="5678143" y="1227582"/>
              <a:ext cx="345795" cy="1043508"/>
              <a:chOff x="5678143" y="1151382"/>
              <a:chExt cx="345795" cy="1043508"/>
            </a:xfrm>
          </p:grpSpPr>
          <p:sp>
            <p:nvSpPr>
              <p:cNvPr id="192" name="Google Shape;192;p8"/>
              <p:cNvSpPr/>
              <p:nvPr/>
            </p:nvSpPr>
            <p:spPr>
              <a:xfrm>
                <a:off x="5678143" y="199524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3" name="Google Shape;193;p8"/>
              <p:cNvSpPr/>
              <p:nvPr/>
            </p:nvSpPr>
            <p:spPr>
              <a:xfrm>
                <a:off x="5781662" y="1153715"/>
                <a:ext cx="174078" cy="254926"/>
              </a:xfrm>
              <a:custGeom>
                <a:rect b="b" l="l" r="r" t="t"/>
                <a:pathLst>
                  <a:path extrusionOk="0" h="318657" w="21759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4" name="Google Shape;194;p8"/>
              <p:cNvSpPr/>
              <p:nvPr/>
            </p:nvSpPr>
            <p:spPr>
              <a:xfrm>
                <a:off x="5776639" y="1337053"/>
                <a:ext cx="32518" cy="188360"/>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5" name="Google Shape;195;p8"/>
              <p:cNvSpPr/>
              <p:nvPr/>
            </p:nvSpPr>
            <p:spPr>
              <a:xfrm>
                <a:off x="5795186" y="1151382"/>
                <a:ext cx="83137" cy="102663"/>
              </a:xfrm>
              <a:custGeom>
                <a:rect b="b" l="l" r="r" t="t"/>
                <a:pathLst>
                  <a:path extrusionOk="0" h="128329" w="103921">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6" name="Google Shape;196;p8"/>
              <p:cNvSpPr/>
              <p:nvPr/>
            </p:nvSpPr>
            <p:spPr>
              <a:xfrm>
                <a:off x="5811517" y="1263498"/>
                <a:ext cx="102898" cy="115088"/>
              </a:xfrm>
              <a:custGeom>
                <a:rect b="b" l="l" r="r" t="t"/>
                <a:pathLst>
                  <a:path extrusionOk="0" h="143860" w="128622">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7" name="Google Shape;197;p8"/>
              <p:cNvSpPr/>
              <p:nvPr/>
            </p:nvSpPr>
            <p:spPr>
              <a:xfrm>
                <a:off x="5781607" y="1300507"/>
                <a:ext cx="149918" cy="172167"/>
              </a:xfrm>
              <a:custGeom>
                <a:rect b="b" l="l" r="r" t="t"/>
                <a:pathLst>
                  <a:path extrusionOk="0" h="215209" w="187397">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8" name="Google Shape;198;p8"/>
              <p:cNvSpPr/>
              <p:nvPr/>
            </p:nvSpPr>
            <p:spPr>
              <a:xfrm>
                <a:off x="5808246" y="1159602"/>
                <a:ext cx="110823" cy="136345"/>
              </a:xfrm>
              <a:custGeom>
                <a:rect b="b" l="l" r="r" t="t"/>
                <a:pathLst>
                  <a:path extrusionOk="0" h="170431" w="138529">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9" name="Google Shape;199;p8"/>
              <p:cNvSpPr/>
              <p:nvPr/>
            </p:nvSpPr>
            <p:spPr>
              <a:xfrm>
                <a:off x="5812703" y="1158869"/>
                <a:ext cx="110779" cy="104694"/>
              </a:xfrm>
              <a:custGeom>
                <a:rect b="b" l="l" r="r" t="t"/>
                <a:pathLst>
                  <a:path extrusionOk="0" h="130867" w="138474">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0" name="Google Shape;200;p8"/>
              <p:cNvSpPr/>
              <p:nvPr/>
            </p:nvSpPr>
            <p:spPr>
              <a:xfrm>
                <a:off x="5898276" y="1323720"/>
                <a:ext cx="74471" cy="246223"/>
              </a:xfrm>
              <a:custGeom>
                <a:rect b="b" l="l" r="r" t="t"/>
                <a:pathLst>
                  <a:path extrusionOk="0" h="307779" w="9308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1" name="Google Shape;201;p8"/>
              <p:cNvSpPr/>
              <p:nvPr/>
            </p:nvSpPr>
            <p:spPr>
              <a:xfrm>
                <a:off x="5831068" y="2061801"/>
                <a:ext cx="86995" cy="66513"/>
              </a:xfrm>
              <a:custGeom>
                <a:rect b="b" l="l" r="r" t="t"/>
                <a:pathLst>
                  <a:path extrusionOk="0" h="83141" w="108744">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2" name="Google Shape;202;p8"/>
              <p:cNvSpPr/>
              <p:nvPr/>
            </p:nvSpPr>
            <p:spPr>
              <a:xfrm>
                <a:off x="5831514" y="2082973"/>
                <a:ext cx="86563" cy="44990"/>
              </a:xfrm>
              <a:custGeom>
                <a:rect b="b" l="l" r="r" t="t"/>
                <a:pathLst>
                  <a:path extrusionOk="0" h="56238" w="108204">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3" name="Google Shape;203;p8"/>
              <p:cNvSpPr/>
              <p:nvPr/>
            </p:nvSpPr>
            <p:spPr>
              <a:xfrm>
                <a:off x="5764925" y="2047104"/>
                <a:ext cx="79862" cy="61873"/>
              </a:xfrm>
              <a:custGeom>
                <a:rect b="b" l="l" r="r" t="t"/>
                <a:pathLst>
                  <a:path extrusionOk="0" h="77341" w="99827">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4" name="Google Shape;204;p8"/>
              <p:cNvSpPr/>
              <p:nvPr/>
            </p:nvSpPr>
            <p:spPr>
              <a:xfrm>
                <a:off x="5764880" y="2067438"/>
                <a:ext cx="79629" cy="41383"/>
              </a:xfrm>
              <a:custGeom>
                <a:rect b="b" l="l" r="r" t="t"/>
                <a:pathLst>
                  <a:path extrusionOk="0" h="51729" w="99536">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5" name="Google Shape;205;p8"/>
              <p:cNvSpPr/>
              <p:nvPr/>
            </p:nvSpPr>
            <p:spPr>
              <a:xfrm>
                <a:off x="5777722" y="1472916"/>
                <a:ext cx="170454" cy="595560"/>
              </a:xfrm>
              <a:custGeom>
                <a:rect b="b" l="l" r="r" t="t"/>
                <a:pathLst>
                  <a:path extrusionOk="0" h="744450" w="213068">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6" name="Google Shape;206;p8"/>
              <p:cNvSpPr/>
              <p:nvPr/>
            </p:nvSpPr>
            <p:spPr>
              <a:xfrm>
                <a:off x="5770564" y="1458904"/>
                <a:ext cx="181538" cy="396087"/>
              </a:xfrm>
              <a:custGeom>
                <a:rect b="b" l="l" r="r" t="t"/>
                <a:pathLst>
                  <a:path extrusionOk="0" h="495109" w="226922">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7" name="Google Shape;207;p8"/>
              <p:cNvSpPr/>
              <p:nvPr/>
            </p:nvSpPr>
            <p:spPr>
              <a:xfrm>
                <a:off x="5895126" y="1321170"/>
                <a:ext cx="61010" cy="76023"/>
              </a:xfrm>
              <a:custGeom>
                <a:rect b="b" l="l" r="r" t="t"/>
                <a:pathLst>
                  <a:path extrusionOk="0" h="95029" w="76263">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8" name="Google Shape;208;p8"/>
              <p:cNvSpPr/>
              <p:nvPr/>
            </p:nvSpPr>
            <p:spPr>
              <a:xfrm>
                <a:off x="5777141" y="1300603"/>
                <a:ext cx="50825" cy="53396"/>
              </a:xfrm>
              <a:custGeom>
                <a:rect b="b" l="l" r="r" t="t"/>
                <a:pathLst>
                  <a:path extrusionOk="0" h="66745" w="63531">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09" name="Google Shape;209;p8"/>
            <p:cNvGrpSpPr/>
            <p:nvPr/>
          </p:nvGrpSpPr>
          <p:grpSpPr>
            <a:xfrm>
              <a:off x="5122427" y="3292365"/>
              <a:ext cx="823270" cy="1268939"/>
              <a:chOff x="5490177" y="3555452"/>
              <a:chExt cx="823270" cy="1268939"/>
            </a:xfrm>
          </p:grpSpPr>
          <p:sp>
            <p:nvSpPr>
              <p:cNvPr id="210" name="Google Shape;210;p8"/>
              <p:cNvSpPr/>
              <p:nvPr/>
            </p:nvSpPr>
            <p:spPr>
              <a:xfrm>
                <a:off x="5967652" y="4624747"/>
                <a:ext cx="345795" cy="199644"/>
              </a:xfrm>
              <a:custGeom>
                <a:rect b="b" l="l" r="r" t="t"/>
                <a:pathLst>
                  <a:path extrusionOk="0" h="249555" w="432244">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1" name="Google Shape;211;p8"/>
              <p:cNvSpPr/>
              <p:nvPr/>
            </p:nvSpPr>
            <p:spPr>
              <a:xfrm>
                <a:off x="6225123" y="3957880"/>
                <a:ext cx="68002" cy="244678"/>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2" name="Google Shape;212;p8"/>
              <p:cNvSpPr/>
              <p:nvPr/>
            </p:nvSpPr>
            <p:spPr>
              <a:xfrm>
                <a:off x="6014262" y="4720102"/>
                <a:ext cx="99120" cy="56094"/>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3" name="Google Shape;213;p8"/>
              <p:cNvSpPr/>
              <p:nvPr/>
            </p:nvSpPr>
            <p:spPr>
              <a:xfrm>
                <a:off x="6014165" y="4729456"/>
                <a:ext cx="97551" cy="46733"/>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4" name="Google Shape;214;p8"/>
              <p:cNvSpPr/>
              <p:nvPr/>
            </p:nvSpPr>
            <p:spPr>
              <a:xfrm>
                <a:off x="6140412" y="4656810"/>
                <a:ext cx="95533" cy="53978"/>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5" name="Google Shape;215;p8"/>
              <p:cNvSpPr/>
              <p:nvPr/>
            </p:nvSpPr>
            <p:spPr>
              <a:xfrm>
                <a:off x="6140448" y="4665717"/>
                <a:ext cx="93872" cy="45066"/>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6" name="Google Shape;216;p8"/>
              <p:cNvSpPr/>
              <p:nvPr/>
            </p:nvSpPr>
            <p:spPr>
              <a:xfrm>
                <a:off x="6074259" y="4151308"/>
                <a:ext cx="190443" cy="586341"/>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7" name="Google Shape;217;p8"/>
              <p:cNvSpPr/>
              <p:nvPr/>
            </p:nvSpPr>
            <p:spPr>
              <a:xfrm>
                <a:off x="6075072" y="4151308"/>
                <a:ext cx="189540" cy="327893"/>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8" name="Google Shape;218;p8"/>
              <p:cNvSpPr/>
              <p:nvPr/>
            </p:nvSpPr>
            <p:spPr>
              <a:xfrm>
                <a:off x="6112869" y="3797323"/>
                <a:ext cx="128417" cy="206862"/>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9" name="Google Shape;219;p8"/>
              <p:cNvSpPr/>
              <p:nvPr/>
            </p:nvSpPr>
            <p:spPr>
              <a:xfrm>
                <a:off x="6244085" y="3981464"/>
                <a:ext cx="49073" cy="87044"/>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0" name="Google Shape;220;p8"/>
              <p:cNvSpPr/>
              <p:nvPr/>
            </p:nvSpPr>
            <p:spPr>
              <a:xfrm>
                <a:off x="6106401" y="3956215"/>
                <a:ext cx="153237" cy="219092"/>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1" name="Google Shape;221;p8"/>
              <p:cNvSpPr/>
              <p:nvPr/>
            </p:nvSpPr>
            <p:spPr>
              <a:xfrm>
                <a:off x="5856250" y="4001330"/>
                <a:ext cx="294998" cy="212364"/>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2" name="Google Shape;222;p8"/>
              <p:cNvSpPr/>
              <p:nvPr/>
            </p:nvSpPr>
            <p:spPr>
              <a:xfrm>
                <a:off x="6075027" y="3988967"/>
                <a:ext cx="80628" cy="83804"/>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3" name="Google Shape;223;p8"/>
              <p:cNvSpPr/>
              <p:nvPr/>
            </p:nvSpPr>
            <p:spPr>
              <a:xfrm>
                <a:off x="6107459" y="3797280"/>
                <a:ext cx="160810" cy="262954"/>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4" name="Google Shape;224;p8"/>
              <p:cNvSpPr/>
              <p:nvPr/>
            </p:nvSpPr>
            <p:spPr>
              <a:xfrm>
                <a:off x="5490177" y="438113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5" name="Google Shape;225;p8"/>
              <p:cNvSpPr/>
              <p:nvPr/>
            </p:nvSpPr>
            <p:spPr>
              <a:xfrm>
                <a:off x="5573749" y="4455840"/>
                <a:ext cx="98301" cy="76095"/>
              </a:xfrm>
              <a:custGeom>
                <a:rect b="b" l="l" r="r" t="t"/>
                <a:pathLst>
                  <a:path extrusionOk="0" h="95119" w="122876">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6" name="Google Shape;226;p8"/>
              <p:cNvSpPr/>
              <p:nvPr/>
            </p:nvSpPr>
            <p:spPr>
              <a:xfrm>
                <a:off x="5573762" y="4480895"/>
                <a:ext cx="97794" cy="51001"/>
              </a:xfrm>
              <a:custGeom>
                <a:rect b="b" l="l" r="r" t="t"/>
                <a:pathLst>
                  <a:path extrusionOk="0" h="63751" w="122242">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7" name="Google Shape;227;p8"/>
              <p:cNvSpPr/>
              <p:nvPr/>
            </p:nvSpPr>
            <p:spPr>
              <a:xfrm>
                <a:off x="5674337" y="4417793"/>
                <a:ext cx="98217" cy="73323"/>
              </a:xfrm>
              <a:custGeom>
                <a:rect b="b" l="l" r="r" t="t"/>
                <a:pathLst>
                  <a:path extrusionOk="0" h="91654" w="122771">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8" name="Google Shape;228;p8"/>
              <p:cNvSpPr/>
              <p:nvPr/>
            </p:nvSpPr>
            <p:spPr>
              <a:xfrm>
                <a:off x="5674522" y="4441449"/>
                <a:ext cx="97784" cy="51040"/>
              </a:xfrm>
              <a:custGeom>
                <a:rect b="b" l="l" r="r" t="t"/>
                <a:pathLst>
                  <a:path extrusionOk="0" h="63800" w="12223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9" name="Google Shape;229;p8"/>
              <p:cNvSpPr/>
              <p:nvPr/>
            </p:nvSpPr>
            <p:spPr>
              <a:xfrm>
                <a:off x="5578538" y="3979203"/>
                <a:ext cx="169290" cy="484803"/>
              </a:xfrm>
              <a:custGeom>
                <a:rect b="b" l="l" r="r" t="t"/>
                <a:pathLst>
                  <a:path extrusionOk="0" h="606004" w="211613">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0" name="Google Shape;230;p8"/>
              <p:cNvSpPr/>
              <p:nvPr/>
            </p:nvSpPr>
            <p:spPr>
              <a:xfrm>
                <a:off x="5601056" y="3677030"/>
                <a:ext cx="108255" cy="105706"/>
              </a:xfrm>
              <a:custGeom>
                <a:rect b="b" l="l" r="r" t="t"/>
                <a:pathLst>
                  <a:path extrusionOk="0" h="132132" w="135319">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1" name="Google Shape;231;p8"/>
              <p:cNvSpPr/>
              <p:nvPr/>
            </p:nvSpPr>
            <p:spPr>
              <a:xfrm>
                <a:off x="5726677" y="3702009"/>
                <a:ext cx="153814" cy="302133"/>
              </a:xfrm>
              <a:custGeom>
                <a:rect b="b" l="l" r="r" t="t"/>
                <a:pathLst>
                  <a:path extrusionOk="0" h="377666" w="192267">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2" name="Google Shape;232;p8"/>
              <p:cNvSpPr/>
              <p:nvPr/>
            </p:nvSpPr>
            <p:spPr>
              <a:xfrm>
                <a:off x="5572425" y="3691494"/>
                <a:ext cx="175494" cy="353954"/>
              </a:xfrm>
              <a:custGeom>
                <a:rect b="b" l="l" r="r" t="t"/>
                <a:pathLst>
                  <a:path extrusionOk="0" h="442443" w="219367">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3" name="Google Shape;233;p8"/>
              <p:cNvSpPr/>
              <p:nvPr/>
            </p:nvSpPr>
            <p:spPr>
              <a:xfrm>
                <a:off x="5596900" y="3567776"/>
                <a:ext cx="116875" cy="142090"/>
              </a:xfrm>
              <a:custGeom>
                <a:rect b="b" l="l" r="r" t="t"/>
                <a:pathLst>
                  <a:path extrusionOk="0" h="177613" w="146094">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4" name="Google Shape;234;p8"/>
              <p:cNvSpPr/>
              <p:nvPr/>
            </p:nvSpPr>
            <p:spPr>
              <a:xfrm>
                <a:off x="5586117" y="3555452"/>
                <a:ext cx="123225" cy="121654"/>
              </a:xfrm>
              <a:custGeom>
                <a:rect b="b" l="l" r="r" t="t"/>
                <a:pathLst>
                  <a:path extrusionOk="0" h="152067" w="154031">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5" name="Google Shape;235;p8"/>
              <p:cNvSpPr/>
              <p:nvPr/>
            </p:nvSpPr>
            <p:spPr>
              <a:xfrm>
                <a:off x="5563193" y="3761560"/>
                <a:ext cx="157578" cy="270890"/>
              </a:xfrm>
              <a:custGeom>
                <a:rect b="b" l="l" r="r" t="t"/>
                <a:pathLst>
                  <a:path extrusionOk="0" h="338613" w="196972">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6" name="Google Shape;236;p8"/>
              <p:cNvSpPr/>
              <p:nvPr/>
            </p:nvSpPr>
            <p:spPr>
              <a:xfrm>
                <a:off x="5730894" y="3844261"/>
                <a:ext cx="182422" cy="245287"/>
              </a:xfrm>
              <a:custGeom>
                <a:rect b="b" l="l" r="r" t="t"/>
                <a:pathLst>
                  <a:path extrusionOk="0" h="306609" w="228028">
                    <a:moveTo>
                      <a:pt x="228028" y="0"/>
                    </a:moveTo>
                    <a:lnTo>
                      <a:pt x="156686" y="244030"/>
                    </a:lnTo>
                    <a:lnTo>
                      <a:pt x="0" y="306610"/>
                    </a:lnTo>
                    <a:lnTo>
                      <a:pt x="57150" y="68866"/>
                    </a:lnTo>
                    <a:lnTo>
                      <a:pt x="228028" y="0"/>
                    </a:lnTo>
                    <a:close/>
                  </a:path>
                </a:pathLst>
              </a:custGeom>
              <a:solidFill>
                <a:srgbClr val="F4F4F4"/>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7" name="Google Shape;237;p8"/>
              <p:cNvSpPr/>
              <p:nvPr/>
            </p:nvSpPr>
            <p:spPr>
              <a:xfrm>
                <a:off x="5699455" y="3997937"/>
                <a:ext cx="92794" cy="45581"/>
              </a:xfrm>
              <a:custGeom>
                <a:rect b="b" l="l" r="r" t="t"/>
                <a:pathLst>
                  <a:path extrusionOk="0" h="56976" w="115992">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8" name="Google Shape;238;p8"/>
              <p:cNvSpPr/>
              <p:nvPr/>
            </p:nvSpPr>
            <p:spPr>
              <a:xfrm>
                <a:off x="5833154" y="3969125"/>
                <a:ext cx="57182" cy="47279"/>
              </a:xfrm>
              <a:custGeom>
                <a:rect b="b" l="l" r="r" t="t"/>
                <a:pathLst>
                  <a:path extrusionOk="0" h="59099" w="71478">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9" name="Google Shape;239;p8"/>
              <p:cNvSpPr/>
              <p:nvPr/>
            </p:nvSpPr>
            <p:spPr>
              <a:xfrm>
                <a:off x="5709343" y="3692033"/>
                <a:ext cx="56693" cy="82524"/>
              </a:xfrm>
              <a:custGeom>
                <a:rect b="b" l="l" r="r" t="t"/>
                <a:pathLst>
                  <a:path extrusionOk="0" h="103155" w="70866">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0" name="Google Shape;240;p8"/>
              <p:cNvSpPr/>
              <p:nvPr/>
            </p:nvSpPr>
            <p:spPr>
              <a:xfrm>
                <a:off x="5551668" y="3748041"/>
                <a:ext cx="68780" cy="102654"/>
              </a:xfrm>
              <a:custGeom>
                <a:rect b="b" l="l" r="r" t="t"/>
                <a:pathLst>
                  <a:path extrusionOk="0" h="128318" w="85975">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41" name="Google Shape;241;p8"/>
            <p:cNvSpPr/>
            <p:nvPr/>
          </p:nvSpPr>
          <p:spPr>
            <a:xfrm>
              <a:off x="7297552" y="1119942"/>
              <a:ext cx="135609" cy="266405"/>
            </a:xfrm>
            <a:custGeom>
              <a:rect b="b" l="l" r="r" t="t"/>
              <a:pathLst>
                <a:path extrusionOk="0" h="333215" w="169617">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2" name="Google Shape;242;p8"/>
            <p:cNvSpPr/>
            <p:nvPr/>
          </p:nvSpPr>
          <p:spPr>
            <a:xfrm>
              <a:off x="7309787" y="1745656"/>
              <a:ext cx="93295" cy="72283"/>
            </a:xfrm>
            <a:custGeom>
              <a:rect b="b" l="l" r="r" t="t"/>
              <a:pathLst>
                <a:path extrusionOk="0" h="90410" w="116692">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3" name="Google Shape;243;p8"/>
            <p:cNvSpPr/>
            <p:nvPr/>
          </p:nvSpPr>
          <p:spPr>
            <a:xfrm>
              <a:off x="7310617" y="1769417"/>
              <a:ext cx="92899" cy="48456"/>
            </a:xfrm>
            <a:custGeom>
              <a:rect b="b" l="l" r="r" t="t"/>
              <a:pathLst>
                <a:path extrusionOk="0" h="60608" w="116196">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4" name="Google Shape;244;p8"/>
            <p:cNvSpPr/>
            <p:nvPr/>
          </p:nvSpPr>
          <p:spPr>
            <a:xfrm>
              <a:off x="7197828" y="1680648"/>
              <a:ext cx="93274" cy="69610"/>
            </a:xfrm>
            <a:custGeom>
              <a:rect b="b" l="l" r="r" t="t"/>
              <a:pathLst>
                <a:path extrusionOk="0" h="87067" w="116665">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5" name="Google Shape;245;p8"/>
            <p:cNvSpPr/>
            <p:nvPr/>
          </p:nvSpPr>
          <p:spPr>
            <a:xfrm>
              <a:off x="7198064" y="1702707"/>
              <a:ext cx="92850" cy="48456"/>
            </a:xfrm>
            <a:custGeom>
              <a:rect b="b" l="l" r="r" t="t"/>
              <a:pathLst>
                <a:path extrusionOk="0" h="60608" w="116135">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6" name="Google Shape;246;p8"/>
            <p:cNvSpPr/>
            <p:nvPr/>
          </p:nvSpPr>
          <p:spPr>
            <a:xfrm>
              <a:off x="7221254" y="1360384"/>
              <a:ext cx="326700" cy="394943"/>
            </a:xfrm>
            <a:custGeom>
              <a:rect b="b" l="l" r="r" t="t"/>
              <a:pathLst>
                <a:path extrusionOk="0" h="493987" w="408631">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7" name="Google Shape;247;p8"/>
            <p:cNvSpPr/>
            <p:nvPr/>
          </p:nvSpPr>
          <p:spPr>
            <a:xfrm>
              <a:off x="7417903" y="1095544"/>
              <a:ext cx="102781" cy="99997"/>
            </a:xfrm>
            <a:custGeom>
              <a:rect b="b" l="l" r="r" t="t"/>
              <a:pathLst>
                <a:path extrusionOk="0" h="125075" w="128556">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8" name="Google Shape;248;p8"/>
            <p:cNvSpPr/>
            <p:nvPr/>
          </p:nvSpPr>
          <p:spPr>
            <a:xfrm>
              <a:off x="7381720" y="1109556"/>
              <a:ext cx="166775" cy="325513"/>
            </a:xfrm>
            <a:custGeom>
              <a:rect b="b" l="l" r="r" t="t"/>
              <a:pathLst>
                <a:path extrusionOk="0" h="407146" w="208599">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9" name="Google Shape;249;p8"/>
            <p:cNvSpPr/>
            <p:nvPr/>
          </p:nvSpPr>
          <p:spPr>
            <a:xfrm>
              <a:off x="7413797" y="991818"/>
              <a:ext cx="110760" cy="134864"/>
            </a:xfrm>
            <a:custGeom>
              <a:rect b="b" l="l" r="r" t="t"/>
              <a:pathLst>
                <a:path extrusionOk="0" h="168686" w="138537">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0" name="Google Shape;250;p8"/>
            <p:cNvSpPr/>
            <p:nvPr/>
          </p:nvSpPr>
          <p:spPr>
            <a:xfrm>
              <a:off x="7417935" y="980032"/>
              <a:ext cx="116886" cy="115512"/>
            </a:xfrm>
            <a:custGeom>
              <a:rect b="b" l="l" r="r" t="t"/>
              <a:pathLst>
                <a:path extrusionOk="0" h="144480" w="146199">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1" name="Google Shape;251;p8"/>
            <p:cNvSpPr/>
            <p:nvPr/>
          </p:nvSpPr>
          <p:spPr>
            <a:xfrm>
              <a:off x="7364000" y="1109861"/>
              <a:ext cx="53839" cy="78361"/>
            </a:xfrm>
            <a:custGeom>
              <a:rect b="b" l="l" r="r" t="t"/>
              <a:pathLst>
                <a:path extrusionOk="0" h="98012" w="67341">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2" name="Google Shape;252;p8"/>
            <p:cNvSpPr/>
            <p:nvPr/>
          </p:nvSpPr>
          <p:spPr>
            <a:xfrm>
              <a:off x="7794459" y="3551002"/>
              <a:ext cx="540508" cy="312148"/>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3" name="Google Shape;253;p8"/>
            <p:cNvSpPr/>
            <p:nvPr/>
          </p:nvSpPr>
          <p:spPr>
            <a:xfrm>
              <a:off x="7824798" y="3491907"/>
              <a:ext cx="469764" cy="181297"/>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4" name="Google Shape;254;p8"/>
            <p:cNvSpPr/>
            <p:nvPr/>
          </p:nvSpPr>
          <p:spPr>
            <a:xfrm>
              <a:off x="7794490" y="3623727"/>
              <a:ext cx="41046" cy="82625"/>
            </a:xfrm>
            <a:custGeom>
              <a:rect b="b" l="l" r="r" t="t"/>
              <a:pathLst>
                <a:path extrusionOk="0" h="103346" w="51339">
                  <a:moveTo>
                    <a:pt x="0" y="103346"/>
                  </a:moveTo>
                  <a:lnTo>
                    <a:pt x="95" y="0"/>
                  </a:lnTo>
                  <a:lnTo>
                    <a:pt x="51340" y="86773"/>
                  </a:lnTo>
                  <a:lnTo>
                    <a:pt x="0" y="103346"/>
                  </a:lnTo>
                  <a:close/>
                </a:path>
              </a:pathLst>
            </a:custGeom>
            <a:solidFill>
              <a:srgbClr val="B1B4C4"/>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5" name="Google Shape;255;p8"/>
            <p:cNvSpPr/>
            <p:nvPr/>
          </p:nvSpPr>
          <p:spPr>
            <a:xfrm>
              <a:off x="8298847" y="3624184"/>
              <a:ext cx="36096" cy="82168"/>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6" name="Google Shape;256;p8"/>
            <p:cNvSpPr/>
            <p:nvPr/>
          </p:nvSpPr>
          <p:spPr>
            <a:xfrm>
              <a:off x="7842237" y="3535238"/>
              <a:ext cx="449908" cy="259679"/>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6274"/>
              </a:srgbClr>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7" name="Google Shape;257;p8"/>
            <p:cNvSpPr/>
            <p:nvPr/>
          </p:nvSpPr>
          <p:spPr>
            <a:xfrm>
              <a:off x="7815050" y="3673683"/>
              <a:ext cx="491482" cy="176325"/>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8" name="Google Shape;258;p8"/>
            <p:cNvSpPr/>
            <p:nvPr/>
          </p:nvSpPr>
          <p:spPr>
            <a:xfrm>
              <a:off x="7794490" y="3472184"/>
              <a:ext cx="540453" cy="312196"/>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9" name="Google Shape;259;p8"/>
            <p:cNvSpPr/>
            <p:nvPr/>
          </p:nvSpPr>
          <p:spPr>
            <a:xfrm rot="-1801764">
              <a:off x="7461665" y="3958761"/>
              <a:ext cx="59345" cy="10271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6274"/>
              </a:srgbClr>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0" name="Google Shape;260;p8"/>
            <p:cNvSpPr/>
            <p:nvPr/>
          </p:nvSpPr>
          <p:spPr>
            <a:xfrm>
              <a:off x="7752377" y="3752957"/>
              <a:ext cx="148877" cy="85976"/>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1" name="Google Shape;261;p8"/>
            <p:cNvSpPr/>
            <p:nvPr/>
          </p:nvSpPr>
          <p:spPr>
            <a:xfrm>
              <a:off x="7787483" y="3773138"/>
              <a:ext cx="113771" cy="106232"/>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2" name="Google Shape;262;p8"/>
            <p:cNvSpPr/>
            <p:nvPr/>
          </p:nvSpPr>
          <p:spPr>
            <a:xfrm>
              <a:off x="7465892" y="3799784"/>
              <a:ext cx="344817" cy="254127"/>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3" name="Google Shape;263;p8"/>
            <p:cNvSpPr/>
            <p:nvPr/>
          </p:nvSpPr>
          <p:spPr>
            <a:xfrm rot="-1801764">
              <a:off x="7461665" y="3958761"/>
              <a:ext cx="59345" cy="10271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4" name="Google Shape;264;p8"/>
            <p:cNvSpPr/>
            <p:nvPr/>
          </p:nvSpPr>
          <p:spPr>
            <a:xfrm>
              <a:off x="8113340" y="4275363"/>
              <a:ext cx="345579" cy="199519"/>
            </a:xfrm>
            <a:custGeom>
              <a:rect b="b" l="l" r="r" t="t"/>
              <a:pathLst>
                <a:path extrusionOk="0" h="249555" w="432244">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5" name="Google Shape;265;p8"/>
            <p:cNvSpPr/>
            <p:nvPr/>
          </p:nvSpPr>
          <p:spPr>
            <a:xfrm>
              <a:off x="8345604" y="3658605"/>
              <a:ext cx="79241" cy="172485"/>
            </a:xfrm>
            <a:custGeom>
              <a:rect b="b" l="l" r="r" t="t"/>
              <a:pathLst>
                <a:path extrusionOk="0" h="215741" w="99113">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6" name="Google Shape;266;p8"/>
            <p:cNvSpPr/>
            <p:nvPr/>
          </p:nvSpPr>
          <p:spPr>
            <a:xfrm>
              <a:off x="8356722" y="3587657"/>
              <a:ext cx="56961" cy="109603"/>
            </a:xfrm>
            <a:custGeom>
              <a:rect b="b" l="l" r="r" t="t"/>
              <a:pathLst>
                <a:path extrusionOk="0" h="137090" w="71246">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7" name="Google Shape;267;p8"/>
            <p:cNvSpPr/>
            <p:nvPr/>
          </p:nvSpPr>
          <p:spPr>
            <a:xfrm>
              <a:off x="8165307" y="4346248"/>
              <a:ext cx="122882" cy="68919"/>
            </a:xfrm>
            <a:custGeom>
              <a:rect b="b" l="l" r="r" t="t"/>
              <a:pathLst>
                <a:path extrusionOk="0" h="86203" w="153698">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8" name="Google Shape;268;p8"/>
            <p:cNvSpPr/>
            <p:nvPr/>
          </p:nvSpPr>
          <p:spPr>
            <a:xfrm>
              <a:off x="8165313" y="4357988"/>
              <a:ext cx="120815" cy="57407"/>
            </a:xfrm>
            <a:custGeom>
              <a:rect b="b" l="l" r="r" t="t"/>
              <a:pathLst>
                <a:path extrusionOk="0" h="71804" w="151113">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9" name="Google Shape;269;p8"/>
            <p:cNvSpPr/>
            <p:nvPr/>
          </p:nvSpPr>
          <p:spPr>
            <a:xfrm>
              <a:off x="8255166" y="4305930"/>
              <a:ext cx="122882" cy="68953"/>
            </a:xfrm>
            <a:custGeom>
              <a:rect b="b" l="l" r="r" t="t"/>
              <a:pathLst>
                <a:path extrusionOk="0" h="86245" w="153698">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0" name="Google Shape;270;p8"/>
            <p:cNvSpPr/>
            <p:nvPr/>
          </p:nvSpPr>
          <p:spPr>
            <a:xfrm>
              <a:off x="8255174" y="4317703"/>
              <a:ext cx="120815" cy="57407"/>
            </a:xfrm>
            <a:custGeom>
              <a:rect b="b" l="l" r="r" t="t"/>
              <a:pathLst>
                <a:path extrusionOk="0" h="71804" w="151113">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1" name="Google Shape;271;p8"/>
            <p:cNvSpPr/>
            <p:nvPr/>
          </p:nvSpPr>
          <p:spPr>
            <a:xfrm>
              <a:off x="8198325" y="3858200"/>
              <a:ext cx="179678" cy="507212"/>
            </a:xfrm>
            <a:custGeom>
              <a:rect b="b" l="l" r="r" t="t"/>
              <a:pathLst>
                <a:path extrusionOk="0" h="634412" w="224738">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2" name="Google Shape;272;p8"/>
            <p:cNvSpPr/>
            <p:nvPr/>
          </p:nvSpPr>
          <p:spPr>
            <a:xfrm>
              <a:off x="8224549" y="3442293"/>
              <a:ext cx="130417" cy="208730"/>
            </a:xfrm>
            <a:custGeom>
              <a:rect b="b" l="l" r="r" t="t"/>
              <a:pathLst>
                <a:path extrusionOk="0" h="261076" w="163123">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3" name="Google Shape;273;p8"/>
            <p:cNvSpPr/>
            <p:nvPr/>
          </p:nvSpPr>
          <p:spPr>
            <a:xfrm>
              <a:off x="8197056" y="3589895"/>
              <a:ext cx="200560" cy="332104"/>
            </a:xfrm>
            <a:custGeom>
              <a:rect b="b" l="l" r="r" t="t"/>
              <a:pathLst>
                <a:path extrusionOk="0" h="415389" w="250857">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4" name="Google Shape;274;p8"/>
            <p:cNvSpPr/>
            <p:nvPr/>
          </p:nvSpPr>
          <p:spPr>
            <a:xfrm>
              <a:off x="8000839" y="3631642"/>
              <a:ext cx="254644" cy="198374"/>
            </a:xfrm>
            <a:custGeom>
              <a:rect b="b" l="l" r="r" t="t"/>
              <a:pathLst>
                <a:path extrusionOk="0" h="248122" w="318504">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5" name="Google Shape;275;p8"/>
            <p:cNvSpPr/>
            <p:nvPr/>
          </p:nvSpPr>
          <p:spPr>
            <a:xfrm>
              <a:off x="8187055" y="3627341"/>
              <a:ext cx="77484" cy="113419"/>
            </a:xfrm>
            <a:custGeom>
              <a:rect b="b" l="l" r="r" t="t"/>
              <a:pathLst>
                <a:path extrusionOk="0" h="141862" w="96916">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6" name="Google Shape;276;p8"/>
            <p:cNvSpPr/>
            <p:nvPr/>
          </p:nvSpPr>
          <p:spPr>
            <a:xfrm>
              <a:off x="8224358" y="3433131"/>
              <a:ext cx="126435" cy="139356"/>
            </a:xfrm>
            <a:custGeom>
              <a:rect b="b" l="l" r="r" t="t"/>
              <a:pathLst>
                <a:path extrusionOk="0" h="174304" w="158142">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277" name="Google Shape;277;p8"/>
            <p:cNvGrpSpPr/>
            <p:nvPr/>
          </p:nvGrpSpPr>
          <p:grpSpPr>
            <a:xfrm>
              <a:off x="6544681" y="927100"/>
              <a:ext cx="264550" cy="200503"/>
              <a:chOff x="6621095" y="1452181"/>
              <a:chExt cx="330893" cy="250785"/>
            </a:xfrm>
          </p:grpSpPr>
          <p:sp>
            <p:nvSpPr>
              <p:cNvPr id="278" name="Google Shape;278;p8"/>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9" name="Google Shape;279;p8"/>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1372"/>
                </a:srgbClr>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0" name="Google Shape;280;p8"/>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1" name="Google Shape;281;p8"/>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2" name="Google Shape;282;p8"/>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83" name="Google Shape;283;p8"/>
            <p:cNvGrpSpPr/>
            <p:nvPr/>
          </p:nvGrpSpPr>
          <p:grpSpPr>
            <a:xfrm>
              <a:off x="7210360" y="1314224"/>
              <a:ext cx="264550" cy="200503"/>
              <a:chOff x="6621095" y="1452181"/>
              <a:chExt cx="330893" cy="250785"/>
            </a:xfrm>
          </p:grpSpPr>
          <p:sp>
            <p:nvSpPr>
              <p:cNvPr id="284" name="Google Shape;284;p8"/>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5" name="Google Shape;285;p8"/>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1372"/>
                </a:srgbClr>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6" name="Google Shape;286;p8"/>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7" name="Google Shape;287;p8"/>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8" name="Google Shape;288;p8"/>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89" name="Google Shape;289;p8"/>
            <p:cNvSpPr/>
            <p:nvPr/>
          </p:nvSpPr>
          <p:spPr>
            <a:xfrm>
              <a:off x="7451033" y="1163186"/>
              <a:ext cx="126280" cy="353110"/>
            </a:xfrm>
            <a:custGeom>
              <a:rect b="b" l="l" r="r" t="t"/>
              <a:pathLst>
                <a:path extrusionOk="0" h="441664" w="157949">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0" name="Google Shape;290;p8"/>
            <p:cNvSpPr/>
            <p:nvPr/>
          </p:nvSpPr>
          <p:spPr>
            <a:xfrm>
              <a:off x="7509451" y="1160411"/>
              <a:ext cx="72725" cy="98625"/>
            </a:xfrm>
            <a:custGeom>
              <a:rect b="b" l="l" r="r" t="t"/>
              <a:pathLst>
                <a:path extrusionOk="0" h="123358" w="90963">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291" name="Google Shape;291;p8"/>
            <p:cNvGrpSpPr/>
            <p:nvPr/>
          </p:nvGrpSpPr>
          <p:grpSpPr>
            <a:xfrm flipH="1">
              <a:off x="8183211" y="2407472"/>
              <a:ext cx="780359" cy="1195999"/>
              <a:chOff x="3975528" y="3303922"/>
              <a:chExt cx="780359" cy="1195999"/>
            </a:xfrm>
          </p:grpSpPr>
          <p:sp>
            <p:nvSpPr>
              <p:cNvPr id="292" name="Google Shape;292;p8"/>
              <p:cNvSpPr/>
              <p:nvPr/>
            </p:nvSpPr>
            <p:spPr>
              <a:xfrm>
                <a:off x="4158598" y="4226660"/>
                <a:ext cx="285978" cy="165125"/>
              </a:xfrm>
              <a:custGeom>
                <a:rect b="b" l="l" r="r" t="t"/>
                <a:pathLst>
                  <a:path extrusionOk="0" h="206406" w="357473">
                    <a:moveTo>
                      <a:pt x="178689" y="206407"/>
                    </a:moveTo>
                    <a:lnTo>
                      <a:pt x="0" y="103251"/>
                    </a:lnTo>
                    <a:lnTo>
                      <a:pt x="178689" y="0"/>
                    </a:lnTo>
                    <a:lnTo>
                      <a:pt x="357473" y="103251"/>
                    </a:lnTo>
                    <a:lnTo>
                      <a:pt x="178689" y="206407"/>
                    </a:lnTo>
                    <a:close/>
                  </a:path>
                </a:pathLst>
              </a:custGeom>
              <a:solidFill>
                <a:srgbClr val="D6D8E5">
                  <a:alpha val="26274"/>
                </a:srgbClr>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3" name="Google Shape;293;p8"/>
              <p:cNvSpPr/>
              <p:nvPr/>
            </p:nvSpPr>
            <p:spPr>
              <a:xfrm>
                <a:off x="4385076" y="4094459"/>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6274"/>
                </a:srgbClr>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4" name="Google Shape;294;p8"/>
              <p:cNvSpPr/>
              <p:nvPr/>
            </p:nvSpPr>
            <p:spPr>
              <a:xfrm>
                <a:off x="4469909" y="3303922"/>
                <a:ext cx="285978" cy="165049"/>
              </a:xfrm>
              <a:custGeom>
                <a:rect b="b" l="l" r="r" t="t"/>
                <a:pathLst>
                  <a:path extrusionOk="0" h="206311" w="357473">
                    <a:moveTo>
                      <a:pt x="178784" y="206312"/>
                    </a:moveTo>
                    <a:lnTo>
                      <a:pt x="0" y="103156"/>
                    </a:lnTo>
                    <a:lnTo>
                      <a:pt x="178784" y="0"/>
                    </a:lnTo>
                    <a:lnTo>
                      <a:pt x="357473" y="103156"/>
                    </a:lnTo>
                    <a:lnTo>
                      <a:pt x="178784" y="206312"/>
                    </a:lnTo>
                    <a:close/>
                  </a:path>
                </a:pathLst>
              </a:custGeom>
              <a:solidFill>
                <a:schemeClr val="accent1"/>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5" name="Google Shape;295;p8"/>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chemeClr val="accent1"/>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6" name="Google Shape;296;p8"/>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rgbClr val="000000">
                  <a:alpha val="6274"/>
                </a:srgbClr>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7" name="Google Shape;297;p8"/>
              <p:cNvSpPr/>
              <p:nvPr/>
            </p:nvSpPr>
            <p:spPr>
              <a:xfrm>
                <a:off x="4612847" y="3386395"/>
                <a:ext cx="142951" cy="825855"/>
              </a:xfrm>
              <a:custGeom>
                <a:rect b="b" l="l" r="r" t="t"/>
                <a:pathLst>
                  <a:path extrusionOk="0" h="1032319" w="178689">
                    <a:moveTo>
                      <a:pt x="178689" y="929068"/>
                    </a:moveTo>
                    <a:lnTo>
                      <a:pt x="0" y="1032320"/>
                    </a:lnTo>
                    <a:lnTo>
                      <a:pt x="0" y="103251"/>
                    </a:lnTo>
                    <a:lnTo>
                      <a:pt x="178689" y="0"/>
                    </a:lnTo>
                    <a:lnTo>
                      <a:pt x="178689" y="929068"/>
                    </a:lnTo>
                    <a:close/>
                  </a:path>
                </a:pathLst>
              </a:custGeom>
              <a:solidFill>
                <a:schemeClr val="accent2"/>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8" name="Google Shape;298;p8"/>
              <p:cNvSpPr/>
              <p:nvPr/>
            </p:nvSpPr>
            <p:spPr>
              <a:xfrm>
                <a:off x="4255541" y="3675088"/>
                <a:ext cx="285978" cy="165201"/>
              </a:xfrm>
              <a:custGeom>
                <a:rect b="b" l="l" r="r" t="t"/>
                <a:pathLst>
                  <a:path extrusionOk="0" h="206501" w="357473">
                    <a:moveTo>
                      <a:pt x="178784" y="206502"/>
                    </a:moveTo>
                    <a:lnTo>
                      <a:pt x="0" y="103251"/>
                    </a:lnTo>
                    <a:lnTo>
                      <a:pt x="178784" y="0"/>
                    </a:lnTo>
                    <a:lnTo>
                      <a:pt x="357473" y="103251"/>
                    </a:lnTo>
                    <a:lnTo>
                      <a:pt x="178784" y="206502"/>
                    </a:lnTo>
                    <a:close/>
                  </a:path>
                </a:pathLst>
              </a:custGeom>
              <a:solidFill>
                <a:schemeClr val="accent1"/>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9" name="Google Shape;299;p8"/>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chemeClr val="accent1"/>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0" name="Google Shape;300;p8"/>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rgbClr val="000000">
                  <a:alpha val="6274"/>
                </a:srgbClr>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1" name="Google Shape;301;p8"/>
              <p:cNvSpPr/>
              <p:nvPr/>
            </p:nvSpPr>
            <p:spPr>
              <a:xfrm>
                <a:off x="4398478" y="3757637"/>
                <a:ext cx="142950" cy="577519"/>
              </a:xfrm>
              <a:custGeom>
                <a:rect b="b" l="l" r="r" t="t"/>
                <a:pathLst>
                  <a:path extrusionOk="0" h="721899" w="178688">
                    <a:moveTo>
                      <a:pt x="178689" y="618744"/>
                    </a:moveTo>
                    <a:lnTo>
                      <a:pt x="0" y="721900"/>
                    </a:lnTo>
                    <a:lnTo>
                      <a:pt x="0" y="103251"/>
                    </a:lnTo>
                    <a:lnTo>
                      <a:pt x="178689" y="0"/>
                    </a:lnTo>
                    <a:lnTo>
                      <a:pt x="178689" y="618744"/>
                    </a:lnTo>
                    <a:close/>
                  </a:path>
                </a:pathLst>
              </a:custGeom>
              <a:solidFill>
                <a:schemeClr val="accent2"/>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2" name="Google Shape;302;p8"/>
              <p:cNvSpPr/>
              <p:nvPr/>
            </p:nvSpPr>
            <p:spPr>
              <a:xfrm>
                <a:off x="3975528" y="4334796"/>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6274"/>
                </a:srgbClr>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3" name="Google Shape;303;p8"/>
              <p:cNvSpPr/>
              <p:nvPr/>
            </p:nvSpPr>
            <p:spPr>
              <a:xfrm>
                <a:off x="4027311" y="4067196"/>
                <a:ext cx="285978" cy="165125"/>
              </a:xfrm>
              <a:custGeom>
                <a:rect b="b" l="l" r="r" t="t"/>
                <a:pathLst>
                  <a:path extrusionOk="0" h="206406" w="357473">
                    <a:moveTo>
                      <a:pt x="178784" y="206407"/>
                    </a:moveTo>
                    <a:lnTo>
                      <a:pt x="0" y="103156"/>
                    </a:lnTo>
                    <a:lnTo>
                      <a:pt x="178689" y="0"/>
                    </a:lnTo>
                    <a:lnTo>
                      <a:pt x="357473" y="103156"/>
                    </a:lnTo>
                    <a:lnTo>
                      <a:pt x="178784" y="206407"/>
                    </a:lnTo>
                    <a:close/>
                  </a:path>
                </a:pathLst>
              </a:custGeom>
              <a:solidFill>
                <a:schemeClr val="accent1"/>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4" name="Google Shape;304;p8"/>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chemeClr val="accent1"/>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5" name="Google Shape;305;p8"/>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rgbClr val="000000">
                  <a:alpha val="6274"/>
                </a:srgbClr>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6" name="Google Shape;306;p8"/>
              <p:cNvSpPr/>
              <p:nvPr/>
            </p:nvSpPr>
            <p:spPr>
              <a:xfrm>
                <a:off x="4170249" y="4149670"/>
                <a:ext cx="142951" cy="319278"/>
              </a:xfrm>
              <a:custGeom>
                <a:rect b="b" l="l" r="r" t="t"/>
                <a:pathLst>
                  <a:path extrusionOk="0" h="399097" w="178689">
                    <a:moveTo>
                      <a:pt x="178689" y="295846"/>
                    </a:moveTo>
                    <a:lnTo>
                      <a:pt x="0" y="399098"/>
                    </a:lnTo>
                    <a:lnTo>
                      <a:pt x="0" y="103251"/>
                    </a:lnTo>
                    <a:lnTo>
                      <a:pt x="178689" y="0"/>
                    </a:lnTo>
                    <a:lnTo>
                      <a:pt x="178689" y="295846"/>
                    </a:lnTo>
                    <a:close/>
                  </a:path>
                </a:pathLst>
              </a:custGeom>
              <a:solidFill>
                <a:schemeClr val="accent2"/>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7" name="Google Shape;307;p8"/>
              <p:cNvSpPr/>
              <p:nvPr/>
            </p:nvSpPr>
            <p:spPr>
              <a:xfrm>
                <a:off x="4359514" y="3443605"/>
                <a:ext cx="123401" cy="242674"/>
              </a:xfrm>
              <a:custGeom>
                <a:rect b="b" l="l" r="r" t="t"/>
                <a:pathLst>
                  <a:path extrusionOk="0" h="303342" w="154251">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8" name="Google Shape;308;p8"/>
              <p:cNvSpPr/>
              <p:nvPr/>
            </p:nvSpPr>
            <p:spPr>
              <a:xfrm>
                <a:off x="4386191" y="4013507"/>
                <a:ext cx="85270" cy="65855"/>
              </a:xfrm>
              <a:custGeom>
                <a:rect b="b" l="l" r="r" t="t"/>
                <a:pathLst>
                  <a:path extrusionOk="0" h="82319" w="106588">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9" name="Google Shape;309;p8"/>
              <p:cNvSpPr/>
              <p:nvPr/>
            </p:nvSpPr>
            <p:spPr>
              <a:xfrm>
                <a:off x="4386358" y="4035136"/>
                <a:ext cx="84898" cy="44294"/>
              </a:xfrm>
              <a:custGeom>
                <a:rect b="b" l="l" r="r" t="t"/>
                <a:pathLst>
                  <a:path extrusionOk="0" h="55368" w="106123">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0" name="Google Shape;310;p8"/>
              <p:cNvSpPr/>
              <p:nvPr/>
            </p:nvSpPr>
            <p:spPr>
              <a:xfrm>
                <a:off x="4488338" y="3953912"/>
                <a:ext cx="85261" cy="63613"/>
              </a:xfrm>
              <a:custGeom>
                <a:rect b="b" l="l" r="r" t="t"/>
                <a:pathLst>
                  <a:path extrusionOk="0" h="79516" w="10657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1" name="Google Shape;311;p8"/>
              <p:cNvSpPr/>
              <p:nvPr/>
            </p:nvSpPr>
            <p:spPr>
              <a:xfrm>
                <a:off x="4488682" y="3974367"/>
                <a:ext cx="84923" cy="44256"/>
              </a:xfrm>
              <a:custGeom>
                <a:rect b="b" l="l" r="r" t="t"/>
                <a:pathLst>
                  <a:path extrusionOk="0" h="55320" w="106154">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2" name="Google Shape;312;p8"/>
              <p:cNvSpPr/>
              <p:nvPr/>
            </p:nvSpPr>
            <p:spPr>
              <a:xfrm>
                <a:off x="4254514" y="3662153"/>
                <a:ext cx="298029" cy="360530"/>
              </a:xfrm>
              <a:custGeom>
                <a:rect b="b" l="l" r="r" t="t"/>
                <a:pathLst>
                  <a:path extrusionOk="0" h="450662" w="372536">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3" name="Google Shape;313;p8"/>
              <p:cNvSpPr/>
              <p:nvPr/>
            </p:nvSpPr>
            <p:spPr>
              <a:xfrm>
                <a:off x="4279346" y="3421120"/>
                <a:ext cx="93728" cy="91216"/>
              </a:xfrm>
              <a:custGeom>
                <a:rect b="b" l="l" r="r" t="t"/>
                <a:pathLst>
                  <a:path extrusionOk="0" h="114020" w="11716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4" name="Google Shape;314;p8"/>
              <p:cNvSpPr/>
              <p:nvPr/>
            </p:nvSpPr>
            <p:spPr>
              <a:xfrm>
                <a:off x="4254597" y="3433943"/>
                <a:ext cx="151659" cy="296670"/>
              </a:xfrm>
              <a:custGeom>
                <a:rect b="b" l="l" r="r" t="t"/>
                <a:pathLst>
                  <a:path extrusionOk="0" h="370837" w="189574">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5" name="Google Shape;315;p8"/>
              <p:cNvSpPr/>
              <p:nvPr/>
            </p:nvSpPr>
            <p:spPr>
              <a:xfrm>
                <a:off x="4275867" y="3326707"/>
                <a:ext cx="101092" cy="122957"/>
              </a:xfrm>
              <a:custGeom>
                <a:rect b="b" l="l" r="r" t="t"/>
                <a:pathLst>
                  <a:path extrusionOk="0" h="153696" w="126365">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6" name="Google Shape;316;p8"/>
              <p:cNvSpPr/>
              <p:nvPr/>
            </p:nvSpPr>
            <p:spPr>
              <a:xfrm>
                <a:off x="4266495" y="3315741"/>
                <a:ext cx="106605" cy="105444"/>
              </a:xfrm>
              <a:custGeom>
                <a:rect b="b" l="l" r="r" t="t"/>
                <a:pathLst>
                  <a:path extrusionOk="0" h="131805" w="133256">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7" name="Google Shape;317;p8"/>
              <p:cNvSpPr/>
              <p:nvPr/>
            </p:nvSpPr>
            <p:spPr>
              <a:xfrm>
                <a:off x="4373043" y="3434522"/>
                <a:ext cx="49149" cy="71094"/>
              </a:xfrm>
              <a:custGeom>
                <a:rect b="b" l="l" r="r" t="t"/>
                <a:pathLst>
                  <a:path extrusionOk="0" h="88868" w="61436">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318" name="Google Shape;318;p8"/>
              <p:cNvGrpSpPr/>
              <p:nvPr/>
            </p:nvGrpSpPr>
            <p:grpSpPr>
              <a:xfrm flipH="1">
                <a:off x="4321769" y="3621401"/>
                <a:ext cx="239005" cy="181217"/>
                <a:chOff x="6621095" y="1452181"/>
                <a:chExt cx="330893" cy="250785"/>
              </a:xfrm>
            </p:grpSpPr>
            <p:sp>
              <p:nvSpPr>
                <p:cNvPr id="319" name="Google Shape;319;p8"/>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0" name="Google Shape;320;p8"/>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1372"/>
                  </a:srgbClr>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1" name="Google Shape;321;p8"/>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2" name="Google Shape;322;p8"/>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3" name="Google Shape;323;p8"/>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24" name="Google Shape;324;p8"/>
              <p:cNvSpPr/>
              <p:nvPr/>
            </p:nvSpPr>
            <p:spPr>
              <a:xfrm>
                <a:off x="4228115" y="3483465"/>
                <a:ext cx="114539" cy="321870"/>
              </a:xfrm>
              <a:custGeom>
                <a:rect b="b" l="l" r="r" t="t"/>
                <a:pathLst>
                  <a:path extrusionOk="0" h="402337" w="143174">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5" name="Google Shape;325;p8"/>
              <p:cNvSpPr/>
              <p:nvPr/>
            </p:nvSpPr>
            <p:spPr>
              <a:xfrm>
                <a:off x="4223328" y="3479828"/>
                <a:ext cx="66218" cy="90245"/>
              </a:xfrm>
              <a:custGeom>
                <a:rect b="b" l="l" r="r" t="t"/>
                <a:pathLst>
                  <a:path extrusionOk="0" h="112806" w="82772">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a:effectLst>
                <a:outerShdw blurRad="57150" rotWithShape="0" algn="bl" dir="5400000" dist="19050">
                  <a:srgbClr val="000000">
                    <a:alpha val="4862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
        <p:nvSpPr>
          <p:cNvPr id="326" name="Google Shape;326;p8"/>
          <p:cNvSpPr txBox="1"/>
          <p:nvPr>
            <p:ph type="ctrTitle"/>
          </p:nvPr>
        </p:nvSpPr>
        <p:spPr>
          <a:xfrm>
            <a:off x="1090750" y="1863600"/>
            <a:ext cx="1956000" cy="1416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4800"/>
              <a:buNone/>
            </a:pPr>
            <a:r>
              <a:rPr lang="tr-TR">
                <a:solidFill>
                  <a:srgbClr val="741B47"/>
                </a:solidFill>
                <a:latin typeface="Raleway Medium"/>
                <a:ea typeface="Raleway Medium"/>
                <a:cs typeface="Raleway Medium"/>
                <a:sym typeface="Raleway Medium"/>
              </a:rPr>
              <a:t>Tuples</a:t>
            </a:r>
            <a:endParaRPr>
              <a:solidFill>
                <a:srgbClr val="741B47"/>
              </a:solidFill>
              <a:latin typeface="Raleway Medium"/>
              <a:ea typeface="Raleway Medium"/>
              <a:cs typeface="Raleway Medium"/>
              <a:sym typeface="Raleway Medium"/>
            </a:endParaRPr>
          </a:p>
        </p:txBody>
      </p:sp>
      <p:pic>
        <p:nvPicPr>
          <p:cNvPr id="327" name="Google Shape;327;p8"/>
          <p:cNvPicPr preferRelativeResize="0"/>
          <p:nvPr/>
        </p:nvPicPr>
        <p:blipFill rotWithShape="1">
          <a:blip r:embed="rId3">
            <a:alphaModFix/>
          </a:blip>
          <a:srcRect b="0" l="0" r="0" t="0"/>
          <a:stretch/>
        </p:blipFill>
        <p:spPr>
          <a:xfrm>
            <a:off x="3314625" y="2072188"/>
            <a:ext cx="1008300" cy="999125"/>
          </a:xfrm>
          <a:prstGeom prst="rect">
            <a:avLst/>
          </a:prstGeom>
          <a:noFill/>
          <a:ln>
            <a:noFill/>
          </a:ln>
          <a:effectLst>
            <a:outerShdw blurRad="57150" rotWithShape="0" algn="bl" dir="5400000" dist="19050">
              <a:srgbClr val="000000">
                <a:alpha val="48235"/>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17"/>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402" name="Google Shape;402;p17"/>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How can We Use a </a:t>
            </a:r>
            <a:r>
              <a:rPr lang="tr-TR" sz="4000">
                <a:solidFill>
                  <a:srgbClr val="741B47"/>
                </a:solidFill>
                <a:highlight>
                  <a:srgbClr val="EFEFEF"/>
                </a:highlight>
                <a:latin typeface="Consolas"/>
                <a:ea typeface="Consolas"/>
                <a:cs typeface="Consolas"/>
                <a:sym typeface="Consolas"/>
              </a:rPr>
              <a:t>tuple</a:t>
            </a:r>
            <a:r>
              <a:rPr lang="tr-TR" sz="4000">
                <a:solidFill>
                  <a:srgbClr val="741B47"/>
                </a:solidFill>
                <a:latin typeface="Raleway Medium"/>
                <a:ea typeface="Raleway Medium"/>
                <a:cs typeface="Raleway Medium"/>
                <a:sym typeface="Raleway Medium"/>
              </a:rPr>
              <a:t>?</a:t>
            </a:r>
            <a:endParaRPr sz="4000">
              <a:solidFill>
                <a:srgbClr val="419DD3"/>
              </a:solidFill>
              <a:highlight>
                <a:srgbClr val="EFEFEF"/>
              </a:highlight>
              <a:latin typeface="Consolas"/>
              <a:ea typeface="Consolas"/>
              <a:cs typeface="Consolas"/>
              <a:sym typeface="Consolas"/>
            </a:endParaRPr>
          </a:p>
        </p:txBody>
      </p:sp>
      <p:sp>
        <p:nvSpPr>
          <p:cNvPr id="403" name="Google Shape;403;p17"/>
          <p:cNvSpPr txBox="1"/>
          <p:nvPr>
            <p:ph idx="4294967295" type="subTitle"/>
          </p:nvPr>
        </p:nvSpPr>
        <p:spPr>
          <a:xfrm>
            <a:off x="220025" y="647800"/>
            <a:ext cx="8321100" cy="1656000"/>
          </a:xfrm>
          <a:prstGeom prst="rect">
            <a:avLst/>
          </a:prstGeom>
          <a:noFill/>
          <a:ln>
            <a:noFill/>
          </a:ln>
        </p:spPr>
        <p:txBody>
          <a:bodyPr anchorCtr="0" anchor="t" bIns="0" lIns="0" spcFirstLastPara="1" rIns="0" wrap="square" tIns="0">
            <a:noAutofit/>
          </a:bodyPr>
          <a:lstStyle/>
          <a:p>
            <a:pPr indent="-368300" lvl="0" marL="457200" marR="0" rtl="0" algn="l">
              <a:lnSpc>
                <a:spcPct val="110000"/>
              </a:lnSpc>
              <a:spcBef>
                <a:spcPts val="600"/>
              </a:spcBef>
              <a:spcAft>
                <a:spcPts val="0"/>
              </a:spcAft>
              <a:buClr>
                <a:srgbClr val="741B47"/>
              </a:buClr>
              <a:buSzPts val="2200"/>
              <a:buFont typeface="Barlow Light"/>
              <a:buChar char="▸"/>
            </a:pPr>
            <a:r>
              <a:rPr lang="tr-TR" sz="2200">
                <a:solidFill>
                  <a:srgbClr val="434343"/>
                </a:solidFill>
                <a:latin typeface="Montserrat Light"/>
                <a:ea typeface="Montserrat Light"/>
                <a:cs typeface="Montserrat Light"/>
                <a:sym typeface="Montserrat Light"/>
              </a:rPr>
              <a:t>(..Continued)</a:t>
            </a:r>
            <a:r>
              <a:rPr lang="tr-TR" sz="2200">
                <a:solidFill>
                  <a:srgbClr val="434343"/>
                </a:solidFill>
                <a:latin typeface="Montserrat Light"/>
                <a:ea typeface="Montserrat Light"/>
                <a:cs typeface="Montserrat Light"/>
                <a:sym typeface="Montserrat Light"/>
              </a:rPr>
              <a:t>(review of the pre-class)</a:t>
            </a:r>
            <a:endParaRPr sz="2200">
              <a:solidFill>
                <a:srgbClr val="434343"/>
              </a:solidFill>
              <a:latin typeface="Montserrat Light"/>
              <a:ea typeface="Montserrat Light"/>
              <a:cs typeface="Montserrat Light"/>
              <a:sym typeface="Montserrat Light"/>
            </a:endParaRPr>
          </a:p>
          <a:p>
            <a:pPr indent="-368300" lvl="1" marL="914400" marR="0" rtl="0" algn="l">
              <a:lnSpc>
                <a:spcPct val="110000"/>
              </a:lnSpc>
              <a:spcBef>
                <a:spcPts val="1000"/>
              </a:spcBef>
              <a:spcAft>
                <a:spcPts val="0"/>
              </a:spcAft>
              <a:buClr>
                <a:srgbClr val="741B47"/>
              </a:buClr>
              <a:buSzPts val="2200"/>
              <a:buFont typeface="Montserrat Light"/>
              <a:buChar char="▹"/>
            </a:pPr>
            <a:r>
              <a:rPr lang="tr-TR" sz="2200">
                <a:solidFill>
                  <a:srgbClr val="434343"/>
                </a:solidFill>
                <a:latin typeface="Montserrat Light"/>
                <a:ea typeface="Montserrat Light"/>
                <a:cs typeface="Montserrat Light"/>
                <a:sym typeface="Montserrat Light"/>
              </a:rPr>
              <a:t>And one of the most important differences of </a:t>
            </a:r>
            <a:r>
              <a:rPr lang="tr-TR" sz="2200">
                <a:solidFill>
                  <a:srgbClr val="434343"/>
                </a:solidFill>
                <a:highlight>
                  <a:srgbClr val="EFEFEF"/>
                </a:highlight>
                <a:latin typeface="Consolas"/>
                <a:ea typeface="Consolas"/>
                <a:cs typeface="Consolas"/>
                <a:sym typeface="Consolas"/>
              </a:rPr>
              <a:t>tuple</a:t>
            </a:r>
            <a:r>
              <a:rPr lang="tr-TR" sz="2200">
                <a:solidFill>
                  <a:srgbClr val="434343"/>
                </a:solidFill>
                <a:latin typeface="Montserrat Light"/>
                <a:ea typeface="Montserrat Light"/>
                <a:cs typeface="Montserrat Light"/>
                <a:sym typeface="Montserrat Light"/>
              </a:rPr>
              <a:t>s from </a:t>
            </a:r>
            <a:r>
              <a:rPr lang="tr-TR" sz="2200">
                <a:solidFill>
                  <a:srgbClr val="434343"/>
                </a:solidFill>
                <a:highlight>
                  <a:srgbClr val="EFEFEF"/>
                </a:highlight>
                <a:latin typeface="Consolas"/>
                <a:ea typeface="Consolas"/>
                <a:cs typeface="Consolas"/>
                <a:sym typeface="Consolas"/>
              </a:rPr>
              <a:t>list</a:t>
            </a:r>
            <a:r>
              <a:rPr lang="tr-TR" sz="2200">
                <a:solidFill>
                  <a:srgbClr val="434343"/>
                </a:solidFill>
                <a:latin typeface="Montserrat Light"/>
                <a:ea typeface="Montserrat Light"/>
                <a:cs typeface="Montserrat Light"/>
                <a:sym typeface="Montserrat Light"/>
              </a:rPr>
              <a:t>s is that </a:t>
            </a:r>
            <a:r>
              <a:rPr lang="tr-TR" sz="2200">
                <a:solidFill>
                  <a:srgbClr val="434343"/>
                </a:solidFill>
                <a:highlight>
                  <a:srgbClr val="EFEFEF"/>
                </a:highlight>
                <a:latin typeface="Consolas"/>
                <a:ea typeface="Consolas"/>
                <a:cs typeface="Consolas"/>
                <a:sym typeface="Consolas"/>
              </a:rPr>
              <a:t>tuple</a:t>
            </a:r>
            <a:r>
              <a:rPr lang="tr-TR" sz="2200">
                <a:solidFill>
                  <a:srgbClr val="434343"/>
                </a:solidFill>
                <a:latin typeface="Montserrat Light"/>
                <a:ea typeface="Montserrat Light"/>
                <a:cs typeface="Montserrat Light"/>
                <a:sym typeface="Montserrat Light"/>
              </a:rPr>
              <a:t> object does not support item assignment. Yes, because </a:t>
            </a:r>
            <a:r>
              <a:rPr lang="tr-TR" sz="2200">
                <a:solidFill>
                  <a:srgbClr val="434343"/>
                </a:solidFill>
                <a:highlight>
                  <a:srgbClr val="EFEFEF"/>
                </a:highlight>
                <a:latin typeface="Consolas"/>
                <a:ea typeface="Consolas"/>
                <a:cs typeface="Consolas"/>
                <a:sym typeface="Consolas"/>
              </a:rPr>
              <a:t>tuple</a:t>
            </a:r>
            <a:r>
              <a:rPr lang="tr-TR" sz="2200">
                <a:solidFill>
                  <a:srgbClr val="434343"/>
                </a:solidFill>
                <a:latin typeface="Montserrat Light"/>
                <a:ea typeface="Montserrat Light"/>
                <a:cs typeface="Montserrat Light"/>
                <a:sym typeface="Montserrat Light"/>
              </a:rPr>
              <a:t> is immutable.</a:t>
            </a:r>
            <a:endParaRPr sz="2200">
              <a:solidFill>
                <a:srgbClr val="434343"/>
              </a:solidFill>
              <a:latin typeface="Montserrat Light"/>
              <a:ea typeface="Montserrat Light"/>
              <a:cs typeface="Montserrat Light"/>
              <a:sym typeface="Montserrat Light"/>
            </a:endParaRPr>
          </a:p>
          <a:p>
            <a:pPr indent="0" lvl="0" marL="0" marR="0" rtl="0" algn="l">
              <a:lnSpc>
                <a:spcPct val="110000"/>
              </a:lnSpc>
              <a:spcBef>
                <a:spcPts val="1000"/>
              </a:spcBef>
              <a:spcAft>
                <a:spcPts val="0"/>
              </a:spcAft>
              <a:buClr>
                <a:schemeClr val="accent1"/>
              </a:buClr>
              <a:buSzPts val="1800"/>
              <a:buFont typeface="Barlow Light"/>
              <a:buNone/>
            </a:pPr>
            <a:r>
              <a:t/>
            </a:r>
            <a:endParaRPr b="0" i="0" sz="2200" u="none" cap="none" strike="noStrike">
              <a:solidFill>
                <a:srgbClr val="434343"/>
              </a:solidFill>
              <a:latin typeface="Montserrat Light"/>
              <a:ea typeface="Montserrat Light"/>
              <a:cs typeface="Montserrat Light"/>
              <a:sym typeface="Montserrat Light"/>
            </a:endParaRPr>
          </a:p>
        </p:txBody>
      </p:sp>
      <p:pic>
        <p:nvPicPr>
          <p:cNvPr id="404" name="Google Shape;404;p17"/>
          <p:cNvPicPr preferRelativeResize="0"/>
          <p:nvPr/>
        </p:nvPicPr>
        <p:blipFill>
          <a:blip r:embed="rId3">
            <a:alphaModFix/>
          </a:blip>
          <a:stretch>
            <a:fillRect/>
          </a:stretch>
        </p:blipFill>
        <p:spPr>
          <a:xfrm>
            <a:off x="152400" y="3839000"/>
            <a:ext cx="8839199" cy="694335"/>
          </a:xfrm>
          <a:prstGeom prst="rect">
            <a:avLst/>
          </a:prstGeom>
          <a:noFill/>
          <a:ln>
            <a:noFill/>
          </a:ln>
        </p:spPr>
      </p:pic>
      <p:pic>
        <p:nvPicPr>
          <p:cNvPr id="405" name="Google Shape;405;p17"/>
          <p:cNvPicPr preferRelativeResize="0"/>
          <p:nvPr/>
        </p:nvPicPr>
        <p:blipFill>
          <a:blip r:embed="rId4">
            <a:alphaModFix/>
          </a:blip>
          <a:stretch>
            <a:fillRect/>
          </a:stretch>
        </p:blipFill>
        <p:spPr>
          <a:xfrm>
            <a:off x="152400" y="2456200"/>
            <a:ext cx="8839199" cy="122441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grpSp>
        <p:nvGrpSpPr>
          <p:cNvPr id="410" name="Google Shape;410;p18"/>
          <p:cNvGrpSpPr/>
          <p:nvPr/>
        </p:nvGrpSpPr>
        <p:grpSpPr>
          <a:xfrm>
            <a:off x="5122427" y="470551"/>
            <a:ext cx="3841143" cy="3893303"/>
            <a:chOff x="5122427" y="668001"/>
            <a:chExt cx="3841143" cy="3893303"/>
          </a:xfrm>
        </p:grpSpPr>
        <p:grpSp>
          <p:nvGrpSpPr>
            <p:cNvPr id="411" name="Google Shape;411;p18"/>
            <p:cNvGrpSpPr/>
            <p:nvPr/>
          </p:nvGrpSpPr>
          <p:grpSpPr>
            <a:xfrm>
              <a:off x="5144045" y="893590"/>
              <a:ext cx="2833667" cy="2964311"/>
              <a:chOff x="3860721" y="1330073"/>
              <a:chExt cx="3544299" cy="3707706"/>
            </a:xfrm>
          </p:grpSpPr>
          <p:sp>
            <p:nvSpPr>
              <p:cNvPr id="412" name="Google Shape;412;p18"/>
              <p:cNvSpPr/>
              <p:nvPr/>
            </p:nvSpPr>
            <p:spPr>
              <a:xfrm>
                <a:off x="5336000" y="1330073"/>
                <a:ext cx="2069020" cy="2805419"/>
              </a:xfrm>
              <a:custGeom>
                <a:rect b="b" l="l" r="r" t="t"/>
                <a:pathLst>
                  <a:path extrusionOk="0" h="2805419" w="206902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3" name="Google Shape;413;p18"/>
              <p:cNvSpPr/>
              <p:nvPr/>
            </p:nvSpPr>
            <p:spPr>
              <a:xfrm>
                <a:off x="7365110" y="4067936"/>
                <a:ext cx="21907" cy="77247"/>
              </a:xfrm>
              <a:custGeom>
                <a:rect b="b" l="l" r="r" t="t"/>
                <a:pathLst>
                  <a:path extrusionOk="0" h="77247" w="21907">
                    <a:moveTo>
                      <a:pt x="0" y="77248"/>
                    </a:moveTo>
                    <a:lnTo>
                      <a:pt x="21908" y="64675"/>
                    </a:lnTo>
                    <a:lnTo>
                      <a:pt x="12383" y="0"/>
                    </a:lnTo>
                    <a:lnTo>
                      <a:pt x="0" y="77248"/>
                    </a:lnTo>
                    <a:close/>
                  </a:path>
                </a:pathLst>
              </a:custGeom>
              <a:solidFill>
                <a:srgbClr val="B1B4C4"/>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4" name="Google Shape;414;p18"/>
              <p:cNvSpPr/>
              <p:nvPr/>
            </p:nvSpPr>
            <p:spPr>
              <a:xfrm>
                <a:off x="5332475" y="1333214"/>
                <a:ext cx="52292" cy="22389"/>
              </a:xfrm>
              <a:custGeom>
                <a:rect b="b" l="l" r="r" t="t"/>
                <a:pathLst>
                  <a:path extrusionOk="0" h="22389" w="52292">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5" name="Google Shape;415;p18"/>
              <p:cNvSpPr/>
              <p:nvPr/>
            </p:nvSpPr>
            <p:spPr>
              <a:xfrm>
                <a:off x="5317902" y="1340537"/>
                <a:ext cx="2069115" cy="2805383"/>
              </a:xfrm>
              <a:custGeom>
                <a:rect b="b" l="l" r="r" t="t"/>
                <a:pathLst>
                  <a:path extrusionOk="0" h="2805383" w="2069115">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6" name="Google Shape;416;p18"/>
              <p:cNvSpPr/>
              <p:nvPr/>
            </p:nvSpPr>
            <p:spPr>
              <a:xfrm>
                <a:off x="5314473" y="1342497"/>
                <a:ext cx="2069020" cy="2805423"/>
              </a:xfrm>
              <a:custGeom>
                <a:rect b="b" l="l" r="r" t="t"/>
                <a:pathLst>
                  <a:path extrusionOk="0" h="2805423" w="206902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7" name="Google Shape;417;p18"/>
              <p:cNvSpPr/>
              <p:nvPr/>
            </p:nvSpPr>
            <p:spPr>
              <a:xfrm>
                <a:off x="5339429" y="1375389"/>
                <a:ext cx="2018061" cy="2673878"/>
              </a:xfrm>
              <a:custGeom>
                <a:rect b="b" l="l" r="r" t="t"/>
                <a:pathLst>
                  <a:path extrusionOk="0" h="2673878" w="2018061">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8" name="Google Shape;418;p18"/>
              <p:cNvSpPr/>
              <p:nvPr/>
            </p:nvSpPr>
            <p:spPr>
              <a:xfrm>
                <a:off x="5339238" y="1374339"/>
                <a:ext cx="2018061" cy="2673785"/>
              </a:xfrm>
              <a:custGeom>
                <a:rect b="b" l="l" r="r" t="t"/>
                <a:pathLst>
                  <a:path extrusionOk="0" h="2673785" w="2018061">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9" name="Google Shape;419;p18"/>
              <p:cNvSpPr/>
              <p:nvPr/>
            </p:nvSpPr>
            <p:spPr>
              <a:xfrm>
                <a:off x="3860721" y="3051171"/>
                <a:ext cx="3440851" cy="1986608"/>
              </a:xfrm>
              <a:custGeom>
                <a:rect b="b" l="l" r="r" t="t"/>
                <a:pathLst>
                  <a:path extrusionOk="0" h="1986608" w="3440851">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0" name="Google Shape;420;p18"/>
              <p:cNvSpPr/>
              <p:nvPr/>
            </p:nvSpPr>
            <p:spPr>
              <a:xfrm>
                <a:off x="3903733" y="3024882"/>
                <a:ext cx="3440892" cy="1987084"/>
              </a:xfrm>
              <a:custGeom>
                <a:rect b="b" l="l" r="r" t="t"/>
                <a:pathLst>
                  <a:path extrusionOk="0" h="1987084" w="3440892">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1" name="Google Shape;421;p18"/>
              <p:cNvSpPr/>
              <p:nvPr/>
            </p:nvSpPr>
            <p:spPr>
              <a:xfrm>
                <a:off x="3903726" y="3801522"/>
                <a:ext cx="41719" cy="37052"/>
              </a:xfrm>
              <a:custGeom>
                <a:rect b="b" l="l" r="r" t="t"/>
                <a:pathLst>
                  <a:path extrusionOk="0" h="37052" w="41719">
                    <a:moveTo>
                      <a:pt x="0" y="37052"/>
                    </a:moveTo>
                    <a:lnTo>
                      <a:pt x="0" y="0"/>
                    </a:lnTo>
                    <a:lnTo>
                      <a:pt x="41719" y="17431"/>
                    </a:lnTo>
                    <a:lnTo>
                      <a:pt x="0" y="37052"/>
                    </a:lnTo>
                    <a:close/>
                  </a:path>
                </a:pathLst>
              </a:custGeom>
              <a:solidFill>
                <a:srgbClr val="B1B4C4"/>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2" name="Google Shape;422;p18"/>
              <p:cNvSpPr/>
              <p:nvPr/>
            </p:nvSpPr>
            <p:spPr>
              <a:xfrm>
                <a:off x="7313771" y="4164425"/>
                <a:ext cx="30860" cy="40671"/>
              </a:xfrm>
              <a:custGeom>
                <a:rect b="b" l="l" r="r" t="t"/>
                <a:pathLst>
                  <a:path extrusionOk="0" h="40671" w="30860">
                    <a:moveTo>
                      <a:pt x="30861" y="36290"/>
                    </a:moveTo>
                    <a:lnTo>
                      <a:pt x="30861" y="0"/>
                    </a:lnTo>
                    <a:lnTo>
                      <a:pt x="0" y="10573"/>
                    </a:lnTo>
                    <a:lnTo>
                      <a:pt x="20479" y="40672"/>
                    </a:lnTo>
                    <a:lnTo>
                      <a:pt x="30861" y="36290"/>
                    </a:lnTo>
                    <a:close/>
                  </a:path>
                </a:pathLst>
              </a:custGeom>
              <a:solidFill>
                <a:srgbClr val="B1B4C4"/>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3" name="Google Shape;423;p18"/>
              <p:cNvSpPr/>
              <p:nvPr/>
            </p:nvSpPr>
            <p:spPr>
              <a:xfrm>
                <a:off x="3903733" y="2994046"/>
                <a:ext cx="3440892" cy="1986618"/>
              </a:xfrm>
              <a:custGeom>
                <a:rect b="b" l="l" r="r" t="t"/>
                <a:pathLst>
                  <a:path extrusionOk="0" h="1986618" w="3440892">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4" name="Google Shape;424;p18"/>
              <p:cNvSpPr/>
              <p:nvPr/>
            </p:nvSpPr>
            <p:spPr>
              <a:xfrm>
                <a:off x="3903733" y="2989259"/>
                <a:ext cx="3440892" cy="1986608"/>
              </a:xfrm>
              <a:custGeom>
                <a:rect b="b" l="l" r="r" t="t"/>
                <a:pathLst>
                  <a:path extrusionOk="0" h="1986608" w="3440892">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5" name="Google Shape;425;p18"/>
              <p:cNvSpPr/>
              <p:nvPr/>
            </p:nvSpPr>
            <p:spPr>
              <a:xfrm>
                <a:off x="5115918" y="3136967"/>
                <a:ext cx="220549" cy="127281"/>
              </a:xfrm>
              <a:custGeom>
                <a:rect b="b" l="l" r="r" t="t"/>
                <a:pathLst>
                  <a:path extrusionOk="0" h="127281" w="220549">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6" name="Google Shape;426;p18"/>
              <p:cNvSpPr/>
              <p:nvPr/>
            </p:nvSpPr>
            <p:spPr>
              <a:xfrm>
                <a:off x="5245712" y="3211893"/>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7" name="Google Shape;427;p18"/>
              <p:cNvSpPr/>
              <p:nvPr/>
            </p:nvSpPr>
            <p:spPr>
              <a:xfrm>
                <a:off x="5376617" y="3287669"/>
                <a:ext cx="220517" cy="127212"/>
              </a:xfrm>
              <a:custGeom>
                <a:rect b="b" l="l" r="r" t="t"/>
                <a:pathLst>
                  <a:path extrusionOk="0" h="127212" w="220517">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8" name="Google Shape;428;p18"/>
              <p:cNvSpPr/>
              <p:nvPr/>
            </p:nvSpPr>
            <p:spPr>
              <a:xfrm>
                <a:off x="5505300" y="3361757"/>
                <a:ext cx="220517" cy="127281"/>
              </a:xfrm>
              <a:custGeom>
                <a:rect b="b" l="l" r="r" t="t"/>
                <a:pathLst>
                  <a:path extrusionOk="0" h="127281" w="220517">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9" name="Google Shape;429;p18"/>
              <p:cNvSpPr/>
              <p:nvPr/>
            </p:nvSpPr>
            <p:spPr>
              <a:xfrm>
                <a:off x="5635055" y="3436683"/>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0" name="Google Shape;430;p18"/>
              <p:cNvSpPr/>
              <p:nvPr/>
            </p:nvSpPr>
            <p:spPr>
              <a:xfrm>
                <a:off x="5764856" y="3511602"/>
                <a:ext cx="220517" cy="127307"/>
              </a:xfrm>
              <a:custGeom>
                <a:rect b="b" l="l" r="r" t="t"/>
                <a:pathLst>
                  <a:path extrusionOk="0" h="127307"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1" name="Google Shape;431;p18"/>
              <p:cNvSpPr/>
              <p:nvPr/>
            </p:nvSpPr>
            <p:spPr>
              <a:xfrm>
                <a:off x="5894611" y="3586162"/>
                <a:ext cx="220563" cy="127549"/>
              </a:xfrm>
              <a:custGeom>
                <a:rect b="b" l="l" r="r" t="t"/>
                <a:pathLst>
                  <a:path extrusionOk="0" h="127549" w="220563">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2" name="Google Shape;432;p18"/>
              <p:cNvSpPr/>
              <p:nvPr/>
            </p:nvSpPr>
            <p:spPr>
              <a:xfrm>
                <a:off x="6024246" y="3661473"/>
                <a:ext cx="220563" cy="127238"/>
              </a:xfrm>
              <a:custGeom>
                <a:rect b="b" l="l" r="r" t="t"/>
                <a:pathLst>
                  <a:path extrusionOk="0" h="127238" w="220563">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3" name="Google Shape;433;p18"/>
              <p:cNvSpPr/>
              <p:nvPr/>
            </p:nvSpPr>
            <p:spPr>
              <a:xfrm>
                <a:off x="6154238" y="3736400"/>
                <a:ext cx="220517" cy="127300"/>
              </a:xfrm>
              <a:custGeom>
                <a:rect b="b" l="l" r="r" t="t"/>
                <a:pathLst>
                  <a:path extrusionOk="0" h="127300" w="220517">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4" name="Google Shape;434;p18"/>
              <p:cNvSpPr/>
              <p:nvPr/>
            </p:nvSpPr>
            <p:spPr>
              <a:xfrm>
                <a:off x="6283993" y="3811354"/>
                <a:ext cx="220563" cy="127264"/>
              </a:xfrm>
              <a:custGeom>
                <a:rect b="b" l="l" r="r" t="t"/>
                <a:pathLst>
                  <a:path extrusionOk="0" h="127264" w="220563">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5" name="Google Shape;435;p18"/>
              <p:cNvSpPr/>
              <p:nvPr/>
            </p:nvSpPr>
            <p:spPr>
              <a:xfrm>
                <a:off x="6413794" y="3886299"/>
                <a:ext cx="220517" cy="127246"/>
              </a:xfrm>
              <a:custGeom>
                <a:rect b="b" l="l" r="r" t="t"/>
                <a:pathLst>
                  <a:path extrusionOk="0" h="127246" w="220517">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6" name="Google Shape;436;p18"/>
              <p:cNvSpPr/>
              <p:nvPr/>
            </p:nvSpPr>
            <p:spPr>
              <a:xfrm>
                <a:off x="6543549" y="3961225"/>
                <a:ext cx="220563" cy="127264"/>
              </a:xfrm>
              <a:custGeom>
                <a:rect b="b" l="l" r="r" t="t"/>
                <a:pathLst>
                  <a:path extrusionOk="0" h="127264" w="220563">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7" name="Google Shape;437;p18"/>
              <p:cNvSpPr/>
              <p:nvPr/>
            </p:nvSpPr>
            <p:spPr>
              <a:xfrm>
                <a:off x="6673375" y="4036144"/>
                <a:ext cx="220524" cy="127300"/>
              </a:xfrm>
              <a:custGeom>
                <a:rect b="b" l="l" r="r" t="t"/>
                <a:pathLst>
                  <a:path extrusionOk="0" h="127300" w="220524">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8" name="Google Shape;438;p18"/>
              <p:cNvSpPr/>
              <p:nvPr/>
            </p:nvSpPr>
            <p:spPr>
              <a:xfrm>
                <a:off x="6803525" y="4111089"/>
                <a:ext cx="283033" cy="163345"/>
              </a:xfrm>
              <a:custGeom>
                <a:rect b="b" l="l" r="r" t="t"/>
                <a:pathLst>
                  <a:path extrusionOk="0" h="163345" w="283033">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9" name="Google Shape;439;p18"/>
              <p:cNvSpPr/>
              <p:nvPr/>
            </p:nvSpPr>
            <p:spPr>
              <a:xfrm>
                <a:off x="5182617" y="3320721"/>
                <a:ext cx="220563" cy="127308"/>
              </a:xfrm>
              <a:custGeom>
                <a:rect b="b" l="l" r="r" t="t"/>
                <a:pathLst>
                  <a:path extrusionOk="0" h="127308" w="220563">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0" name="Google Shape;440;p18"/>
              <p:cNvSpPr/>
              <p:nvPr/>
            </p:nvSpPr>
            <p:spPr>
              <a:xfrm>
                <a:off x="5312634" y="3395587"/>
                <a:ext cx="220563" cy="127548"/>
              </a:xfrm>
              <a:custGeom>
                <a:rect b="b" l="l" r="r" t="t"/>
                <a:pathLst>
                  <a:path extrusionOk="0" h="127548" w="220563">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1" name="Google Shape;441;p18"/>
              <p:cNvSpPr/>
              <p:nvPr/>
            </p:nvSpPr>
            <p:spPr>
              <a:xfrm>
                <a:off x="5442650" y="3470843"/>
                <a:ext cx="220563" cy="127300"/>
              </a:xfrm>
              <a:custGeom>
                <a:rect b="b" l="l" r="r" t="t"/>
                <a:pathLst>
                  <a:path extrusionOk="0" h="127300" w="220563">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2" name="Google Shape;442;p18"/>
              <p:cNvSpPr/>
              <p:nvPr/>
            </p:nvSpPr>
            <p:spPr>
              <a:xfrm>
                <a:off x="5572666" y="3545935"/>
                <a:ext cx="220563" cy="127264"/>
              </a:xfrm>
              <a:custGeom>
                <a:rect b="b" l="l" r="r" t="t"/>
                <a:pathLst>
                  <a:path extrusionOk="0" h="127264" w="220563">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3" name="Google Shape;443;p18"/>
              <p:cNvSpPr/>
              <p:nvPr/>
            </p:nvSpPr>
            <p:spPr>
              <a:xfrm>
                <a:off x="5701635" y="3620377"/>
                <a:ext cx="220563" cy="127300"/>
              </a:xfrm>
              <a:custGeom>
                <a:rect b="b" l="l" r="r" t="t"/>
                <a:pathLst>
                  <a:path extrusionOk="0" h="127300" w="220563">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4" name="Google Shape;444;p18"/>
              <p:cNvSpPr/>
              <p:nvPr/>
            </p:nvSpPr>
            <p:spPr>
              <a:xfrm>
                <a:off x="5831651" y="3695149"/>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5" name="Google Shape;445;p18"/>
              <p:cNvSpPr/>
              <p:nvPr/>
            </p:nvSpPr>
            <p:spPr>
              <a:xfrm>
                <a:off x="5961667" y="3770491"/>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6" name="Google Shape;446;p18"/>
              <p:cNvSpPr/>
              <p:nvPr/>
            </p:nvSpPr>
            <p:spPr>
              <a:xfrm>
                <a:off x="6091683" y="3845548"/>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7" name="Google Shape;447;p18"/>
              <p:cNvSpPr/>
              <p:nvPr/>
            </p:nvSpPr>
            <p:spPr>
              <a:xfrm>
                <a:off x="6221700" y="3920605"/>
                <a:ext cx="220524" cy="127307"/>
              </a:xfrm>
              <a:custGeom>
                <a:rect b="b" l="l" r="r" t="t"/>
                <a:pathLst>
                  <a:path extrusionOk="0" h="127307" w="220524">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8" name="Google Shape;448;p18"/>
              <p:cNvSpPr/>
              <p:nvPr/>
            </p:nvSpPr>
            <p:spPr>
              <a:xfrm>
                <a:off x="6351691" y="3995706"/>
                <a:ext cx="220549" cy="127264"/>
              </a:xfrm>
              <a:custGeom>
                <a:rect b="b" l="l" r="r" t="t"/>
                <a:pathLst>
                  <a:path extrusionOk="0" h="127264" w="220549">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9" name="Google Shape;449;p18"/>
              <p:cNvSpPr/>
              <p:nvPr/>
            </p:nvSpPr>
            <p:spPr>
              <a:xfrm>
                <a:off x="6481517" y="4070763"/>
                <a:ext cx="220517" cy="127215"/>
              </a:xfrm>
              <a:custGeom>
                <a:rect b="b" l="l" r="r" t="t"/>
                <a:pathLst>
                  <a:path extrusionOk="0" h="127215" w="220517">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0" name="Google Shape;450;p18"/>
              <p:cNvSpPr/>
              <p:nvPr/>
            </p:nvSpPr>
            <p:spPr>
              <a:xfrm>
                <a:off x="6611724" y="4145820"/>
                <a:ext cx="220517" cy="127281"/>
              </a:xfrm>
              <a:custGeom>
                <a:rect b="b" l="l" r="r" t="t"/>
                <a:pathLst>
                  <a:path extrusionOk="0" h="127281" w="220517">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1" name="Google Shape;451;p18"/>
              <p:cNvSpPr/>
              <p:nvPr/>
            </p:nvSpPr>
            <p:spPr>
              <a:xfrm>
                <a:off x="4990117" y="3209572"/>
                <a:ext cx="283047" cy="163399"/>
              </a:xfrm>
              <a:custGeom>
                <a:rect b="b" l="l" r="r" t="t"/>
                <a:pathLst>
                  <a:path extrusionOk="0" h="163399" w="283047">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2" name="Google Shape;452;p18"/>
              <p:cNvSpPr/>
              <p:nvPr/>
            </p:nvSpPr>
            <p:spPr>
              <a:xfrm>
                <a:off x="6648640" y="4220618"/>
                <a:ext cx="313122" cy="199558"/>
              </a:xfrm>
              <a:custGeom>
                <a:rect b="b" l="l" r="r" t="t"/>
                <a:pathLst>
                  <a:path extrusionOk="0" h="199558" w="313122">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3" name="Google Shape;453;p18"/>
              <p:cNvSpPr/>
              <p:nvPr/>
            </p:nvSpPr>
            <p:spPr>
              <a:xfrm>
                <a:off x="4613284" y="3427765"/>
                <a:ext cx="220517" cy="127281"/>
              </a:xfrm>
              <a:custGeom>
                <a:rect b="b" l="l" r="r" t="t"/>
                <a:pathLst>
                  <a:path extrusionOk="0" h="127281" w="220517">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4" name="Google Shape;454;p18"/>
              <p:cNvSpPr/>
              <p:nvPr/>
            </p:nvSpPr>
            <p:spPr>
              <a:xfrm>
                <a:off x="4742658" y="3502501"/>
                <a:ext cx="220563" cy="127281"/>
              </a:xfrm>
              <a:custGeom>
                <a:rect b="b" l="l" r="r" t="t"/>
                <a:pathLst>
                  <a:path extrusionOk="0" h="127281" w="220563">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5" name="Google Shape;455;p18"/>
              <p:cNvSpPr/>
              <p:nvPr/>
            </p:nvSpPr>
            <p:spPr>
              <a:xfrm>
                <a:off x="4871721" y="3577213"/>
                <a:ext cx="220563" cy="127189"/>
              </a:xfrm>
              <a:custGeom>
                <a:rect b="b" l="l" r="r" t="t"/>
                <a:pathLst>
                  <a:path extrusionOk="0" h="127189" w="220563">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6" name="Google Shape;456;p18"/>
              <p:cNvSpPr/>
              <p:nvPr/>
            </p:nvSpPr>
            <p:spPr>
              <a:xfrm>
                <a:off x="5974216" y="4213507"/>
                <a:ext cx="220549" cy="127300"/>
              </a:xfrm>
              <a:custGeom>
                <a:rect b="b" l="l" r="r" t="t"/>
                <a:pathLst>
                  <a:path extrusionOk="0" h="127300" w="220549">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7" name="Google Shape;457;p18"/>
              <p:cNvSpPr/>
              <p:nvPr/>
            </p:nvSpPr>
            <p:spPr>
              <a:xfrm>
                <a:off x="6104041" y="4288254"/>
                <a:ext cx="220517" cy="127281"/>
              </a:xfrm>
              <a:custGeom>
                <a:rect b="b" l="l" r="r" t="t"/>
                <a:pathLst>
                  <a:path extrusionOk="0" h="127281" w="220517">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8" name="Google Shape;458;p18"/>
              <p:cNvSpPr/>
              <p:nvPr/>
            </p:nvSpPr>
            <p:spPr>
              <a:xfrm>
                <a:off x="6233034" y="4362946"/>
                <a:ext cx="220563" cy="127351"/>
              </a:xfrm>
              <a:custGeom>
                <a:rect b="b" l="l" r="r" t="t"/>
                <a:pathLst>
                  <a:path extrusionOk="0" h="127351" w="220563">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9" name="Google Shape;459;p18"/>
              <p:cNvSpPr/>
              <p:nvPr/>
            </p:nvSpPr>
            <p:spPr>
              <a:xfrm>
                <a:off x="6362479" y="4438082"/>
                <a:ext cx="220563" cy="127246"/>
              </a:xfrm>
              <a:custGeom>
                <a:rect b="b" l="l" r="r" t="t"/>
                <a:pathLst>
                  <a:path extrusionOk="0" h="127246" w="220563">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0" name="Google Shape;460;p18"/>
              <p:cNvSpPr/>
              <p:nvPr/>
            </p:nvSpPr>
            <p:spPr>
              <a:xfrm>
                <a:off x="5001523" y="3651913"/>
                <a:ext cx="253854" cy="146540"/>
              </a:xfrm>
              <a:custGeom>
                <a:rect b="b" l="l" r="r" t="t"/>
                <a:pathLst>
                  <a:path extrusionOk="0" h="146540" w="253854">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1" name="Google Shape;461;p18"/>
              <p:cNvSpPr/>
              <p:nvPr/>
            </p:nvSpPr>
            <p:spPr>
              <a:xfrm>
                <a:off x="5811458" y="4119562"/>
                <a:ext cx="253901" cy="146525"/>
              </a:xfrm>
              <a:custGeom>
                <a:rect b="b" l="l" r="r" t="t"/>
                <a:pathLst>
                  <a:path extrusionOk="0" h="146525" w="253901">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2" name="Google Shape;462;p18"/>
              <p:cNvSpPr/>
              <p:nvPr/>
            </p:nvSpPr>
            <p:spPr>
              <a:xfrm>
                <a:off x="5164178" y="3745900"/>
                <a:ext cx="738494" cy="426244"/>
              </a:xfrm>
              <a:custGeom>
                <a:rect b="b" l="l" r="r" t="t"/>
                <a:pathLst>
                  <a:path extrusionOk="0" h="426244" w="73849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3" name="Google Shape;463;p18"/>
              <p:cNvSpPr/>
              <p:nvPr/>
            </p:nvSpPr>
            <p:spPr>
              <a:xfrm>
                <a:off x="5092169" y="3413764"/>
                <a:ext cx="220524" cy="127281"/>
              </a:xfrm>
              <a:custGeom>
                <a:rect b="b" l="l" r="r" t="t"/>
                <a:pathLst>
                  <a:path extrusionOk="0" h="127281" w="220524">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4" name="Google Shape;464;p18"/>
              <p:cNvSpPr/>
              <p:nvPr/>
            </p:nvSpPr>
            <p:spPr>
              <a:xfrm>
                <a:off x="5221804" y="3488595"/>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5" name="Google Shape;465;p18"/>
              <p:cNvSpPr/>
              <p:nvPr/>
            </p:nvSpPr>
            <p:spPr>
              <a:xfrm>
                <a:off x="5351534" y="3563461"/>
                <a:ext cx="220549" cy="127264"/>
              </a:xfrm>
              <a:custGeom>
                <a:rect b="b" l="l" r="r" t="t"/>
                <a:pathLst>
                  <a:path extrusionOk="0" h="127264" w="220549">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6" name="Google Shape;466;p18"/>
              <p:cNvSpPr/>
              <p:nvPr/>
            </p:nvSpPr>
            <p:spPr>
              <a:xfrm>
                <a:off x="5481392" y="3638284"/>
                <a:ext cx="220517" cy="127225"/>
              </a:xfrm>
              <a:custGeom>
                <a:rect b="b" l="l" r="r" t="t"/>
                <a:pathLst>
                  <a:path extrusionOk="0" h="127225" w="220517">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7" name="Google Shape;467;p18"/>
              <p:cNvSpPr/>
              <p:nvPr/>
            </p:nvSpPr>
            <p:spPr>
              <a:xfrm>
                <a:off x="5610742" y="3713151"/>
                <a:ext cx="220517" cy="127264"/>
              </a:xfrm>
              <a:custGeom>
                <a:rect b="b" l="l" r="r" t="t"/>
                <a:pathLst>
                  <a:path extrusionOk="0" h="127264" w="220517">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8" name="Google Shape;468;p18"/>
              <p:cNvSpPr/>
              <p:nvPr/>
            </p:nvSpPr>
            <p:spPr>
              <a:xfrm>
                <a:off x="5740377" y="3788001"/>
                <a:ext cx="220517" cy="127281"/>
              </a:xfrm>
              <a:custGeom>
                <a:rect b="b" l="l" r="r" t="t"/>
                <a:pathLst>
                  <a:path extrusionOk="0" h="127281" w="220517">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9" name="Google Shape;469;p18"/>
              <p:cNvSpPr/>
              <p:nvPr/>
            </p:nvSpPr>
            <p:spPr>
              <a:xfrm>
                <a:off x="5870012" y="3862832"/>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0" name="Google Shape;470;p18"/>
              <p:cNvSpPr/>
              <p:nvPr/>
            </p:nvSpPr>
            <p:spPr>
              <a:xfrm>
                <a:off x="5999266" y="3937698"/>
                <a:ext cx="220549" cy="127281"/>
              </a:xfrm>
              <a:custGeom>
                <a:rect b="b" l="l" r="r" t="t"/>
                <a:pathLst>
                  <a:path extrusionOk="0" h="127281" w="220549">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1" name="Google Shape;471;p18"/>
              <p:cNvSpPr/>
              <p:nvPr/>
            </p:nvSpPr>
            <p:spPr>
              <a:xfrm>
                <a:off x="6129021" y="4012522"/>
                <a:ext cx="220524" cy="127237"/>
              </a:xfrm>
              <a:custGeom>
                <a:rect b="b" l="l" r="r" t="t"/>
                <a:pathLst>
                  <a:path extrusionOk="0" h="127237" w="220524">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2" name="Google Shape;472;p18"/>
              <p:cNvSpPr/>
              <p:nvPr/>
            </p:nvSpPr>
            <p:spPr>
              <a:xfrm>
                <a:off x="6258942" y="4087388"/>
                <a:ext cx="220563" cy="127300"/>
              </a:xfrm>
              <a:custGeom>
                <a:rect b="b" l="l" r="r" t="t"/>
                <a:pathLst>
                  <a:path extrusionOk="0" h="127300" w="220563">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3" name="Google Shape;473;p18"/>
              <p:cNvSpPr/>
              <p:nvPr/>
            </p:nvSpPr>
            <p:spPr>
              <a:xfrm>
                <a:off x="6388578" y="4161853"/>
                <a:ext cx="220563" cy="127285"/>
              </a:xfrm>
              <a:custGeom>
                <a:rect b="b" l="l" r="r" t="t"/>
                <a:pathLst>
                  <a:path extrusionOk="0" h="127285" w="220563">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4" name="Google Shape;474;p18"/>
              <p:cNvSpPr/>
              <p:nvPr/>
            </p:nvSpPr>
            <p:spPr>
              <a:xfrm>
                <a:off x="6518213" y="4237101"/>
                <a:ext cx="221039" cy="127370"/>
              </a:xfrm>
              <a:custGeom>
                <a:rect b="b" l="l" r="r" t="t"/>
                <a:pathLst>
                  <a:path extrusionOk="0" h="127370" w="221039">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5" name="Google Shape;475;p18"/>
              <p:cNvSpPr/>
              <p:nvPr/>
            </p:nvSpPr>
            <p:spPr>
              <a:xfrm>
                <a:off x="4864578" y="3282378"/>
                <a:ext cx="318480" cy="183800"/>
              </a:xfrm>
              <a:custGeom>
                <a:rect b="b" l="l" r="r" t="t"/>
                <a:pathLst>
                  <a:path extrusionOk="0" h="183800" w="31848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6" name="Google Shape;476;p18"/>
              <p:cNvSpPr/>
              <p:nvPr/>
            </p:nvSpPr>
            <p:spPr>
              <a:xfrm>
                <a:off x="4902011" y="3449213"/>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7" name="Google Shape;477;p18"/>
              <p:cNvSpPr/>
              <p:nvPr/>
            </p:nvSpPr>
            <p:spPr>
              <a:xfrm>
                <a:off x="5031646" y="3523682"/>
                <a:ext cx="220524" cy="127281"/>
              </a:xfrm>
              <a:custGeom>
                <a:rect b="b" l="l" r="r" t="t"/>
                <a:pathLst>
                  <a:path extrusionOk="0" h="127281" w="220524">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8" name="Google Shape;478;p18"/>
              <p:cNvSpPr/>
              <p:nvPr/>
            </p:nvSpPr>
            <p:spPr>
              <a:xfrm>
                <a:off x="5161066" y="3598894"/>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9" name="Google Shape;479;p18"/>
              <p:cNvSpPr/>
              <p:nvPr/>
            </p:nvSpPr>
            <p:spPr>
              <a:xfrm>
                <a:off x="5290892" y="3673717"/>
                <a:ext cx="220517" cy="127308"/>
              </a:xfrm>
              <a:custGeom>
                <a:rect b="b" l="l" r="r" t="t"/>
                <a:pathLst>
                  <a:path extrusionOk="0" h="127308"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0" name="Google Shape;480;p18"/>
              <p:cNvSpPr/>
              <p:nvPr/>
            </p:nvSpPr>
            <p:spPr>
              <a:xfrm>
                <a:off x="5420495" y="3748758"/>
                <a:ext cx="220334" cy="127131"/>
              </a:xfrm>
              <a:custGeom>
                <a:rect b="b" l="l" r="r" t="t"/>
                <a:pathLst>
                  <a:path extrusionOk="0" h="127131" w="220334">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1" name="Google Shape;481;p18"/>
              <p:cNvSpPr/>
              <p:nvPr/>
            </p:nvSpPr>
            <p:spPr>
              <a:xfrm>
                <a:off x="5550092" y="3823398"/>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2" name="Google Shape;482;p18"/>
              <p:cNvSpPr/>
              <p:nvPr/>
            </p:nvSpPr>
            <p:spPr>
              <a:xfrm>
                <a:off x="5679727" y="3898222"/>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3" name="Google Shape;483;p18"/>
              <p:cNvSpPr/>
              <p:nvPr/>
            </p:nvSpPr>
            <p:spPr>
              <a:xfrm>
                <a:off x="5809362" y="3973072"/>
                <a:ext cx="220524" cy="127281"/>
              </a:xfrm>
              <a:custGeom>
                <a:rect b="b" l="l" r="r" t="t"/>
                <a:pathLst>
                  <a:path extrusionOk="0" h="127281" w="220524">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4" name="Google Shape;484;p18"/>
              <p:cNvSpPr/>
              <p:nvPr/>
            </p:nvSpPr>
            <p:spPr>
              <a:xfrm>
                <a:off x="5938592" y="4047903"/>
                <a:ext cx="220517" cy="126979"/>
              </a:xfrm>
              <a:custGeom>
                <a:rect b="b" l="l" r="r" t="t"/>
                <a:pathLst>
                  <a:path extrusionOk="0" h="126979" w="220517">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5" name="Google Shape;485;p18"/>
              <p:cNvSpPr/>
              <p:nvPr/>
            </p:nvSpPr>
            <p:spPr>
              <a:xfrm>
                <a:off x="6068608" y="4122734"/>
                <a:ext cx="220517" cy="127300"/>
              </a:xfrm>
              <a:custGeom>
                <a:rect b="b" l="l" r="r" t="t"/>
                <a:pathLst>
                  <a:path extrusionOk="0" h="127300" w="220517">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6" name="Google Shape;486;p18"/>
              <p:cNvSpPr/>
              <p:nvPr/>
            </p:nvSpPr>
            <p:spPr>
              <a:xfrm>
                <a:off x="6198212" y="4197576"/>
                <a:ext cx="220524" cy="127281"/>
              </a:xfrm>
              <a:custGeom>
                <a:rect b="b" l="l" r="r" t="t"/>
                <a:pathLst>
                  <a:path extrusionOk="0" h="127281" w="220524">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7" name="Google Shape;487;p18"/>
              <p:cNvSpPr/>
              <p:nvPr/>
            </p:nvSpPr>
            <p:spPr>
              <a:xfrm>
                <a:off x="6327808" y="4272442"/>
                <a:ext cx="380989" cy="219907"/>
              </a:xfrm>
              <a:custGeom>
                <a:rect b="b" l="l" r="r" t="t"/>
                <a:pathLst>
                  <a:path extrusionOk="0" h="219907" w="380989">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8" name="Google Shape;488;p18"/>
              <p:cNvSpPr/>
              <p:nvPr/>
            </p:nvSpPr>
            <p:spPr>
              <a:xfrm>
                <a:off x="4739038" y="3355149"/>
                <a:ext cx="253901" cy="146525"/>
              </a:xfrm>
              <a:custGeom>
                <a:rect b="b" l="l" r="r" t="t"/>
                <a:pathLst>
                  <a:path extrusionOk="0" h="146525" w="253901">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9" name="Google Shape;489;p18"/>
              <p:cNvSpPr/>
              <p:nvPr/>
            </p:nvSpPr>
            <p:spPr>
              <a:xfrm>
                <a:off x="5246664" y="3087528"/>
                <a:ext cx="1926000" cy="1111651"/>
              </a:xfrm>
              <a:custGeom>
                <a:rect b="b" l="l" r="r" t="t"/>
                <a:pathLst>
                  <a:path extrusionOk="0" h="1111651" w="192600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0" name="Google Shape;490;p18"/>
              <p:cNvSpPr/>
              <p:nvPr/>
            </p:nvSpPr>
            <p:spPr>
              <a:xfrm>
                <a:off x="4501288" y="3792632"/>
                <a:ext cx="1451798" cy="838156"/>
              </a:xfrm>
              <a:custGeom>
                <a:rect b="b" l="l" r="r" t="t"/>
                <a:pathLst>
                  <a:path extrusionOk="0" h="838156" w="1451798">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1" name="Google Shape;491;p18"/>
              <p:cNvSpPr/>
              <p:nvPr/>
            </p:nvSpPr>
            <p:spPr>
              <a:xfrm>
                <a:off x="4502277" y="3802740"/>
                <a:ext cx="1449895" cy="828048"/>
              </a:xfrm>
              <a:custGeom>
                <a:rect b="b" l="l" r="r" t="t"/>
                <a:pathLst>
                  <a:path extrusionOk="0" h="828048" w="1449895">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2" name="Google Shape;492;p18"/>
              <p:cNvSpPr/>
              <p:nvPr/>
            </p:nvSpPr>
            <p:spPr>
              <a:xfrm>
                <a:off x="5378291" y="2993528"/>
                <a:ext cx="1867947" cy="1123828"/>
              </a:xfrm>
              <a:custGeom>
                <a:rect b="b" l="l" r="r" t="t"/>
                <a:pathLst>
                  <a:path extrusionOk="0" h="1123828" w="1867947">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3" name="Google Shape;493;p18"/>
              <p:cNvSpPr/>
              <p:nvPr/>
            </p:nvSpPr>
            <p:spPr>
              <a:xfrm>
                <a:off x="5482399" y="1596347"/>
                <a:ext cx="657230" cy="440903"/>
              </a:xfrm>
              <a:custGeom>
                <a:rect b="b" l="l" r="r" t="t"/>
                <a:pathLst>
                  <a:path extrusionOk="0" h="440903" w="65723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4" name="Google Shape;494;p18"/>
              <p:cNvSpPr/>
              <p:nvPr/>
            </p:nvSpPr>
            <p:spPr>
              <a:xfrm>
                <a:off x="5485731" y="1725601"/>
                <a:ext cx="490070" cy="322282"/>
              </a:xfrm>
              <a:custGeom>
                <a:rect b="b" l="l" r="r" t="t"/>
                <a:pathLst>
                  <a:path extrusionOk="0" h="322282" w="49007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5" name="Google Shape;495;p18"/>
              <p:cNvSpPr/>
              <p:nvPr/>
            </p:nvSpPr>
            <p:spPr>
              <a:xfrm>
                <a:off x="5485731" y="1809557"/>
                <a:ext cx="490070" cy="322194"/>
              </a:xfrm>
              <a:custGeom>
                <a:rect b="b" l="l" r="r" t="t"/>
                <a:pathLst>
                  <a:path extrusionOk="0" h="322194" w="49007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6" name="Google Shape;496;p18"/>
              <p:cNvSpPr/>
              <p:nvPr/>
            </p:nvSpPr>
            <p:spPr>
              <a:xfrm>
                <a:off x="5485733" y="1893472"/>
                <a:ext cx="401289" cy="270998"/>
              </a:xfrm>
              <a:custGeom>
                <a:rect b="b" l="l" r="r" t="t"/>
                <a:pathLst>
                  <a:path extrusionOk="0" h="270998" w="401289">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7" name="Google Shape;497;p18"/>
              <p:cNvSpPr/>
              <p:nvPr/>
            </p:nvSpPr>
            <p:spPr>
              <a:xfrm>
                <a:off x="5482398" y="2477545"/>
                <a:ext cx="657231" cy="440923"/>
              </a:xfrm>
              <a:custGeom>
                <a:rect b="b" l="l" r="r" t="t"/>
                <a:pathLst>
                  <a:path extrusionOk="0" h="440923" w="657231">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8" name="Google Shape;498;p18"/>
              <p:cNvSpPr/>
              <p:nvPr/>
            </p:nvSpPr>
            <p:spPr>
              <a:xfrm>
                <a:off x="5485733" y="2606854"/>
                <a:ext cx="490068" cy="322274"/>
              </a:xfrm>
              <a:custGeom>
                <a:rect b="b" l="l" r="r" t="t"/>
                <a:pathLst>
                  <a:path extrusionOk="0" h="322274" w="490068">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9" name="Google Shape;499;p18"/>
              <p:cNvSpPr/>
              <p:nvPr/>
            </p:nvSpPr>
            <p:spPr>
              <a:xfrm>
                <a:off x="5485733" y="2690770"/>
                <a:ext cx="490068" cy="322283"/>
              </a:xfrm>
              <a:custGeom>
                <a:rect b="b" l="l" r="r" t="t"/>
                <a:pathLst>
                  <a:path extrusionOk="0" h="322283" w="490068">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0" name="Google Shape;500;p18"/>
              <p:cNvSpPr/>
              <p:nvPr/>
            </p:nvSpPr>
            <p:spPr>
              <a:xfrm>
                <a:off x="5485733" y="2774725"/>
                <a:ext cx="401289" cy="271152"/>
              </a:xfrm>
              <a:custGeom>
                <a:rect b="b" l="l" r="r" t="t"/>
                <a:pathLst>
                  <a:path extrusionOk="0" h="271152" w="401289">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1" name="Google Shape;501;p18"/>
              <p:cNvSpPr/>
              <p:nvPr/>
            </p:nvSpPr>
            <p:spPr>
              <a:xfrm>
                <a:off x="6293929" y="2971606"/>
                <a:ext cx="893444" cy="828868"/>
              </a:xfrm>
              <a:custGeom>
                <a:rect b="b" l="l" r="r" t="t"/>
                <a:pathLst>
                  <a:path extrusionOk="0" h="828868" w="893444">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2" name="Google Shape;502;p18"/>
              <p:cNvSpPr/>
              <p:nvPr/>
            </p:nvSpPr>
            <p:spPr>
              <a:xfrm>
                <a:off x="5485733" y="2024441"/>
                <a:ext cx="630461" cy="733619"/>
              </a:xfrm>
              <a:custGeom>
                <a:rect b="b" l="l" r="r" t="t"/>
                <a:pathLst>
                  <a:path extrusionOk="0" h="733619" w="630461">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3" name="Google Shape;503;p18"/>
              <p:cNvSpPr/>
              <p:nvPr/>
            </p:nvSpPr>
            <p:spPr>
              <a:xfrm>
                <a:off x="6293834" y="3011804"/>
                <a:ext cx="893445" cy="788955"/>
              </a:xfrm>
              <a:custGeom>
                <a:rect b="b" l="l" r="r" t="t"/>
                <a:pathLst>
                  <a:path extrusionOk="0" h="788955" w="893445">
                    <a:moveTo>
                      <a:pt x="0" y="0"/>
                    </a:moveTo>
                    <a:lnTo>
                      <a:pt x="0" y="273177"/>
                    </a:lnTo>
                    <a:lnTo>
                      <a:pt x="893445" y="788956"/>
                    </a:lnTo>
                    <a:lnTo>
                      <a:pt x="893445" y="152591"/>
                    </a:lnTo>
                  </a:path>
                </a:pathLst>
              </a:custGeom>
              <a:noFill/>
              <a:ln cap="flat" cmpd="sng" w="9525">
                <a:solidFill>
                  <a:srgbClr val="E9EAF2"/>
                </a:solidFill>
                <a:prstDash val="solid"/>
                <a:miter lim="8000"/>
                <a:headEnd len="sm" w="sm" type="none"/>
                <a:tailEnd len="sm" w="sm" type="none"/>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4" name="Google Shape;504;p18"/>
              <p:cNvSpPr/>
              <p:nvPr/>
            </p:nvSpPr>
            <p:spPr>
              <a:xfrm>
                <a:off x="6645021" y="3003137"/>
                <a:ext cx="9525" cy="483869"/>
              </a:xfrm>
              <a:custGeom>
                <a:rect b="b" l="l" r="r" t="t"/>
                <a:pathLst>
                  <a:path extrusionOk="0" h="483869" w="9525">
                    <a:moveTo>
                      <a:pt x="0" y="0"/>
                    </a:moveTo>
                    <a:lnTo>
                      <a:pt x="0" y="483870"/>
                    </a:lnTo>
                  </a:path>
                </a:pathLst>
              </a:custGeom>
              <a:noFill/>
              <a:ln cap="flat" cmpd="sng" w="9525">
                <a:solidFill>
                  <a:srgbClr val="E9EAF2"/>
                </a:solidFill>
                <a:prstDash val="solid"/>
                <a:miter lim="8000"/>
                <a:headEnd len="sm" w="sm" type="none"/>
                <a:tailEnd len="sm" w="sm" type="none"/>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5" name="Google Shape;505;p18"/>
              <p:cNvSpPr/>
              <p:nvPr/>
            </p:nvSpPr>
            <p:spPr>
              <a:xfrm>
                <a:off x="6918293" y="3309175"/>
                <a:ext cx="9525" cy="335661"/>
              </a:xfrm>
              <a:custGeom>
                <a:rect b="b" l="l" r="r" t="t"/>
                <a:pathLst>
                  <a:path extrusionOk="0" h="335661" w="9525">
                    <a:moveTo>
                      <a:pt x="0" y="0"/>
                    </a:moveTo>
                    <a:lnTo>
                      <a:pt x="0" y="335661"/>
                    </a:lnTo>
                  </a:path>
                </a:pathLst>
              </a:custGeom>
              <a:noFill/>
              <a:ln cap="flat" cmpd="sng" w="9525">
                <a:solidFill>
                  <a:srgbClr val="E9EAF2"/>
                </a:solidFill>
                <a:prstDash val="solid"/>
                <a:miter lim="8000"/>
                <a:headEnd len="sm" w="sm" type="none"/>
                <a:tailEnd len="sm" w="sm" type="none"/>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6" name="Google Shape;506;p18"/>
              <p:cNvSpPr/>
              <p:nvPr/>
            </p:nvSpPr>
            <p:spPr>
              <a:xfrm>
                <a:off x="6293834" y="2971929"/>
                <a:ext cx="893349" cy="341800"/>
              </a:xfrm>
              <a:custGeom>
                <a:rect b="b" l="l" r="r" t="t"/>
                <a:pathLst>
                  <a:path extrusionOk="0" h="341800" w="893349">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cap="flat" cmpd="sng" w="10375">
                <a:solidFill>
                  <a:srgbClr val="E9EAF2"/>
                </a:solidFill>
                <a:prstDash val="solid"/>
                <a:miter lim="8000"/>
                <a:headEnd len="sm" w="sm" type="none"/>
                <a:tailEnd len="sm" w="sm" type="none"/>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7" name="Google Shape;507;p18"/>
              <p:cNvSpPr/>
              <p:nvPr/>
            </p:nvSpPr>
            <p:spPr>
              <a:xfrm rot="-1801764">
                <a:off x="6627823" y="2973379"/>
                <a:ext cx="34449" cy="59573"/>
              </a:xfrm>
              <a:custGeom>
                <a:rect b="b" l="l" r="r" t="t"/>
                <a:pathLst>
                  <a:path extrusionOk="0" h="59626" w="3448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8" name="Google Shape;508;p18"/>
              <p:cNvSpPr/>
              <p:nvPr/>
            </p:nvSpPr>
            <p:spPr>
              <a:xfrm rot="-1790023">
                <a:off x="7183546" y="3143044"/>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9" name="Google Shape;509;p18"/>
              <p:cNvSpPr/>
              <p:nvPr/>
            </p:nvSpPr>
            <p:spPr>
              <a:xfrm rot="-1790023">
                <a:off x="6913571" y="3282356"/>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0" name="Google Shape;510;p18"/>
              <p:cNvSpPr/>
              <p:nvPr/>
            </p:nvSpPr>
            <p:spPr>
              <a:xfrm rot="-1790023">
                <a:off x="6286614" y="3000522"/>
                <a:ext cx="34600" cy="59833"/>
              </a:xfrm>
              <a:custGeom>
                <a:rect b="b" l="l" r="r" t="t"/>
                <a:pathLst>
                  <a:path extrusionOk="0" h="59831" w="34599">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1" name="Google Shape;511;p18"/>
              <p:cNvSpPr/>
              <p:nvPr/>
            </p:nvSpPr>
            <p:spPr>
              <a:xfrm>
                <a:off x="6272974" y="2328193"/>
                <a:ext cx="55632" cy="226128"/>
              </a:xfrm>
              <a:custGeom>
                <a:rect b="b" l="l" r="r" t="t"/>
                <a:pathLst>
                  <a:path extrusionOk="0" h="226128" w="55632">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2" name="Google Shape;512;p18"/>
              <p:cNvSpPr/>
              <p:nvPr/>
            </p:nvSpPr>
            <p:spPr>
              <a:xfrm>
                <a:off x="6357270" y="2193891"/>
                <a:ext cx="55722" cy="409197"/>
              </a:xfrm>
              <a:custGeom>
                <a:rect b="b" l="l" r="r" t="t"/>
                <a:pathLst>
                  <a:path extrusionOk="0" h="409197" w="55722">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3" name="Google Shape;513;p18"/>
              <p:cNvSpPr/>
              <p:nvPr/>
            </p:nvSpPr>
            <p:spPr>
              <a:xfrm>
                <a:off x="6526149" y="2326193"/>
                <a:ext cx="55625" cy="374240"/>
              </a:xfrm>
              <a:custGeom>
                <a:rect b="b" l="l" r="r" t="t"/>
                <a:pathLst>
                  <a:path extrusionOk="0" h="374240" w="55625">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4" name="Google Shape;514;p18"/>
              <p:cNvSpPr/>
              <p:nvPr/>
            </p:nvSpPr>
            <p:spPr>
              <a:xfrm>
                <a:off x="6610350" y="2430587"/>
                <a:ext cx="55627" cy="318519"/>
              </a:xfrm>
              <a:custGeom>
                <a:rect b="b" l="l" r="r" t="t"/>
                <a:pathLst>
                  <a:path extrusionOk="0" h="318519" w="55627">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5" name="Google Shape;515;p18"/>
              <p:cNvSpPr/>
              <p:nvPr/>
            </p:nvSpPr>
            <p:spPr>
              <a:xfrm>
                <a:off x="6778179" y="2662902"/>
                <a:ext cx="55632" cy="183161"/>
              </a:xfrm>
              <a:custGeom>
                <a:rect b="b" l="l" r="r" t="t"/>
                <a:pathLst>
                  <a:path extrusionOk="0" h="183161" w="55632">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6" name="Google Shape;516;p18"/>
              <p:cNvSpPr/>
              <p:nvPr/>
            </p:nvSpPr>
            <p:spPr>
              <a:xfrm>
                <a:off x="6862476" y="2392923"/>
                <a:ext cx="55722" cy="501818"/>
              </a:xfrm>
              <a:custGeom>
                <a:rect b="b" l="l" r="r" t="t"/>
                <a:pathLst>
                  <a:path extrusionOk="0" h="501818" w="55722">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7" name="Google Shape;517;p18"/>
              <p:cNvSpPr/>
              <p:nvPr/>
            </p:nvSpPr>
            <p:spPr>
              <a:xfrm>
                <a:off x="7068216" y="2830406"/>
                <a:ext cx="55722" cy="183106"/>
              </a:xfrm>
              <a:custGeom>
                <a:rect b="b" l="l" r="r" t="t"/>
                <a:pathLst>
                  <a:path extrusionOk="0" h="183106" w="55722">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8" name="Google Shape;518;p18"/>
              <p:cNvSpPr/>
              <p:nvPr/>
            </p:nvSpPr>
            <p:spPr>
              <a:xfrm>
                <a:off x="7152513" y="2836026"/>
                <a:ext cx="55727" cy="226167"/>
              </a:xfrm>
              <a:custGeom>
                <a:rect b="b" l="l" r="r" t="t"/>
                <a:pathLst>
                  <a:path extrusionOk="0" h="226167" w="5572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519" name="Google Shape;519;p18"/>
            <p:cNvSpPr/>
            <p:nvPr/>
          </p:nvSpPr>
          <p:spPr>
            <a:xfrm>
              <a:off x="6986665" y="3342725"/>
              <a:ext cx="1790318" cy="1033653"/>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0" name="Google Shape;520;p18"/>
            <p:cNvSpPr/>
            <p:nvPr/>
          </p:nvSpPr>
          <p:spPr>
            <a:xfrm>
              <a:off x="7014156" y="3327342"/>
              <a:ext cx="1790318" cy="1033653"/>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1" name="Google Shape;521;p18"/>
            <p:cNvSpPr/>
            <p:nvPr/>
          </p:nvSpPr>
          <p:spPr>
            <a:xfrm>
              <a:off x="7014156" y="3298709"/>
              <a:ext cx="1790318" cy="1033653"/>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2" name="Google Shape;522;p18"/>
            <p:cNvSpPr/>
            <p:nvPr/>
          </p:nvSpPr>
          <p:spPr>
            <a:xfrm>
              <a:off x="7976493" y="3396565"/>
              <a:ext cx="664692" cy="383742"/>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3" name="Google Shape;523;p18"/>
            <p:cNvSpPr/>
            <p:nvPr/>
          </p:nvSpPr>
          <p:spPr>
            <a:xfrm>
              <a:off x="7912754" y="3450709"/>
              <a:ext cx="634670" cy="366446"/>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4" name="Google Shape;524;p18"/>
            <p:cNvSpPr/>
            <p:nvPr/>
          </p:nvSpPr>
          <p:spPr>
            <a:xfrm>
              <a:off x="7863331" y="3479190"/>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5" name="Google Shape;525;p18"/>
            <p:cNvSpPr/>
            <p:nvPr/>
          </p:nvSpPr>
          <p:spPr>
            <a:xfrm>
              <a:off x="7813984" y="3507747"/>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6" name="Google Shape;526;p18"/>
            <p:cNvSpPr/>
            <p:nvPr/>
          </p:nvSpPr>
          <p:spPr>
            <a:xfrm>
              <a:off x="7451727" y="3699575"/>
              <a:ext cx="664616" cy="383743"/>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7" name="Google Shape;527;p18"/>
            <p:cNvSpPr/>
            <p:nvPr/>
          </p:nvSpPr>
          <p:spPr>
            <a:xfrm>
              <a:off x="7387988" y="3753643"/>
              <a:ext cx="593293" cy="342595"/>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8" name="Google Shape;528;p18"/>
            <p:cNvSpPr/>
            <p:nvPr/>
          </p:nvSpPr>
          <p:spPr>
            <a:xfrm>
              <a:off x="7338565" y="3782200"/>
              <a:ext cx="582091" cy="33604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9" name="Google Shape;529;p18"/>
            <p:cNvSpPr/>
            <p:nvPr/>
          </p:nvSpPr>
          <p:spPr>
            <a:xfrm>
              <a:off x="7289218" y="3810681"/>
              <a:ext cx="496671" cy="286816"/>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0" name="Google Shape;530;p18"/>
            <p:cNvSpPr/>
            <p:nvPr/>
          </p:nvSpPr>
          <p:spPr>
            <a:xfrm>
              <a:off x="7582329" y="3561435"/>
              <a:ext cx="337413" cy="194766"/>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1" name="Google Shape;531;p18"/>
            <p:cNvSpPr/>
            <p:nvPr/>
          </p:nvSpPr>
          <p:spPr>
            <a:xfrm>
              <a:off x="7800200" y="3687162"/>
              <a:ext cx="337413" cy="194843"/>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2" name="Google Shape;532;p18"/>
            <p:cNvSpPr/>
            <p:nvPr/>
          </p:nvSpPr>
          <p:spPr>
            <a:xfrm>
              <a:off x="8018073" y="3812966"/>
              <a:ext cx="337413" cy="194843"/>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3" name="Google Shape;533;p18"/>
            <p:cNvSpPr/>
            <p:nvPr/>
          </p:nvSpPr>
          <p:spPr>
            <a:xfrm>
              <a:off x="6687910" y="670084"/>
              <a:ext cx="164002" cy="239775"/>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4" name="Google Shape;534;p18"/>
            <p:cNvSpPr/>
            <p:nvPr/>
          </p:nvSpPr>
          <p:spPr>
            <a:xfrm>
              <a:off x="6700339" y="668001"/>
              <a:ext cx="78555" cy="96805"/>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5" name="Google Shape;535;p18"/>
            <p:cNvSpPr/>
            <p:nvPr/>
          </p:nvSpPr>
          <p:spPr>
            <a:xfrm>
              <a:off x="6715688" y="773039"/>
              <a:ext cx="96898" cy="108448"/>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6" name="Google Shape;536;p18"/>
            <p:cNvSpPr/>
            <p:nvPr/>
          </p:nvSpPr>
          <p:spPr>
            <a:xfrm>
              <a:off x="6550295" y="816287"/>
              <a:ext cx="182863" cy="260314"/>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7" name="Google Shape;537;p18"/>
            <p:cNvSpPr/>
            <p:nvPr/>
          </p:nvSpPr>
          <p:spPr>
            <a:xfrm>
              <a:off x="6687493" y="808527"/>
              <a:ext cx="141254" cy="186323"/>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8" name="Google Shape;538;p18"/>
            <p:cNvSpPr/>
            <p:nvPr/>
          </p:nvSpPr>
          <p:spPr>
            <a:xfrm>
              <a:off x="6712641" y="675415"/>
              <a:ext cx="103914" cy="128012"/>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9" name="Google Shape;539;p18"/>
            <p:cNvSpPr/>
            <p:nvPr/>
          </p:nvSpPr>
          <p:spPr>
            <a:xfrm>
              <a:off x="6716857" y="674913"/>
              <a:ext cx="104325" cy="98187"/>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0" name="Google Shape;540;p18"/>
            <p:cNvSpPr/>
            <p:nvPr/>
          </p:nvSpPr>
          <p:spPr>
            <a:xfrm>
              <a:off x="6591681" y="1319278"/>
              <a:ext cx="82039" cy="62578"/>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1" name="Google Shape;541;p18"/>
            <p:cNvSpPr/>
            <p:nvPr/>
          </p:nvSpPr>
          <p:spPr>
            <a:xfrm>
              <a:off x="6592043" y="1339232"/>
              <a:ext cx="81667" cy="42638"/>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2" name="Google Shape;542;p18"/>
            <p:cNvSpPr/>
            <p:nvPr/>
          </p:nvSpPr>
          <p:spPr>
            <a:xfrm>
              <a:off x="6550653" y="1292322"/>
              <a:ext cx="75096" cy="58175"/>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3" name="Google Shape;543;p18"/>
            <p:cNvSpPr/>
            <p:nvPr/>
          </p:nvSpPr>
          <p:spPr>
            <a:xfrm>
              <a:off x="6550998" y="1311512"/>
              <a:ext cx="74798" cy="39046"/>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4" name="Google Shape;544;p18"/>
            <p:cNvSpPr/>
            <p:nvPr/>
          </p:nvSpPr>
          <p:spPr>
            <a:xfrm>
              <a:off x="6578488" y="992358"/>
              <a:ext cx="178821" cy="308422"/>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5" name="Google Shape;545;p18"/>
            <p:cNvSpPr/>
            <p:nvPr/>
          </p:nvSpPr>
          <p:spPr>
            <a:xfrm>
              <a:off x="6627226" y="992967"/>
              <a:ext cx="178028" cy="333954"/>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6" name="Google Shape;546;p18"/>
            <p:cNvSpPr/>
            <p:nvPr/>
          </p:nvSpPr>
          <p:spPr>
            <a:xfrm>
              <a:off x="6560953" y="971949"/>
              <a:ext cx="266226" cy="245057"/>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7" name="Google Shape;547;p18"/>
            <p:cNvSpPr/>
            <p:nvPr/>
          </p:nvSpPr>
          <p:spPr>
            <a:xfrm>
              <a:off x="6774876" y="827227"/>
              <a:ext cx="92521" cy="324362"/>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8" name="Google Shape;548;p18"/>
            <p:cNvSpPr/>
            <p:nvPr/>
          </p:nvSpPr>
          <p:spPr>
            <a:xfrm>
              <a:off x="6792998" y="823141"/>
              <a:ext cx="55942" cy="71147"/>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9" name="Google Shape;549;p18"/>
            <p:cNvSpPr/>
            <p:nvPr/>
          </p:nvSpPr>
          <p:spPr>
            <a:xfrm>
              <a:off x="6683350" y="808424"/>
              <a:ext cx="47853" cy="50242"/>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550" name="Google Shape;550;p18"/>
            <p:cNvGrpSpPr/>
            <p:nvPr/>
          </p:nvGrpSpPr>
          <p:grpSpPr>
            <a:xfrm flipH="1">
              <a:off x="5678143" y="1227582"/>
              <a:ext cx="345795" cy="1043508"/>
              <a:chOff x="5678143" y="1151382"/>
              <a:chExt cx="345795" cy="1043508"/>
            </a:xfrm>
          </p:grpSpPr>
          <p:sp>
            <p:nvSpPr>
              <p:cNvPr id="551" name="Google Shape;551;p18"/>
              <p:cNvSpPr/>
              <p:nvPr/>
            </p:nvSpPr>
            <p:spPr>
              <a:xfrm>
                <a:off x="5678143" y="199524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2" name="Google Shape;552;p18"/>
              <p:cNvSpPr/>
              <p:nvPr/>
            </p:nvSpPr>
            <p:spPr>
              <a:xfrm>
                <a:off x="5781662" y="1153715"/>
                <a:ext cx="174078" cy="254926"/>
              </a:xfrm>
              <a:custGeom>
                <a:rect b="b" l="l" r="r" t="t"/>
                <a:pathLst>
                  <a:path extrusionOk="0" h="318657" w="21759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3" name="Google Shape;553;p18"/>
              <p:cNvSpPr/>
              <p:nvPr/>
            </p:nvSpPr>
            <p:spPr>
              <a:xfrm>
                <a:off x="5776639" y="1337053"/>
                <a:ext cx="32518" cy="188360"/>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4" name="Google Shape;554;p18"/>
              <p:cNvSpPr/>
              <p:nvPr/>
            </p:nvSpPr>
            <p:spPr>
              <a:xfrm>
                <a:off x="5795186" y="1151382"/>
                <a:ext cx="83137" cy="102663"/>
              </a:xfrm>
              <a:custGeom>
                <a:rect b="b" l="l" r="r" t="t"/>
                <a:pathLst>
                  <a:path extrusionOk="0" h="128329" w="103921">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5" name="Google Shape;555;p18"/>
              <p:cNvSpPr/>
              <p:nvPr/>
            </p:nvSpPr>
            <p:spPr>
              <a:xfrm>
                <a:off x="5811517" y="1263498"/>
                <a:ext cx="102898" cy="115088"/>
              </a:xfrm>
              <a:custGeom>
                <a:rect b="b" l="l" r="r" t="t"/>
                <a:pathLst>
                  <a:path extrusionOk="0" h="143860" w="128622">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6" name="Google Shape;556;p18"/>
              <p:cNvSpPr/>
              <p:nvPr/>
            </p:nvSpPr>
            <p:spPr>
              <a:xfrm>
                <a:off x="5781607" y="1300507"/>
                <a:ext cx="149918" cy="172167"/>
              </a:xfrm>
              <a:custGeom>
                <a:rect b="b" l="l" r="r" t="t"/>
                <a:pathLst>
                  <a:path extrusionOk="0" h="215209" w="187397">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7" name="Google Shape;557;p18"/>
              <p:cNvSpPr/>
              <p:nvPr/>
            </p:nvSpPr>
            <p:spPr>
              <a:xfrm>
                <a:off x="5808246" y="1159602"/>
                <a:ext cx="110823" cy="136345"/>
              </a:xfrm>
              <a:custGeom>
                <a:rect b="b" l="l" r="r" t="t"/>
                <a:pathLst>
                  <a:path extrusionOk="0" h="170431" w="138529">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8" name="Google Shape;558;p18"/>
              <p:cNvSpPr/>
              <p:nvPr/>
            </p:nvSpPr>
            <p:spPr>
              <a:xfrm>
                <a:off x="5812703" y="1158869"/>
                <a:ext cx="110779" cy="104694"/>
              </a:xfrm>
              <a:custGeom>
                <a:rect b="b" l="l" r="r" t="t"/>
                <a:pathLst>
                  <a:path extrusionOk="0" h="130867" w="138474">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9" name="Google Shape;559;p18"/>
              <p:cNvSpPr/>
              <p:nvPr/>
            </p:nvSpPr>
            <p:spPr>
              <a:xfrm>
                <a:off x="5898276" y="1323720"/>
                <a:ext cx="74471" cy="246223"/>
              </a:xfrm>
              <a:custGeom>
                <a:rect b="b" l="l" r="r" t="t"/>
                <a:pathLst>
                  <a:path extrusionOk="0" h="307779" w="9308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0" name="Google Shape;560;p18"/>
              <p:cNvSpPr/>
              <p:nvPr/>
            </p:nvSpPr>
            <p:spPr>
              <a:xfrm>
                <a:off x="5831068" y="2061801"/>
                <a:ext cx="86995" cy="66513"/>
              </a:xfrm>
              <a:custGeom>
                <a:rect b="b" l="l" r="r" t="t"/>
                <a:pathLst>
                  <a:path extrusionOk="0" h="83141" w="108744">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1" name="Google Shape;561;p18"/>
              <p:cNvSpPr/>
              <p:nvPr/>
            </p:nvSpPr>
            <p:spPr>
              <a:xfrm>
                <a:off x="5831514" y="2082973"/>
                <a:ext cx="86563" cy="44990"/>
              </a:xfrm>
              <a:custGeom>
                <a:rect b="b" l="l" r="r" t="t"/>
                <a:pathLst>
                  <a:path extrusionOk="0" h="56238" w="108204">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2" name="Google Shape;562;p18"/>
              <p:cNvSpPr/>
              <p:nvPr/>
            </p:nvSpPr>
            <p:spPr>
              <a:xfrm>
                <a:off x="5764925" y="2047104"/>
                <a:ext cx="79862" cy="61873"/>
              </a:xfrm>
              <a:custGeom>
                <a:rect b="b" l="l" r="r" t="t"/>
                <a:pathLst>
                  <a:path extrusionOk="0" h="77341" w="99827">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3" name="Google Shape;563;p18"/>
              <p:cNvSpPr/>
              <p:nvPr/>
            </p:nvSpPr>
            <p:spPr>
              <a:xfrm>
                <a:off x="5764880" y="2067438"/>
                <a:ext cx="79629" cy="41383"/>
              </a:xfrm>
              <a:custGeom>
                <a:rect b="b" l="l" r="r" t="t"/>
                <a:pathLst>
                  <a:path extrusionOk="0" h="51729" w="99536">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4" name="Google Shape;564;p18"/>
              <p:cNvSpPr/>
              <p:nvPr/>
            </p:nvSpPr>
            <p:spPr>
              <a:xfrm>
                <a:off x="5777722" y="1472916"/>
                <a:ext cx="170454" cy="595560"/>
              </a:xfrm>
              <a:custGeom>
                <a:rect b="b" l="l" r="r" t="t"/>
                <a:pathLst>
                  <a:path extrusionOk="0" h="744450" w="213068">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5" name="Google Shape;565;p18"/>
              <p:cNvSpPr/>
              <p:nvPr/>
            </p:nvSpPr>
            <p:spPr>
              <a:xfrm>
                <a:off x="5770564" y="1458904"/>
                <a:ext cx="181538" cy="396087"/>
              </a:xfrm>
              <a:custGeom>
                <a:rect b="b" l="l" r="r" t="t"/>
                <a:pathLst>
                  <a:path extrusionOk="0" h="495109" w="226922">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6" name="Google Shape;566;p18"/>
              <p:cNvSpPr/>
              <p:nvPr/>
            </p:nvSpPr>
            <p:spPr>
              <a:xfrm>
                <a:off x="5895126" y="1321170"/>
                <a:ext cx="61010" cy="76023"/>
              </a:xfrm>
              <a:custGeom>
                <a:rect b="b" l="l" r="r" t="t"/>
                <a:pathLst>
                  <a:path extrusionOk="0" h="95029" w="76263">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7" name="Google Shape;567;p18"/>
              <p:cNvSpPr/>
              <p:nvPr/>
            </p:nvSpPr>
            <p:spPr>
              <a:xfrm>
                <a:off x="5777141" y="1300603"/>
                <a:ext cx="50825" cy="53396"/>
              </a:xfrm>
              <a:custGeom>
                <a:rect b="b" l="l" r="r" t="t"/>
                <a:pathLst>
                  <a:path extrusionOk="0" h="66745" w="63531">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568" name="Google Shape;568;p18"/>
            <p:cNvGrpSpPr/>
            <p:nvPr/>
          </p:nvGrpSpPr>
          <p:grpSpPr>
            <a:xfrm>
              <a:off x="5122427" y="3292365"/>
              <a:ext cx="823270" cy="1268939"/>
              <a:chOff x="5490177" y="3555452"/>
              <a:chExt cx="823270" cy="1268939"/>
            </a:xfrm>
          </p:grpSpPr>
          <p:sp>
            <p:nvSpPr>
              <p:cNvPr id="569" name="Google Shape;569;p18"/>
              <p:cNvSpPr/>
              <p:nvPr/>
            </p:nvSpPr>
            <p:spPr>
              <a:xfrm>
                <a:off x="5967652" y="4624747"/>
                <a:ext cx="345795" cy="199644"/>
              </a:xfrm>
              <a:custGeom>
                <a:rect b="b" l="l" r="r" t="t"/>
                <a:pathLst>
                  <a:path extrusionOk="0" h="249555" w="432244">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0" name="Google Shape;570;p18"/>
              <p:cNvSpPr/>
              <p:nvPr/>
            </p:nvSpPr>
            <p:spPr>
              <a:xfrm>
                <a:off x="6225123" y="3957880"/>
                <a:ext cx="68002" cy="244678"/>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1" name="Google Shape;571;p18"/>
              <p:cNvSpPr/>
              <p:nvPr/>
            </p:nvSpPr>
            <p:spPr>
              <a:xfrm>
                <a:off x="6014262" y="4720102"/>
                <a:ext cx="99120" cy="56094"/>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2" name="Google Shape;572;p18"/>
              <p:cNvSpPr/>
              <p:nvPr/>
            </p:nvSpPr>
            <p:spPr>
              <a:xfrm>
                <a:off x="6014165" y="4729456"/>
                <a:ext cx="97551" cy="46733"/>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3" name="Google Shape;573;p18"/>
              <p:cNvSpPr/>
              <p:nvPr/>
            </p:nvSpPr>
            <p:spPr>
              <a:xfrm>
                <a:off x="6140412" y="4656810"/>
                <a:ext cx="95533" cy="53978"/>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4" name="Google Shape;574;p18"/>
              <p:cNvSpPr/>
              <p:nvPr/>
            </p:nvSpPr>
            <p:spPr>
              <a:xfrm>
                <a:off x="6140448" y="4665717"/>
                <a:ext cx="93872" cy="45066"/>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5" name="Google Shape;575;p18"/>
              <p:cNvSpPr/>
              <p:nvPr/>
            </p:nvSpPr>
            <p:spPr>
              <a:xfrm>
                <a:off x="6074259" y="4151308"/>
                <a:ext cx="190443" cy="586341"/>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6" name="Google Shape;576;p18"/>
              <p:cNvSpPr/>
              <p:nvPr/>
            </p:nvSpPr>
            <p:spPr>
              <a:xfrm>
                <a:off x="6075072" y="4151308"/>
                <a:ext cx="189540" cy="327893"/>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7" name="Google Shape;577;p18"/>
              <p:cNvSpPr/>
              <p:nvPr/>
            </p:nvSpPr>
            <p:spPr>
              <a:xfrm>
                <a:off x="6112869" y="3797323"/>
                <a:ext cx="128417" cy="206862"/>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8" name="Google Shape;578;p18"/>
              <p:cNvSpPr/>
              <p:nvPr/>
            </p:nvSpPr>
            <p:spPr>
              <a:xfrm>
                <a:off x="6244085" y="3981464"/>
                <a:ext cx="49073" cy="87044"/>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9" name="Google Shape;579;p18"/>
              <p:cNvSpPr/>
              <p:nvPr/>
            </p:nvSpPr>
            <p:spPr>
              <a:xfrm>
                <a:off x="6106401" y="3956215"/>
                <a:ext cx="153237" cy="219092"/>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0" name="Google Shape;580;p18"/>
              <p:cNvSpPr/>
              <p:nvPr/>
            </p:nvSpPr>
            <p:spPr>
              <a:xfrm>
                <a:off x="5856250" y="4001330"/>
                <a:ext cx="294998" cy="212364"/>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1" name="Google Shape;581;p18"/>
              <p:cNvSpPr/>
              <p:nvPr/>
            </p:nvSpPr>
            <p:spPr>
              <a:xfrm>
                <a:off x="6075027" y="3988967"/>
                <a:ext cx="80628" cy="83804"/>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2" name="Google Shape;582;p18"/>
              <p:cNvSpPr/>
              <p:nvPr/>
            </p:nvSpPr>
            <p:spPr>
              <a:xfrm>
                <a:off x="6107459" y="3797280"/>
                <a:ext cx="160810" cy="262954"/>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3" name="Google Shape;583;p18"/>
              <p:cNvSpPr/>
              <p:nvPr/>
            </p:nvSpPr>
            <p:spPr>
              <a:xfrm>
                <a:off x="5490177" y="438113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4" name="Google Shape;584;p18"/>
              <p:cNvSpPr/>
              <p:nvPr/>
            </p:nvSpPr>
            <p:spPr>
              <a:xfrm>
                <a:off x="5573749" y="4455840"/>
                <a:ext cx="98301" cy="76095"/>
              </a:xfrm>
              <a:custGeom>
                <a:rect b="b" l="l" r="r" t="t"/>
                <a:pathLst>
                  <a:path extrusionOk="0" h="95119" w="122876">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5" name="Google Shape;585;p18"/>
              <p:cNvSpPr/>
              <p:nvPr/>
            </p:nvSpPr>
            <p:spPr>
              <a:xfrm>
                <a:off x="5573762" y="4480895"/>
                <a:ext cx="97794" cy="51001"/>
              </a:xfrm>
              <a:custGeom>
                <a:rect b="b" l="l" r="r" t="t"/>
                <a:pathLst>
                  <a:path extrusionOk="0" h="63751" w="122242">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6" name="Google Shape;586;p18"/>
              <p:cNvSpPr/>
              <p:nvPr/>
            </p:nvSpPr>
            <p:spPr>
              <a:xfrm>
                <a:off x="5674337" y="4417793"/>
                <a:ext cx="98217" cy="73323"/>
              </a:xfrm>
              <a:custGeom>
                <a:rect b="b" l="l" r="r" t="t"/>
                <a:pathLst>
                  <a:path extrusionOk="0" h="91654" w="122771">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7" name="Google Shape;587;p18"/>
              <p:cNvSpPr/>
              <p:nvPr/>
            </p:nvSpPr>
            <p:spPr>
              <a:xfrm>
                <a:off x="5674522" y="4441449"/>
                <a:ext cx="97784" cy="51040"/>
              </a:xfrm>
              <a:custGeom>
                <a:rect b="b" l="l" r="r" t="t"/>
                <a:pathLst>
                  <a:path extrusionOk="0" h="63800" w="12223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8" name="Google Shape;588;p18"/>
              <p:cNvSpPr/>
              <p:nvPr/>
            </p:nvSpPr>
            <p:spPr>
              <a:xfrm>
                <a:off x="5578538" y="3979203"/>
                <a:ext cx="169290" cy="484803"/>
              </a:xfrm>
              <a:custGeom>
                <a:rect b="b" l="l" r="r" t="t"/>
                <a:pathLst>
                  <a:path extrusionOk="0" h="606004" w="211613">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9" name="Google Shape;589;p18"/>
              <p:cNvSpPr/>
              <p:nvPr/>
            </p:nvSpPr>
            <p:spPr>
              <a:xfrm>
                <a:off x="5601056" y="3677030"/>
                <a:ext cx="108255" cy="105706"/>
              </a:xfrm>
              <a:custGeom>
                <a:rect b="b" l="l" r="r" t="t"/>
                <a:pathLst>
                  <a:path extrusionOk="0" h="132132" w="135319">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0" name="Google Shape;590;p18"/>
              <p:cNvSpPr/>
              <p:nvPr/>
            </p:nvSpPr>
            <p:spPr>
              <a:xfrm>
                <a:off x="5726677" y="3702009"/>
                <a:ext cx="153814" cy="302133"/>
              </a:xfrm>
              <a:custGeom>
                <a:rect b="b" l="l" r="r" t="t"/>
                <a:pathLst>
                  <a:path extrusionOk="0" h="377666" w="192267">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1" name="Google Shape;591;p18"/>
              <p:cNvSpPr/>
              <p:nvPr/>
            </p:nvSpPr>
            <p:spPr>
              <a:xfrm>
                <a:off x="5572425" y="3691494"/>
                <a:ext cx="175494" cy="353954"/>
              </a:xfrm>
              <a:custGeom>
                <a:rect b="b" l="l" r="r" t="t"/>
                <a:pathLst>
                  <a:path extrusionOk="0" h="442443" w="219367">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2" name="Google Shape;592;p18"/>
              <p:cNvSpPr/>
              <p:nvPr/>
            </p:nvSpPr>
            <p:spPr>
              <a:xfrm>
                <a:off x="5596900" y="3567776"/>
                <a:ext cx="116875" cy="142090"/>
              </a:xfrm>
              <a:custGeom>
                <a:rect b="b" l="l" r="r" t="t"/>
                <a:pathLst>
                  <a:path extrusionOk="0" h="177613" w="146094">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3" name="Google Shape;593;p18"/>
              <p:cNvSpPr/>
              <p:nvPr/>
            </p:nvSpPr>
            <p:spPr>
              <a:xfrm>
                <a:off x="5586117" y="3555452"/>
                <a:ext cx="123225" cy="121654"/>
              </a:xfrm>
              <a:custGeom>
                <a:rect b="b" l="l" r="r" t="t"/>
                <a:pathLst>
                  <a:path extrusionOk="0" h="152067" w="154031">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4" name="Google Shape;594;p18"/>
              <p:cNvSpPr/>
              <p:nvPr/>
            </p:nvSpPr>
            <p:spPr>
              <a:xfrm>
                <a:off x="5563193" y="3761560"/>
                <a:ext cx="157578" cy="270890"/>
              </a:xfrm>
              <a:custGeom>
                <a:rect b="b" l="l" r="r" t="t"/>
                <a:pathLst>
                  <a:path extrusionOk="0" h="338613" w="196972">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5" name="Google Shape;595;p18"/>
              <p:cNvSpPr/>
              <p:nvPr/>
            </p:nvSpPr>
            <p:spPr>
              <a:xfrm>
                <a:off x="5730894" y="3844261"/>
                <a:ext cx="182422" cy="245287"/>
              </a:xfrm>
              <a:custGeom>
                <a:rect b="b" l="l" r="r" t="t"/>
                <a:pathLst>
                  <a:path extrusionOk="0" h="306609" w="228028">
                    <a:moveTo>
                      <a:pt x="228028" y="0"/>
                    </a:moveTo>
                    <a:lnTo>
                      <a:pt x="156686" y="244030"/>
                    </a:lnTo>
                    <a:lnTo>
                      <a:pt x="0" y="306610"/>
                    </a:lnTo>
                    <a:lnTo>
                      <a:pt x="57150" y="68866"/>
                    </a:lnTo>
                    <a:lnTo>
                      <a:pt x="228028" y="0"/>
                    </a:lnTo>
                    <a:close/>
                  </a:path>
                </a:pathLst>
              </a:custGeom>
              <a:solidFill>
                <a:srgbClr val="F4F4F4"/>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6" name="Google Shape;596;p18"/>
              <p:cNvSpPr/>
              <p:nvPr/>
            </p:nvSpPr>
            <p:spPr>
              <a:xfrm>
                <a:off x="5699455" y="3997937"/>
                <a:ext cx="92794" cy="45581"/>
              </a:xfrm>
              <a:custGeom>
                <a:rect b="b" l="l" r="r" t="t"/>
                <a:pathLst>
                  <a:path extrusionOk="0" h="56976" w="115992">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7" name="Google Shape;597;p18"/>
              <p:cNvSpPr/>
              <p:nvPr/>
            </p:nvSpPr>
            <p:spPr>
              <a:xfrm>
                <a:off x="5833154" y="3969125"/>
                <a:ext cx="57182" cy="47279"/>
              </a:xfrm>
              <a:custGeom>
                <a:rect b="b" l="l" r="r" t="t"/>
                <a:pathLst>
                  <a:path extrusionOk="0" h="59099" w="71478">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8" name="Google Shape;598;p18"/>
              <p:cNvSpPr/>
              <p:nvPr/>
            </p:nvSpPr>
            <p:spPr>
              <a:xfrm>
                <a:off x="5709343" y="3692033"/>
                <a:ext cx="56693" cy="82524"/>
              </a:xfrm>
              <a:custGeom>
                <a:rect b="b" l="l" r="r" t="t"/>
                <a:pathLst>
                  <a:path extrusionOk="0" h="103155" w="70866">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9" name="Google Shape;599;p18"/>
              <p:cNvSpPr/>
              <p:nvPr/>
            </p:nvSpPr>
            <p:spPr>
              <a:xfrm>
                <a:off x="5551668" y="3748041"/>
                <a:ext cx="68780" cy="102654"/>
              </a:xfrm>
              <a:custGeom>
                <a:rect b="b" l="l" r="r" t="t"/>
                <a:pathLst>
                  <a:path extrusionOk="0" h="128318" w="85975">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600" name="Google Shape;600;p18"/>
            <p:cNvSpPr/>
            <p:nvPr/>
          </p:nvSpPr>
          <p:spPr>
            <a:xfrm>
              <a:off x="7297552" y="1119942"/>
              <a:ext cx="135694" cy="266572"/>
            </a:xfrm>
            <a:custGeom>
              <a:rect b="b" l="l" r="r" t="t"/>
              <a:pathLst>
                <a:path extrusionOk="0" h="333215" w="169617">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1" name="Google Shape;601;p18"/>
            <p:cNvSpPr/>
            <p:nvPr/>
          </p:nvSpPr>
          <p:spPr>
            <a:xfrm>
              <a:off x="7309787" y="1745656"/>
              <a:ext cx="93354" cy="72328"/>
            </a:xfrm>
            <a:custGeom>
              <a:rect b="b" l="l" r="r" t="t"/>
              <a:pathLst>
                <a:path extrusionOk="0" h="90410" w="116692">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2" name="Google Shape;602;p18"/>
            <p:cNvSpPr/>
            <p:nvPr/>
          </p:nvSpPr>
          <p:spPr>
            <a:xfrm>
              <a:off x="7310617" y="1769417"/>
              <a:ext cx="92957" cy="48486"/>
            </a:xfrm>
            <a:custGeom>
              <a:rect b="b" l="l" r="r" t="t"/>
              <a:pathLst>
                <a:path extrusionOk="0" h="60608" w="116196">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3" name="Google Shape;603;p18"/>
            <p:cNvSpPr/>
            <p:nvPr/>
          </p:nvSpPr>
          <p:spPr>
            <a:xfrm>
              <a:off x="7197828" y="1680648"/>
              <a:ext cx="93332" cy="69654"/>
            </a:xfrm>
            <a:custGeom>
              <a:rect b="b" l="l" r="r" t="t"/>
              <a:pathLst>
                <a:path extrusionOk="0" h="87067" w="116665">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4" name="Google Shape;604;p18"/>
            <p:cNvSpPr/>
            <p:nvPr/>
          </p:nvSpPr>
          <p:spPr>
            <a:xfrm>
              <a:off x="7198064" y="1702707"/>
              <a:ext cx="92908" cy="48486"/>
            </a:xfrm>
            <a:custGeom>
              <a:rect b="b" l="l" r="r" t="t"/>
              <a:pathLst>
                <a:path extrusionOk="0" h="60608" w="116135">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5" name="Google Shape;605;p18"/>
            <p:cNvSpPr/>
            <p:nvPr/>
          </p:nvSpPr>
          <p:spPr>
            <a:xfrm>
              <a:off x="7221254" y="1360384"/>
              <a:ext cx="326905" cy="395190"/>
            </a:xfrm>
            <a:custGeom>
              <a:rect b="b" l="l" r="r" t="t"/>
              <a:pathLst>
                <a:path extrusionOk="0" h="493987" w="408631">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6" name="Google Shape;606;p18"/>
            <p:cNvSpPr/>
            <p:nvPr/>
          </p:nvSpPr>
          <p:spPr>
            <a:xfrm>
              <a:off x="7417903" y="1095544"/>
              <a:ext cx="102845" cy="100060"/>
            </a:xfrm>
            <a:custGeom>
              <a:rect b="b" l="l" r="r" t="t"/>
              <a:pathLst>
                <a:path extrusionOk="0" h="125075" w="128556">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7" name="Google Shape;607;p18"/>
            <p:cNvSpPr/>
            <p:nvPr/>
          </p:nvSpPr>
          <p:spPr>
            <a:xfrm>
              <a:off x="7381720" y="1109556"/>
              <a:ext cx="166879" cy="325717"/>
            </a:xfrm>
            <a:custGeom>
              <a:rect b="b" l="l" r="r" t="t"/>
              <a:pathLst>
                <a:path extrusionOk="0" h="407146" w="208599">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8" name="Google Shape;608;p18"/>
            <p:cNvSpPr/>
            <p:nvPr/>
          </p:nvSpPr>
          <p:spPr>
            <a:xfrm>
              <a:off x="7413797" y="991818"/>
              <a:ext cx="110830" cy="134949"/>
            </a:xfrm>
            <a:custGeom>
              <a:rect b="b" l="l" r="r" t="t"/>
              <a:pathLst>
                <a:path extrusionOk="0" h="168686" w="138537">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9" name="Google Shape;609;p18"/>
            <p:cNvSpPr/>
            <p:nvPr/>
          </p:nvSpPr>
          <p:spPr>
            <a:xfrm>
              <a:off x="7417935" y="980032"/>
              <a:ext cx="116959" cy="115584"/>
            </a:xfrm>
            <a:custGeom>
              <a:rect b="b" l="l" r="r" t="t"/>
              <a:pathLst>
                <a:path extrusionOk="0" h="144480" w="146199">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0" name="Google Shape;610;p18"/>
            <p:cNvSpPr/>
            <p:nvPr/>
          </p:nvSpPr>
          <p:spPr>
            <a:xfrm>
              <a:off x="7364000" y="1109861"/>
              <a:ext cx="53873" cy="78410"/>
            </a:xfrm>
            <a:custGeom>
              <a:rect b="b" l="l" r="r" t="t"/>
              <a:pathLst>
                <a:path extrusionOk="0" h="98012" w="67341">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1" name="Google Shape;611;p18"/>
            <p:cNvSpPr/>
            <p:nvPr/>
          </p:nvSpPr>
          <p:spPr>
            <a:xfrm>
              <a:off x="7794459" y="3551002"/>
              <a:ext cx="540846" cy="312343"/>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2" name="Google Shape;612;p18"/>
            <p:cNvSpPr/>
            <p:nvPr/>
          </p:nvSpPr>
          <p:spPr>
            <a:xfrm>
              <a:off x="7824798" y="3491907"/>
              <a:ext cx="470058" cy="181410"/>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3" name="Google Shape;613;p18"/>
            <p:cNvSpPr/>
            <p:nvPr/>
          </p:nvSpPr>
          <p:spPr>
            <a:xfrm>
              <a:off x="7794490" y="3623727"/>
              <a:ext cx="41071" cy="82677"/>
            </a:xfrm>
            <a:custGeom>
              <a:rect b="b" l="l" r="r" t="t"/>
              <a:pathLst>
                <a:path extrusionOk="0" h="103346" w="51339">
                  <a:moveTo>
                    <a:pt x="0" y="103346"/>
                  </a:moveTo>
                  <a:lnTo>
                    <a:pt x="95" y="0"/>
                  </a:lnTo>
                  <a:lnTo>
                    <a:pt x="51340" y="86773"/>
                  </a:lnTo>
                  <a:lnTo>
                    <a:pt x="0" y="103346"/>
                  </a:lnTo>
                  <a:close/>
                </a:path>
              </a:pathLst>
            </a:custGeom>
            <a:solidFill>
              <a:srgbClr val="B1B4C4"/>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4" name="Google Shape;614;p18"/>
            <p:cNvSpPr/>
            <p:nvPr/>
          </p:nvSpPr>
          <p:spPr>
            <a:xfrm>
              <a:off x="8298847" y="3624184"/>
              <a:ext cx="36118" cy="82219"/>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5" name="Google Shape;615;p18"/>
            <p:cNvSpPr/>
            <p:nvPr/>
          </p:nvSpPr>
          <p:spPr>
            <a:xfrm>
              <a:off x="7842237" y="3535238"/>
              <a:ext cx="450190" cy="259842"/>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5880"/>
              </a:srgbClr>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6" name="Google Shape;616;p18"/>
            <p:cNvSpPr/>
            <p:nvPr/>
          </p:nvSpPr>
          <p:spPr>
            <a:xfrm>
              <a:off x="7815050" y="3673683"/>
              <a:ext cx="491790" cy="176435"/>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7" name="Google Shape;617;p18"/>
            <p:cNvSpPr/>
            <p:nvPr/>
          </p:nvSpPr>
          <p:spPr>
            <a:xfrm>
              <a:off x="7794490" y="3472184"/>
              <a:ext cx="540791" cy="312391"/>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8" name="Google Shape;618;p18"/>
            <p:cNvSpPr/>
            <p:nvPr/>
          </p:nvSpPr>
          <p:spPr>
            <a:xfrm rot="-1800688">
              <a:off x="7461681" y="3958752"/>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5880"/>
              </a:srgbClr>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9" name="Google Shape;619;p18"/>
            <p:cNvSpPr/>
            <p:nvPr/>
          </p:nvSpPr>
          <p:spPr>
            <a:xfrm>
              <a:off x="7752377" y="3752957"/>
              <a:ext cx="148970" cy="86030"/>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0" name="Google Shape;620;p18"/>
            <p:cNvSpPr/>
            <p:nvPr/>
          </p:nvSpPr>
          <p:spPr>
            <a:xfrm>
              <a:off x="7787483" y="3773138"/>
              <a:ext cx="113842" cy="106298"/>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1" name="Google Shape;621;p18"/>
            <p:cNvSpPr/>
            <p:nvPr/>
          </p:nvSpPr>
          <p:spPr>
            <a:xfrm>
              <a:off x="7465892" y="3799784"/>
              <a:ext cx="345033" cy="254286"/>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2" name="Google Shape;622;p18"/>
            <p:cNvSpPr/>
            <p:nvPr/>
          </p:nvSpPr>
          <p:spPr>
            <a:xfrm rot="-1800688">
              <a:off x="7461681" y="3958752"/>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3" name="Google Shape;623;p18"/>
            <p:cNvSpPr/>
            <p:nvPr/>
          </p:nvSpPr>
          <p:spPr>
            <a:xfrm>
              <a:off x="8113340" y="4275363"/>
              <a:ext cx="345795" cy="199644"/>
            </a:xfrm>
            <a:custGeom>
              <a:rect b="b" l="l" r="r" t="t"/>
              <a:pathLst>
                <a:path extrusionOk="0" h="249555" w="432244">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4" name="Google Shape;624;p18"/>
            <p:cNvSpPr/>
            <p:nvPr/>
          </p:nvSpPr>
          <p:spPr>
            <a:xfrm>
              <a:off x="8345604" y="3658605"/>
              <a:ext cx="79290" cy="172593"/>
            </a:xfrm>
            <a:custGeom>
              <a:rect b="b" l="l" r="r" t="t"/>
              <a:pathLst>
                <a:path extrusionOk="0" h="215741" w="99113">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5" name="Google Shape;625;p18"/>
            <p:cNvSpPr/>
            <p:nvPr/>
          </p:nvSpPr>
          <p:spPr>
            <a:xfrm>
              <a:off x="8356722" y="3587657"/>
              <a:ext cx="56997" cy="109672"/>
            </a:xfrm>
            <a:custGeom>
              <a:rect b="b" l="l" r="r" t="t"/>
              <a:pathLst>
                <a:path extrusionOk="0" h="137090" w="71246">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6" name="Google Shape;626;p18"/>
            <p:cNvSpPr/>
            <p:nvPr/>
          </p:nvSpPr>
          <p:spPr>
            <a:xfrm>
              <a:off x="8165307" y="4346248"/>
              <a:ext cx="122958" cy="68962"/>
            </a:xfrm>
            <a:custGeom>
              <a:rect b="b" l="l" r="r" t="t"/>
              <a:pathLst>
                <a:path extrusionOk="0" h="86203" w="153698">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7" name="Google Shape;627;p18"/>
            <p:cNvSpPr/>
            <p:nvPr/>
          </p:nvSpPr>
          <p:spPr>
            <a:xfrm>
              <a:off x="8165313" y="4357988"/>
              <a:ext cx="120890" cy="57443"/>
            </a:xfrm>
            <a:custGeom>
              <a:rect b="b" l="l" r="r" t="t"/>
              <a:pathLst>
                <a:path extrusionOk="0" h="71804" w="151113">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8" name="Google Shape;628;p18"/>
            <p:cNvSpPr/>
            <p:nvPr/>
          </p:nvSpPr>
          <p:spPr>
            <a:xfrm>
              <a:off x="8255166" y="4305930"/>
              <a:ext cx="122958" cy="68996"/>
            </a:xfrm>
            <a:custGeom>
              <a:rect b="b" l="l" r="r" t="t"/>
              <a:pathLst>
                <a:path extrusionOk="0" h="86245" w="153698">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9" name="Google Shape;629;p18"/>
            <p:cNvSpPr/>
            <p:nvPr/>
          </p:nvSpPr>
          <p:spPr>
            <a:xfrm>
              <a:off x="8255174" y="4317703"/>
              <a:ext cx="120890" cy="57443"/>
            </a:xfrm>
            <a:custGeom>
              <a:rect b="b" l="l" r="r" t="t"/>
              <a:pathLst>
                <a:path extrusionOk="0" h="71804" w="151113">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0" name="Google Shape;630;p18"/>
            <p:cNvSpPr/>
            <p:nvPr/>
          </p:nvSpPr>
          <p:spPr>
            <a:xfrm>
              <a:off x="8198325" y="3858200"/>
              <a:ext cx="179790" cy="507530"/>
            </a:xfrm>
            <a:custGeom>
              <a:rect b="b" l="l" r="r" t="t"/>
              <a:pathLst>
                <a:path extrusionOk="0" h="634412" w="224738">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1" name="Google Shape;631;p18"/>
            <p:cNvSpPr/>
            <p:nvPr/>
          </p:nvSpPr>
          <p:spPr>
            <a:xfrm>
              <a:off x="8224549" y="3442293"/>
              <a:ext cx="130498" cy="208861"/>
            </a:xfrm>
            <a:custGeom>
              <a:rect b="b" l="l" r="r" t="t"/>
              <a:pathLst>
                <a:path extrusionOk="0" h="261076" w="163123">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2" name="Google Shape;632;p18"/>
            <p:cNvSpPr/>
            <p:nvPr/>
          </p:nvSpPr>
          <p:spPr>
            <a:xfrm>
              <a:off x="8197056" y="3589895"/>
              <a:ext cx="200686" cy="332311"/>
            </a:xfrm>
            <a:custGeom>
              <a:rect b="b" l="l" r="r" t="t"/>
              <a:pathLst>
                <a:path extrusionOk="0" h="415389" w="250857">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3" name="Google Shape;633;p18"/>
            <p:cNvSpPr/>
            <p:nvPr/>
          </p:nvSpPr>
          <p:spPr>
            <a:xfrm>
              <a:off x="8000839" y="3631642"/>
              <a:ext cx="254803" cy="198498"/>
            </a:xfrm>
            <a:custGeom>
              <a:rect b="b" l="l" r="r" t="t"/>
              <a:pathLst>
                <a:path extrusionOk="0" h="248122" w="318504">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4" name="Google Shape;634;p18"/>
            <p:cNvSpPr/>
            <p:nvPr/>
          </p:nvSpPr>
          <p:spPr>
            <a:xfrm>
              <a:off x="8187055" y="3627341"/>
              <a:ext cx="77533" cy="113490"/>
            </a:xfrm>
            <a:custGeom>
              <a:rect b="b" l="l" r="r" t="t"/>
              <a:pathLst>
                <a:path extrusionOk="0" h="141862" w="96916">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5" name="Google Shape;635;p18"/>
            <p:cNvSpPr/>
            <p:nvPr/>
          </p:nvSpPr>
          <p:spPr>
            <a:xfrm>
              <a:off x="8224358" y="3433131"/>
              <a:ext cx="126514" cy="139443"/>
            </a:xfrm>
            <a:custGeom>
              <a:rect b="b" l="l" r="r" t="t"/>
              <a:pathLst>
                <a:path extrusionOk="0" h="174304" w="158142">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636" name="Google Shape;636;p18"/>
            <p:cNvGrpSpPr/>
            <p:nvPr/>
          </p:nvGrpSpPr>
          <p:grpSpPr>
            <a:xfrm>
              <a:off x="6544660" y="927098"/>
              <a:ext cx="264549" cy="200503"/>
              <a:chOff x="6621095" y="1452181"/>
              <a:chExt cx="330893" cy="250785"/>
            </a:xfrm>
          </p:grpSpPr>
          <p:sp>
            <p:nvSpPr>
              <p:cNvPr id="637" name="Google Shape;637;p18"/>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8" name="Google Shape;638;p18"/>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0980"/>
                </a:srgbClr>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9" name="Google Shape;639;p18"/>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0" name="Google Shape;640;p18"/>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1" name="Google Shape;641;p18"/>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42" name="Google Shape;642;p18"/>
            <p:cNvGrpSpPr/>
            <p:nvPr/>
          </p:nvGrpSpPr>
          <p:grpSpPr>
            <a:xfrm>
              <a:off x="7210339" y="1314222"/>
              <a:ext cx="264549" cy="200503"/>
              <a:chOff x="6621095" y="1452181"/>
              <a:chExt cx="330893" cy="250785"/>
            </a:xfrm>
          </p:grpSpPr>
          <p:sp>
            <p:nvSpPr>
              <p:cNvPr id="643" name="Google Shape;643;p18"/>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4" name="Google Shape;644;p18"/>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0980"/>
                </a:srgbClr>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5" name="Google Shape;645;p18"/>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6" name="Google Shape;646;p18"/>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7" name="Google Shape;647;p18"/>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648" name="Google Shape;648;p18"/>
            <p:cNvSpPr/>
            <p:nvPr/>
          </p:nvSpPr>
          <p:spPr>
            <a:xfrm>
              <a:off x="7451033" y="1163186"/>
              <a:ext cx="126359" cy="353331"/>
            </a:xfrm>
            <a:custGeom>
              <a:rect b="b" l="l" r="r" t="t"/>
              <a:pathLst>
                <a:path extrusionOk="0" h="441664" w="157949">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9" name="Google Shape;649;p18"/>
            <p:cNvSpPr/>
            <p:nvPr/>
          </p:nvSpPr>
          <p:spPr>
            <a:xfrm>
              <a:off x="7509451" y="1160411"/>
              <a:ext cx="72770" cy="98686"/>
            </a:xfrm>
            <a:custGeom>
              <a:rect b="b" l="l" r="r" t="t"/>
              <a:pathLst>
                <a:path extrusionOk="0" h="123358" w="90963">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650" name="Google Shape;650;p18"/>
            <p:cNvGrpSpPr/>
            <p:nvPr/>
          </p:nvGrpSpPr>
          <p:grpSpPr>
            <a:xfrm flipH="1">
              <a:off x="8183210" y="2407472"/>
              <a:ext cx="780359" cy="1195999"/>
              <a:chOff x="3975528" y="3303922"/>
              <a:chExt cx="780359" cy="1195999"/>
            </a:xfrm>
          </p:grpSpPr>
          <p:sp>
            <p:nvSpPr>
              <p:cNvPr id="651" name="Google Shape;651;p18"/>
              <p:cNvSpPr/>
              <p:nvPr/>
            </p:nvSpPr>
            <p:spPr>
              <a:xfrm>
                <a:off x="4158598" y="4226660"/>
                <a:ext cx="285978" cy="165125"/>
              </a:xfrm>
              <a:custGeom>
                <a:rect b="b" l="l" r="r" t="t"/>
                <a:pathLst>
                  <a:path extrusionOk="0" h="206406" w="357473">
                    <a:moveTo>
                      <a:pt x="178689" y="206407"/>
                    </a:moveTo>
                    <a:lnTo>
                      <a:pt x="0" y="103251"/>
                    </a:lnTo>
                    <a:lnTo>
                      <a:pt x="178689" y="0"/>
                    </a:lnTo>
                    <a:lnTo>
                      <a:pt x="357473" y="103251"/>
                    </a:lnTo>
                    <a:lnTo>
                      <a:pt x="178689" y="206407"/>
                    </a:lnTo>
                    <a:close/>
                  </a:path>
                </a:pathLst>
              </a:custGeom>
              <a:solidFill>
                <a:srgbClr val="D6D8E5">
                  <a:alpha val="25880"/>
                </a:srgbClr>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2" name="Google Shape;652;p18"/>
              <p:cNvSpPr/>
              <p:nvPr/>
            </p:nvSpPr>
            <p:spPr>
              <a:xfrm>
                <a:off x="4385076" y="4094459"/>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5880"/>
                </a:srgbClr>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3" name="Google Shape;653;p18"/>
              <p:cNvSpPr/>
              <p:nvPr/>
            </p:nvSpPr>
            <p:spPr>
              <a:xfrm>
                <a:off x="4469909" y="3303922"/>
                <a:ext cx="285978" cy="165049"/>
              </a:xfrm>
              <a:custGeom>
                <a:rect b="b" l="l" r="r" t="t"/>
                <a:pathLst>
                  <a:path extrusionOk="0" h="206311" w="357473">
                    <a:moveTo>
                      <a:pt x="178784" y="206312"/>
                    </a:moveTo>
                    <a:lnTo>
                      <a:pt x="0" y="103156"/>
                    </a:lnTo>
                    <a:lnTo>
                      <a:pt x="178784" y="0"/>
                    </a:lnTo>
                    <a:lnTo>
                      <a:pt x="357473" y="103156"/>
                    </a:lnTo>
                    <a:lnTo>
                      <a:pt x="178784" y="206312"/>
                    </a:lnTo>
                    <a:close/>
                  </a:path>
                </a:pathLst>
              </a:custGeom>
              <a:solidFill>
                <a:schemeClr val="accent1"/>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4" name="Google Shape;654;p18"/>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chemeClr val="accent1"/>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5" name="Google Shape;655;p18"/>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rgbClr val="000000">
                  <a:alpha val="5880"/>
                </a:srgbClr>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6" name="Google Shape;656;p18"/>
              <p:cNvSpPr/>
              <p:nvPr/>
            </p:nvSpPr>
            <p:spPr>
              <a:xfrm>
                <a:off x="4612847" y="3386395"/>
                <a:ext cx="142951" cy="825855"/>
              </a:xfrm>
              <a:custGeom>
                <a:rect b="b" l="l" r="r" t="t"/>
                <a:pathLst>
                  <a:path extrusionOk="0" h="1032319" w="178689">
                    <a:moveTo>
                      <a:pt x="178689" y="929068"/>
                    </a:moveTo>
                    <a:lnTo>
                      <a:pt x="0" y="1032320"/>
                    </a:lnTo>
                    <a:lnTo>
                      <a:pt x="0" y="103251"/>
                    </a:lnTo>
                    <a:lnTo>
                      <a:pt x="178689" y="0"/>
                    </a:lnTo>
                    <a:lnTo>
                      <a:pt x="178689" y="929068"/>
                    </a:lnTo>
                    <a:close/>
                  </a:path>
                </a:pathLst>
              </a:custGeom>
              <a:solidFill>
                <a:schemeClr val="accent2"/>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7" name="Google Shape;657;p18"/>
              <p:cNvSpPr/>
              <p:nvPr/>
            </p:nvSpPr>
            <p:spPr>
              <a:xfrm>
                <a:off x="4255541" y="3675088"/>
                <a:ext cx="285978" cy="165201"/>
              </a:xfrm>
              <a:custGeom>
                <a:rect b="b" l="l" r="r" t="t"/>
                <a:pathLst>
                  <a:path extrusionOk="0" h="206501" w="357473">
                    <a:moveTo>
                      <a:pt x="178784" y="206502"/>
                    </a:moveTo>
                    <a:lnTo>
                      <a:pt x="0" y="103251"/>
                    </a:lnTo>
                    <a:lnTo>
                      <a:pt x="178784" y="0"/>
                    </a:lnTo>
                    <a:lnTo>
                      <a:pt x="357473" y="103251"/>
                    </a:lnTo>
                    <a:lnTo>
                      <a:pt x="178784" y="206502"/>
                    </a:lnTo>
                    <a:close/>
                  </a:path>
                </a:pathLst>
              </a:custGeom>
              <a:solidFill>
                <a:schemeClr val="accent1"/>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8" name="Google Shape;658;p18"/>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chemeClr val="accent1"/>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9" name="Google Shape;659;p18"/>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rgbClr val="000000">
                  <a:alpha val="5880"/>
                </a:srgbClr>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0" name="Google Shape;660;p18"/>
              <p:cNvSpPr/>
              <p:nvPr/>
            </p:nvSpPr>
            <p:spPr>
              <a:xfrm>
                <a:off x="4398478" y="3757637"/>
                <a:ext cx="142950" cy="577519"/>
              </a:xfrm>
              <a:custGeom>
                <a:rect b="b" l="l" r="r" t="t"/>
                <a:pathLst>
                  <a:path extrusionOk="0" h="721899" w="178688">
                    <a:moveTo>
                      <a:pt x="178689" y="618744"/>
                    </a:moveTo>
                    <a:lnTo>
                      <a:pt x="0" y="721900"/>
                    </a:lnTo>
                    <a:lnTo>
                      <a:pt x="0" y="103251"/>
                    </a:lnTo>
                    <a:lnTo>
                      <a:pt x="178689" y="0"/>
                    </a:lnTo>
                    <a:lnTo>
                      <a:pt x="178689" y="618744"/>
                    </a:lnTo>
                    <a:close/>
                  </a:path>
                </a:pathLst>
              </a:custGeom>
              <a:solidFill>
                <a:schemeClr val="accent2"/>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1" name="Google Shape;661;p18"/>
              <p:cNvSpPr/>
              <p:nvPr/>
            </p:nvSpPr>
            <p:spPr>
              <a:xfrm>
                <a:off x="3975528" y="4334796"/>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5880"/>
                </a:srgbClr>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2" name="Google Shape;662;p18"/>
              <p:cNvSpPr/>
              <p:nvPr/>
            </p:nvSpPr>
            <p:spPr>
              <a:xfrm>
                <a:off x="4027311" y="4067196"/>
                <a:ext cx="285978" cy="165125"/>
              </a:xfrm>
              <a:custGeom>
                <a:rect b="b" l="l" r="r" t="t"/>
                <a:pathLst>
                  <a:path extrusionOk="0" h="206406" w="357473">
                    <a:moveTo>
                      <a:pt x="178784" y="206407"/>
                    </a:moveTo>
                    <a:lnTo>
                      <a:pt x="0" y="103156"/>
                    </a:lnTo>
                    <a:lnTo>
                      <a:pt x="178689" y="0"/>
                    </a:lnTo>
                    <a:lnTo>
                      <a:pt x="357473" y="103156"/>
                    </a:lnTo>
                    <a:lnTo>
                      <a:pt x="178784" y="206407"/>
                    </a:lnTo>
                    <a:close/>
                  </a:path>
                </a:pathLst>
              </a:custGeom>
              <a:solidFill>
                <a:schemeClr val="accent1"/>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3" name="Google Shape;663;p18"/>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chemeClr val="accent1"/>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4" name="Google Shape;664;p18"/>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rgbClr val="000000">
                  <a:alpha val="5880"/>
                </a:srgbClr>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5" name="Google Shape;665;p18"/>
              <p:cNvSpPr/>
              <p:nvPr/>
            </p:nvSpPr>
            <p:spPr>
              <a:xfrm>
                <a:off x="4170249" y="4149670"/>
                <a:ext cx="142951" cy="319278"/>
              </a:xfrm>
              <a:custGeom>
                <a:rect b="b" l="l" r="r" t="t"/>
                <a:pathLst>
                  <a:path extrusionOk="0" h="399097" w="178689">
                    <a:moveTo>
                      <a:pt x="178689" y="295846"/>
                    </a:moveTo>
                    <a:lnTo>
                      <a:pt x="0" y="399098"/>
                    </a:lnTo>
                    <a:lnTo>
                      <a:pt x="0" y="103251"/>
                    </a:lnTo>
                    <a:lnTo>
                      <a:pt x="178689" y="0"/>
                    </a:lnTo>
                    <a:lnTo>
                      <a:pt x="178689" y="295846"/>
                    </a:lnTo>
                    <a:close/>
                  </a:path>
                </a:pathLst>
              </a:custGeom>
              <a:solidFill>
                <a:schemeClr val="accent2"/>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6" name="Google Shape;666;p18"/>
              <p:cNvSpPr/>
              <p:nvPr/>
            </p:nvSpPr>
            <p:spPr>
              <a:xfrm>
                <a:off x="4359514" y="3443605"/>
                <a:ext cx="123401" cy="242674"/>
              </a:xfrm>
              <a:custGeom>
                <a:rect b="b" l="l" r="r" t="t"/>
                <a:pathLst>
                  <a:path extrusionOk="0" h="303342" w="154251">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7" name="Google Shape;667;p18"/>
              <p:cNvSpPr/>
              <p:nvPr/>
            </p:nvSpPr>
            <p:spPr>
              <a:xfrm>
                <a:off x="4386191" y="4013507"/>
                <a:ext cx="85270" cy="65855"/>
              </a:xfrm>
              <a:custGeom>
                <a:rect b="b" l="l" r="r" t="t"/>
                <a:pathLst>
                  <a:path extrusionOk="0" h="82319" w="106588">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8" name="Google Shape;668;p18"/>
              <p:cNvSpPr/>
              <p:nvPr/>
            </p:nvSpPr>
            <p:spPr>
              <a:xfrm>
                <a:off x="4386358" y="4035136"/>
                <a:ext cx="84898" cy="44294"/>
              </a:xfrm>
              <a:custGeom>
                <a:rect b="b" l="l" r="r" t="t"/>
                <a:pathLst>
                  <a:path extrusionOk="0" h="55368" w="106123">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9" name="Google Shape;669;p18"/>
              <p:cNvSpPr/>
              <p:nvPr/>
            </p:nvSpPr>
            <p:spPr>
              <a:xfrm>
                <a:off x="4488338" y="3953912"/>
                <a:ext cx="85261" cy="63613"/>
              </a:xfrm>
              <a:custGeom>
                <a:rect b="b" l="l" r="r" t="t"/>
                <a:pathLst>
                  <a:path extrusionOk="0" h="79516" w="10657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0" name="Google Shape;670;p18"/>
              <p:cNvSpPr/>
              <p:nvPr/>
            </p:nvSpPr>
            <p:spPr>
              <a:xfrm>
                <a:off x="4488682" y="3974367"/>
                <a:ext cx="84923" cy="44256"/>
              </a:xfrm>
              <a:custGeom>
                <a:rect b="b" l="l" r="r" t="t"/>
                <a:pathLst>
                  <a:path extrusionOk="0" h="55320" w="106154">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1" name="Google Shape;671;p18"/>
              <p:cNvSpPr/>
              <p:nvPr/>
            </p:nvSpPr>
            <p:spPr>
              <a:xfrm>
                <a:off x="4254514" y="3662153"/>
                <a:ext cx="298029" cy="360530"/>
              </a:xfrm>
              <a:custGeom>
                <a:rect b="b" l="l" r="r" t="t"/>
                <a:pathLst>
                  <a:path extrusionOk="0" h="450662" w="372536">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2" name="Google Shape;672;p18"/>
              <p:cNvSpPr/>
              <p:nvPr/>
            </p:nvSpPr>
            <p:spPr>
              <a:xfrm>
                <a:off x="4279346" y="3421120"/>
                <a:ext cx="93728" cy="91216"/>
              </a:xfrm>
              <a:custGeom>
                <a:rect b="b" l="l" r="r" t="t"/>
                <a:pathLst>
                  <a:path extrusionOk="0" h="114020" w="11716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3" name="Google Shape;673;p18"/>
              <p:cNvSpPr/>
              <p:nvPr/>
            </p:nvSpPr>
            <p:spPr>
              <a:xfrm>
                <a:off x="4254597" y="3433943"/>
                <a:ext cx="151659" cy="296670"/>
              </a:xfrm>
              <a:custGeom>
                <a:rect b="b" l="l" r="r" t="t"/>
                <a:pathLst>
                  <a:path extrusionOk="0" h="370837" w="189574">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4" name="Google Shape;674;p18"/>
              <p:cNvSpPr/>
              <p:nvPr/>
            </p:nvSpPr>
            <p:spPr>
              <a:xfrm>
                <a:off x="4275867" y="3326707"/>
                <a:ext cx="101092" cy="122957"/>
              </a:xfrm>
              <a:custGeom>
                <a:rect b="b" l="l" r="r" t="t"/>
                <a:pathLst>
                  <a:path extrusionOk="0" h="153696" w="126365">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5" name="Google Shape;675;p18"/>
              <p:cNvSpPr/>
              <p:nvPr/>
            </p:nvSpPr>
            <p:spPr>
              <a:xfrm>
                <a:off x="4266495" y="3315741"/>
                <a:ext cx="106605" cy="105444"/>
              </a:xfrm>
              <a:custGeom>
                <a:rect b="b" l="l" r="r" t="t"/>
                <a:pathLst>
                  <a:path extrusionOk="0" h="131805" w="133256">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6" name="Google Shape;676;p18"/>
              <p:cNvSpPr/>
              <p:nvPr/>
            </p:nvSpPr>
            <p:spPr>
              <a:xfrm>
                <a:off x="4373043" y="3434522"/>
                <a:ext cx="49149" cy="71094"/>
              </a:xfrm>
              <a:custGeom>
                <a:rect b="b" l="l" r="r" t="t"/>
                <a:pathLst>
                  <a:path extrusionOk="0" h="88868" w="61436">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677" name="Google Shape;677;p18"/>
              <p:cNvGrpSpPr/>
              <p:nvPr/>
            </p:nvGrpSpPr>
            <p:grpSpPr>
              <a:xfrm flipH="1">
                <a:off x="4321790" y="3621402"/>
                <a:ext cx="239004" cy="181217"/>
                <a:chOff x="6621095" y="1452181"/>
                <a:chExt cx="330893" cy="250785"/>
              </a:xfrm>
            </p:grpSpPr>
            <p:sp>
              <p:nvSpPr>
                <p:cNvPr id="678" name="Google Shape;678;p18"/>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9" name="Google Shape;679;p18"/>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0980"/>
                  </a:srgbClr>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0" name="Google Shape;680;p18"/>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1" name="Google Shape;681;p18"/>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2" name="Google Shape;682;p18"/>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683" name="Google Shape;683;p18"/>
              <p:cNvSpPr/>
              <p:nvPr/>
            </p:nvSpPr>
            <p:spPr>
              <a:xfrm>
                <a:off x="4228115" y="3483465"/>
                <a:ext cx="114539" cy="321870"/>
              </a:xfrm>
              <a:custGeom>
                <a:rect b="b" l="l" r="r" t="t"/>
                <a:pathLst>
                  <a:path extrusionOk="0" h="402337" w="143174">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4" name="Google Shape;684;p18"/>
              <p:cNvSpPr/>
              <p:nvPr/>
            </p:nvSpPr>
            <p:spPr>
              <a:xfrm>
                <a:off x="4223328" y="3479828"/>
                <a:ext cx="66218" cy="90245"/>
              </a:xfrm>
              <a:custGeom>
                <a:rect b="b" l="l" r="r" t="t"/>
                <a:pathLst>
                  <a:path extrusionOk="0" h="112806" w="82772">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
        <p:nvSpPr>
          <p:cNvPr id="685" name="Google Shape;685;p18"/>
          <p:cNvSpPr txBox="1"/>
          <p:nvPr>
            <p:ph type="ctrTitle"/>
          </p:nvPr>
        </p:nvSpPr>
        <p:spPr>
          <a:xfrm>
            <a:off x="1090750" y="1863600"/>
            <a:ext cx="3469800" cy="1416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4800"/>
              <a:buNone/>
            </a:pPr>
            <a:r>
              <a:rPr lang="tr-TR">
                <a:solidFill>
                  <a:srgbClr val="741B47"/>
                </a:solidFill>
                <a:latin typeface="Raleway Medium"/>
                <a:ea typeface="Raleway Medium"/>
                <a:cs typeface="Raleway Medium"/>
                <a:sym typeface="Raleway Medium"/>
              </a:rPr>
              <a:t>Dictionaries</a:t>
            </a:r>
            <a:endParaRPr>
              <a:solidFill>
                <a:srgbClr val="741B47"/>
              </a:solidFill>
              <a:latin typeface="Raleway Medium"/>
              <a:ea typeface="Raleway Medium"/>
              <a:cs typeface="Raleway Medium"/>
              <a:sym typeface="Raleway Medium"/>
            </a:endParaRPr>
          </a:p>
        </p:txBody>
      </p:sp>
      <p:pic>
        <p:nvPicPr>
          <p:cNvPr id="686" name="Google Shape;686;p18"/>
          <p:cNvPicPr preferRelativeResize="0"/>
          <p:nvPr/>
        </p:nvPicPr>
        <p:blipFill rotWithShape="1">
          <a:blip r:embed="rId3">
            <a:alphaModFix/>
          </a:blip>
          <a:srcRect b="0" l="0" r="0" t="0"/>
          <a:stretch/>
        </p:blipFill>
        <p:spPr>
          <a:xfrm>
            <a:off x="2321500" y="1282326"/>
            <a:ext cx="1008300" cy="999125"/>
          </a:xfrm>
          <a:prstGeom prst="rect">
            <a:avLst/>
          </a:prstGeom>
          <a:noFill/>
          <a:ln>
            <a:noFill/>
          </a:ln>
          <a:effectLst>
            <a:outerShdw blurRad="57150" rotWithShape="0" algn="bl" dir="5400000" dist="19050">
              <a:srgbClr val="000000">
                <a:alpha val="4784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19"/>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692" name="Google Shape;692;p19"/>
          <p:cNvSpPr txBox="1"/>
          <p:nvPr>
            <p:ph idx="4294967295" type="ctrTitle"/>
          </p:nvPr>
        </p:nvSpPr>
        <p:spPr>
          <a:xfrm>
            <a:off x="1264525" y="0"/>
            <a:ext cx="6690600" cy="654600"/>
          </a:xfrm>
          <a:prstGeom prst="rect">
            <a:avLst/>
          </a:prstGeom>
          <a:noFill/>
          <a:ln>
            <a:noFill/>
          </a:ln>
        </p:spPr>
        <p:txBody>
          <a:bodyPr anchorCtr="0" anchor="b" bIns="0" lIns="0" spcFirstLastPara="1" rIns="0" wrap="square" tIns="0">
            <a:noAutofit/>
          </a:bodyPr>
          <a:lstStyle/>
          <a:p>
            <a:pPr indent="0" lvl="0" marL="0" marR="0" rtl="0" algn="ctr">
              <a:lnSpc>
                <a:spcPct val="80000"/>
              </a:lnSpc>
              <a:spcBef>
                <a:spcPts val="0"/>
              </a:spcBef>
              <a:spcAft>
                <a:spcPts val="0"/>
              </a:spcAft>
              <a:buClr>
                <a:schemeClr val="accent2"/>
              </a:buClr>
              <a:buSzPts val="4800"/>
              <a:buFont typeface="Raleway SemiBold"/>
              <a:buNone/>
            </a:pPr>
            <a:r>
              <a:rPr b="0" i="0" lang="tr-TR" sz="4800" u="none" cap="none" strike="noStrike">
                <a:solidFill>
                  <a:srgbClr val="741B47"/>
                </a:solidFill>
                <a:latin typeface="Raleway Medium"/>
                <a:ea typeface="Raleway Medium"/>
                <a:cs typeface="Raleway Medium"/>
                <a:sym typeface="Raleway Medium"/>
              </a:rPr>
              <a:t>Table of Contents</a:t>
            </a:r>
            <a:endParaRPr b="0" i="0" sz="4800" u="none" cap="none" strike="noStrike">
              <a:solidFill>
                <a:srgbClr val="741B47"/>
              </a:solidFill>
              <a:latin typeface="Raleway Medium"/>
              <a:ea typeface="Raleway Medium"/>
              <a:cs typeface="Raleway Medium"/>
              <a:sym typeface="Raleway Medium"/>
            </a:endParaRPr>
          </a:p>
        </p:txBody>
      </p:sp>
      <p:sp>
        <p:nvSpPr>
          <p:cNvPr id="693" name="Google Shape;693;p19"/>
          <p:cNvSpPr txBox="1"/>
          <p:nvPr>
            <p:ph idx="4294967295" type="subTitle"/>
          </p:nvPr>
        </p:nvSpPr>
        <p:spPr>
          <a:xfrm>
            <a:off x="464725" y="1077275"/>
            <a:ext cx="8421300" cy="2367600"/>
          </a:xfrm>
          <a:prstGeom prst="rect">
            <a:avLst/>
          </a:prstGeom>
          <a:noFill/>
          <a:ln>
            <a:noFill/>
          </a:ln>
        </p:spPr>
        <p:txBody>
          <a:bodyPr anchorCtr="0" anchor="t" bIns="0" lIns="0" spcFirstLastPara="1" rIns="0" wrap="square" tIns="0">
            <a:noAutofit/>
          </a:bodyPr>
          <a:lstStyle/>
          <a:p>
            <a:pPr indent="-457200" lvl="0" marL="457200" marR="0" rtl="0" algn="l">
              <a:lnSpc>
                <a:spcPct val="110000"/>
              </a:lnSpc>
              <a:spcBef>
                <a:spcPts val="600"/>
              </a:spcBef>
              <a:spcAft>
                <a:spcPts val="0"/>
              </a:spcAft>
              <a:buClr>
                <a:srgbClr val="741B47"/>
              </a:buClr>
              <a:buSzPts val="3600"/>
              <a:buFont typeface="Raleway"/>
              <a:buChar char="▶"/>
            </a:pPr>
            <a:r>
              <a:rPr b="0" i="0" lang="tr-TR" sz="3600" u="none" cap="none" strike="noStrike">
                <a:solidFill>
                  <a:srgbClr val="0B5394"/>
                </a:solidFill>
                <a:latin typeface="Raleway"/>
                <a:ea typeface="Raleway"/>
                <a:cs typeface="Raleway"/>
                <a:sym typeface="Raleway"/>
              </a:rPr>
              <a:t>Definitions</a:t>
            </a:r>
            <a:endParaRPr b="0" i="0" sz="3600" u="none" cap="none" strike="noStrike">
              <a:solidFill>
                <a:srgbClr val="0B5394"/>
              </a:solidFill>
              <a:latin typeface="Raleway"/>
              <a:ea typeface="Raleway"/>
              <a:cs typeface="Raleway"/>
              <a:sym typeface="Raleway"/>
            </a:endParaRPr>
          </a:p>
          <a:p>
            <a:pPr indent="-457200" lvl="0" marL="457200" marR="0" rtl="0" algn="l">
              <a:lnSpc>
                <a:spcPct val="110000"/>
              </a:lnSpc>
              <a:spcBef>
                <a:spcPts val="600"/>
              </a:spcBef>
              <a:spcAft>
                <a:spcPts val="0"/>
              </a:spcAft>
              <a:buClr>
                <a:srgbClr val="741B47"/>
              </a:buClr>
              <a:buSzPts val="3600"/>
              <a:buFont typeface="Raleway"/>
              <a:buChar char="▶"/>
            </a:pPr>
            <a:r>
              <a:rPr b="0" i="0" lang="tr-TR" sz="3600" u="none" cap="none" strike="noStrike">
                <a:solidFill>
                  <a:srgbClr val="0B5394"/>
                </a:solidFill>
                <a:latin typeface="Raleway"/>
                <a:ea typeface="Raleway"/>
                <a:cs typeface="Raleway"/>
                <a:sym typeface="Raleway"/>
              </a:rPr>
              <a:t>Creating a </a:t>
            </a:r>
            <a:r>
              <a:rPr lang="tr-TR" sz="3600">
                <a:solidFill>
                  <a:srgbClr val="0B5394"/>
                </a:solidFill>
                <a:latin typeface="Raleway"/>
                <a:ea typeface="Raleway"/>
                <a:cs typeface="Raleway"/>
                <a:sym typeface="Raleway"/>
              </a:rPr>
              <a:t>Dictionary</a:t>
            </a:r>
            <a:endParaRPr b="0" i="0" sz="3600" u="none" cap="none" strike="noStrike">
              <a:solidFill>
                <a:srgbClr val="0B5394"/>
              </a:solidFill>
              <a:latin typeface="Raleway"/>
              <a:ea typeface="Raleway"/>
              <a:cs typeface="Raleway"/>
              <a:sym typeface="Raleway"/>
            </a:endParaRPr>
          </a:p>
          <a:p>
            <a:pPr indent="-457200" lvl="0" marL="457200" marR="0" rtl="0" algn="l">
              <a:lnSpc>
                <a:spcPct val="110000"/>
              </a:lnSpc>
              <a:spcBef>
                <a:spcPts val="600"/>
              </a:spcBef>
              <a:spcAft>
                <a:spcPts val="0"/>
              </a:spcAft>
              <a:buClr>
                <a:srgbClr val="741B47"/>
              </a:buClr>
              <a:buSzPts val="3600"/>
              <a:buFont typeface="Raleway"/>
              <a:buChar char="▶"/>
            </a:pPr>
            <a:r>
              <a:rPr lang="tr-TR" sz="3600">
                <a:solidFill>
                  <a:srgbClr val="0B5394"/>
                </a:solidFill>
                <a:latin typeface="Raleway"/>
                <a:ea typeface="Raleway"/>
                <a:cs typeface="Raleway"/>
                <a:sym typeface="Raleway"/>
              </a:rPr>
              <a:t>Main Operations with Dictionaries</a:t>
            </a:r>
            <a:endParaRPr b="0" i="0" sz="3600" u="none" cap="none" strike="noStrike">
              <a:solidFill>
                <a:srgbClr val="0B5394"/>
              </a:solidFill>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20"/>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699" name="Google Shape;699;p20"/>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Definitions</a:t>
            </a:r>
            <a:endParaRPr sz="4000">
              <a:solidFill>
                <a:srgbClr val="419DD3"/>
              </a:solidFill>
              <a:latin typeface="Raleway Medium"/>
              <a:ea typeface="Raleway Medium"/>
              <a:cs typeface="Raleway Medium"/>
              <a:sym typeface="Raleway Medium"/>
            </a:endParaRPr>
          </a:p>
        </p:txBody>
      </p:sp>
      <p:sp>
        <p:nvSpPr>
          <p:cNvPr id="700" name="Google Shape;700;p20"/>
          <p:cNvSpPr txBox="1"/>
          <p:nvPr>
            <p:ph idx="4294967295" type="subTitle"/>
          </p:nvPr>
        </p:nvSpPr>
        <p:spPr>
          <a:xfrm>
            <a:off x="524825" y="724000"/>
            <a:ext cx="8783100" cy="941400"/>
          </a:xfrm>
          <a:prstGeom prst="rect">
            <a:avLst/>
          </a:prstGeom>
          <a:noFill/>
          <a:ln>
            <a:noFill/>
          </a:ln>
        </p:spPr>
        <p:txBody>
          <a:bodyPr anchorCtr="0" anchor="t" bIns="0" lIns="0" spcFirstLastPara="1" rIns="0" wrap="square" tIns="0">
            <a:noAutofit/>
          </a:bodyPr>
          <a:lstStyle/>
          <a:p>
            <a:pPr indent="-406400" lvl="0" marL="457200" marR="0" rtl="0" algn="just">
              <a:lnSpc>
                <a:spcPct val="110000"/>
              </a:lnSpc>
              <a:spcBef>
                <a:spcPts val="600"/>
              </a:spcBef>
              <a:spcAft>
                <a:spcPts val="0"/>
              </a:spcAft>
              <a:buClr>
                <a:srgbClr val="741B47"/>
              </a:buClr>
              <a:buSzPts val="2800"/>
              <a:buFont typeface="Montserrat Light"/>
              <a:buChar char="▸"/>
            </a:pPr>
            <a:r>
              <a:rPr lang="tr-TR" sz="2800">
                <a:solidFill>
                  <a:srgbClr val="434343"/>
                </a:solidFill>
                <a:latin typeface="Montserrat Light"/>
                <a:ea typeface="Montserrat Light"/>
                <a:cs typeface="Montserrat Light"/>
                <a:sym typeface="Montserrat Light"/>
              </a:rPr>
              <a:t>Dictionaries   </a:t>
            </a:r>
            <a:endParaRPr b="0" i="0" sz="2800" u="none" cap="none" strike="noStrike">
              <a:solidFill>
                <a:srgbClr val="434343"/>
              </a:solidFill>
              <a:latin typeface="Montserrat Light"/>
              <a:ea typeface="Montserrat Light"/>
              <a:cs typeface="Montserrat Light"/>
              <a:sym typeface="Montserrat Light"/>
            </a:endParaRPr>
          </a:p>
        </p:txBody>
      </p:sp>
      <p:pic>
        <p:nvPicPr>
          <p:cNvPr id="701" name="Google Shape;701;p20"/>
          <p:cNvPicPr preferRelativeResize="0"/>
          <p:nvPr/>
        </p:nvPicPr>
        <p:blipFill>
          <a:blip r:embed="rId3">
            <a:alphaModFix/>
          </a:blip>
          <a:stretch>
            <a:fillRect/>
          </a:stretch>
        </p:blipFill>
        <p:spPr>
          <a:xfrm>
            <a:off x="4176175" y="458100"/>
            <a:ext cx="4409350" cy="4409350"/>
          </a:xfrm>
          <a:prstGeom prst="rect">
            <a:avLst/>
          </a:prstGeom>
          <a:noFill/>
          <a:ln>
            <a:noFill/>
          </a:ln>
        </p:spPr>
      </p:pic>
      <p:pic>
        <p:nvPicPr>
          <p:cNvPr id="702" name="Google Shape;702;p20"/>
          <p:cNvPicPr preferRelativeResize="0"/>
          <p:nvPr/>
        </p:nvPicPr>
        <p:blipFill rotWithShape="1">
          <a:blip r:embed="rId4">
            <a:alphaModFix/>
          </a:blip>
          <a:srcRect b="0" l="0" r="0" t="0"/>
          <a:stretch/>
        </p:blipFill>
        <p:spPr>
          <a:xfrm rot="-690869">
            <a:off x="5275312" y="3372252"/>
            <a:ext cx="441837" cy="437817"/>
          </a:xfrm>
          <a:prstGeom prst="rect">
            <a:avLst/>
          </a:prstGeom>
          <a:noFill/>
          <a:ln>
            <a:noFill/>
          </a:ln>
          <a:effectLst>
            <a:outerShdw blurRad="57150" rotWithShape="0" algn="bl" dir="5400000" dist="57150">
              <a:srgbClr val="000000">
                <a:alpha val="47840"/>
              </a:srgbClr>
            </a:outerShdw>
          </a:effectLst>
        </p:spPr>
      </p:pic>
      <p:sp>
        <p:nvSpPr>
          <p:cNvPr id="703" name="Google Shape;703;p20"/>
          <p:cNvSpPr txBox="1"/>
          <p:nvPr/>
        </p:nvSpPr>
        <p:spPr>
          <a:xfrm>
            <a:off x="704000" y="2097625"/>
            <a:ext cx="3900300" cy="1350600"/>
          </a:xfrm>
          <a:prstGeom prst="rect">
            <a:avLst/>
          </a:prstGeom>
          <a:solidFill>
            <a:srgbClr val="EFEFEF"/>
          </a:solidFill>
          <a:ln>
            <a:noFill/>
          </a:ln>
          <a:effectLst>
            <a:outerShdw blurRad="57150" rotWithShape="0" algn="bl" dir="5400000" dist="57150">
              <a:srgbClr val="000000">
                <a:alpha val="48240"/>
              </a:srgbClr>
            </a:outerShdw>
          </a:effectLst>
        </p:spPr>
        <p:txBody>
          <a:bodyPr anchorCtr="0" anchor="t" bIns="91425" lIns="91425" spcFirstLastPara="1" rIns="91425" wrap="square" tIns="91425">
            <a:noAutofit/>
          </a:bodyPr>
          <a:lstStyle/>
          <a:p>
            <a:pPr indent="0" lvl="0" marL="0" marR="0" rtl="0" algn="l">
              <a:lnSpc>
                <a:spcPct val="110000"/>
              </a:lnSpc>
              <a:spcBef>
                <a:spcPts val="600"/>
              </a:spcBef>
              <a:spcAft>
                <a:spcPts val="0"/>
              </a:spcAft>
              <a:buNone/>
            </a:pPr>
            <a:r>
              <a:rPr lang="tr-TR" sz="3000">
                <a:solidFill>
                  <a:srgbClr val="434343"/>
                </a:solidFill>
                <a:highlight>
                  <a:srgbClr val="EFEFEF"/>
                </a:highlight>
                <a:latin typeface="Consolas"/>
                <a:ea typeface="Consolas"/>
                <a:cs typeface="Consolas"/>
                <a:sym typeface="Consolas"/>
              </a:rPr>
              <a:t>{key1 : value1,</a:t>
            </a:r>
            <a:endParaRPr sz="3000">
              <a:solidFill>
                <a:srgbClr val="434343"/>
              </a:solidFill>
              <a:highlight>
                <a:srgbClr val="EFEFEF"/>
              </a:highlight>
              <a:latin typeface="Consolas"/>
              <a:ea typeface="Consolas"/>
              <a:cs typeface="Consolas"/>
              <a:sym typeface="Consolas"/>
            </a:endParaRPr>
          </a:p>
          <a:p>
            <a:pPr indent="0" lvl="0" marL="0" marR="0" rtl="0" algn="l">
              <a:lnSpc>
                <a:spcPct val="110000"/>
              </a:lnSpc>
              <a:spcBef>
                <a:spcPts val="600"/>
              </a:spcBef>
              <a:spcAft>
                <a:spcPts val="0"/>
              </a:spcAft>
              <a:buNone/>
            </a:pPr>
            <a:r>
              <a:rPr lang="tr-TR" sz="3000">
                <a:solidFill>
                  <a:srgbClr val="434343"/>
                </a:solidFill>
                <a:highlight>
                  <a:srgbClr val="EFEFEF"/>
                </a:highlight>
                <a:latin typeface="Consolas"/>
                <a:ea typeface="Consolas"/>
                <a:cs typeface="Consolas"/>
                <a:sym typeface="Consolas"/>
              </a:rPr>
              <a:t> key2 : value2}</a:t>
            </a:r>
            <a:endParaRPr b="0" i="0" sz="3000" u="none" cap="none" strike="noStrike">
              <a:solidFill>
                <a:srgbClr val="0000FF"/>
              </a:solidFill>
              <a:highlight>
                <a:srgbClr val="EFEFEF"/>
              </a:highlight>
              <a:latin typeface="Consolas"/>
              <a:ea typeface="Consolas"/>
              <a:cs typeface="Consolas"/>
              <a:sym typeface="Consolas"/>
            </a:endParaRPr>
          </a:p>
          <a:p>
            <a:pPr indent="0" lvl="0" marL="0" marR="0" rtl="0" algn="l">
              <a:lnSpc>
                <a:spcPct val="110000"/>
              </a:lnSpc>
              <a:spcBef>
                <a:spcPts val="600"/>
              </a:spcBef>
              <a:spcAft>
                <a:spcPts val="0"/>
              </a:spcAft>
              <a:buClr>
                <a:srgbClr val="000000"/>
              </a:buClr>
              <a:buSzPts val="3200"/>
              <a:buFont typeface="Arial"/>
              <a:buNone/>
            </a:pPr>
            <a:r>
              <a:t/>
            </a:r>
            <a:endParaRPr b="0" i="0" sz="3000" u="none" cap="none" strike="noStrike">
              <a:solidFill>
                <a:srgbClr val="FF0000"/>
              </a:solidFill>
              <a:highlight>
                <a:srgbClr val="EFEFEF"/>
              </a:highlight>
              <a:latin typeface="Consolas"/>
              <a:ea typeface="Consolas"/>
              <a:cs typeface="Consolas"/>
              <a:sym typeface="Consolas"/>
            </a:endParaRPr>
          </a:p>
          <a:p>
            <a:pPr indent="0" lvl="0" marL="0" marR="0" rtl="0" algn="l">
              <a:lnSpc>
                <a:spcPct val="110000"/>
              </a:lnSpc>
              <a:spcBef>
                <a:spcPts val="600"/>
              </a:spcBef>
              <a:spcAft>
                <a:spcPts val="0"/>
              </a:spcAft>
              <a:buClr>
                <a:srgbClr val="000000"/>
              </a:buClr>
              <a:buSzPts val="3200"/>
              <a:buFont typeface="Arial"/>
              <a:buNone/>
            </a:pPr>
            <a:r>
              <a:t/>
            </a:r>
            <a:endParaRPr b="0" i="0" sz="3000" u="none" cap="none" strike="noStrike">
              <a:solidFill>
                <a:srgbClr val="434343"/>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2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709" name="Google Shape;709;p21"/>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Creating a </a:t>
            </a:r>
            <a:r>
              <a:rPr lang="tr-TR" sz="4000">
                <a:solidFill>
                  <a:srgbClr val="741B47"/>
                </a:solidFill>
                <a:highlight>
                  <a:srgbClr val="EFEFEF"/>
                </a:highlight>
                <a:latin typeface="Consolas"/>
                <a:ea typeface="Consolas"/>
                <a:cs typeface="Consolas"/>
                <a:sym typeface="Consolas"/>
              </a:rPr>
              <a:t>dict</a:t>
            </a:r>
            <a:r>
              <a:rPr lang="tr-TR" sz="4000">
                <a:solidFill>
                  <a:srgbClr val="741B47"/>
                </a:solidFill>
                <a:latin typeface="Consolas"/>
                <a:ea typeface="Consolas"/>
                <a:cs typeface="Consolas"/>
                <a:sym typeface="Consolas"/>
              </a:rPr>
              <a:t> </a:t>
            </a:r>
            <a:r>
              <a:rPr lang="tr-TR" sz="4000">
                <a:solidFill>
                  <a:srgbClr val="741B47"/>
                </a:solidFill>
                <a:latin typeface="Montserrat"/>
                <a:ea typeface="Montserrat"/>
                <a:cs typeface="Montserrat"/>
                <a:sym typeface="Montserrat"/>
              </a:rPr>
              <a:t>(review)</a:t>
            </a:r>
            <a:endParaRPr sz="4000">
              <a:solidFill>
                <a:srgbClr val="419DD3"/>
              </a:solidFill>
              <a:latin typeface="Montserrat"/>
              <a:ea typeface="Montserrat"/>
              <a:cs typeface="Montserrat"/>
              <a:sym typeface="Montserrat"/>
            </a:endParaRPr>
          </a:p>
        </p:txBody>
      </p:sp>
      <p:sp>
        <p:nvSpPr>
          <p:cNvPr id="710" name="Google Shape;710;p21"/>
          <p:cNvSpPr txBox="1"/>
          <p:nvPr/>
        </p:nvSpPr>
        <p:spPr>
          <a:xfrm>
            <a:off x="194775" y="2851550"/>
            <a:ext cx="2156100" cy="1338900"/>
          </a:xfrm>
          <a:prstGeom prst="rect">
            <a:avLst/>
          </a:prstGeom>
          <a:solidFill>
            <a:srgbClr val="D9EAD3"/>
          </a:solidFill>
          <a:ln>
            <a:noFill/>
          </a:ln>
          <a:effectLst>
            <a:outerShdw blurRad="57150" rotWithShape="0" algn="bl" dir="5400000" dist="57150">
              <a:srgbClr val="000000">
                <a:alpha val="48240"/>
              </a:srgbClr>
            </a:outerShdw>
          </a:effectLst>
        </p:spPr>
        <p:txBody>
          <a:bodyPr anchorCtr="0" anchor="t" bIns="91425" lIns="91425" spcFirstLastPara="1" rIns="91425" wrap="square" tIns="91425">
            <a:noAutofit/>
          </a:bodyPr>
          <a:lstStyle/>
          <a:p>
            <a:pPr indent="-419100" lvl="0" marL="457200" marR="0" rtl="0" algn="l">
              <a:lnSpc>
                <a:spcPct val="110000"/>
              </a:lnSpc>
              <a:spcBef>
                <a:spcPts val="600"/>
              </a:spcBef>
              <a:spcAft>
                <a:spcPts val="0"/>
              </a:spcAft>
              <a:buClr>
                <a:srgbClr val="434343"/>
              </a:buClr>
              <a:buSzPts val="3000"/>
              <a:buFont typeface="Arial"/>
              <a:buChar char="●"/>
            </a:pPr>
            <a:r>
              <a:rPr lang="tr-TR" sz="3000">
                <a:solidFill>
                  <a:srgbClr val="434343"/>
                </a:solidFill>
                <a:highlight>
                  <a:srgbClr val="EFEFEF"/>
                </a:highlight>
                <a:latin typeface="Consolas"/>
                <a:ea typeface="Consolas"/>
                <a:cs typeface="Consolas"/>
                <a:sym typeface="Consolas"/>
              </a:rPr>
              <a:t>{}</a:t>
            </a:r>
            <a:endParaRPr b="0" i="0" sz="3000" u="none" cap="none" strike="noStrike">
              <a:solidFill>
                <a:srgbClr val="434343"/>
              </a:solidFill>
              <a:highlight>
                <a:srgbClr val="EFEFEF"/>
              </a:highlight>
              <a:latin typeface="Consolas"/>
              <a:ea typeface="Consolas"/>
              <a:cs typeface="Consolas"/>
              <a:sym typeface="Consolas"/>
            </a:endParaRPr>
          </a:p>
          <a:p>
            <a:pPr indent="-419100" lvl="0" marL="457200" marR="0" rtl="0" algn="l">
              <a:lnSpc>
                <a:spcPct val="110000"/>
              </a:lnSpc>
              <a:spcBef>
                <a:spcPts val="0"/>
              </a:spcBef>
              <a:spcAft>
                <a:spcPts val="0"/>
              </a:spcAft>
              <a:buClr>
                <a:srgbClr val="000000"/>
              </a:buClr>
              <a:buSzPts val="3000"/>
              <a:buFont typeface="Arial"/>
              <a:buChar char="●"/>
            </a:pPr>
            <a:r>
              <a:rPr lang="tr-TR" sz="3000">
                <a:solidFill>
                  <a:srgbClr val="FF00FF"/>
                </a:solidFill>
                <a:highlight>
                  <a:srgbClr val="EFEFEF"/>
                </a:highlight>
                <a:latin typeface="Consolas"/>
                <a:ea typeface="Consolas"/>
                <a:cs typeface="Consolas"/>
                <a:sym typeface="Consolas"/>
              </a:rPr>
              <a:t>dict</a:t>
            </a:r>
            <a:r>
              <a:rPr b="0" i="0" lang="tr-TR" sz="3000" u="none" cap="none" strike="noStrike">
                <a:solidFill>
                  <a:srgbClr val="434343"/>
                </a:solidFill>
                <a:highlight>
                  <a:srgbClr val="EFEFEF"/>
                </a:highlight>
                <a:latin typeface="Consolas"/>
                <a:ea typeface="Consolas"/>
                <a:cs typeface="Consolas"/>
                <a:sym typeface="Consolas"/>
              </a:rPr>
              <a:t>()</a:t>
            </a:r>
            <a:endParaRPr b="0" i="0" sz="3000" u="none" cap="none" strike="noStrike">
              <a:solidFill>
                <a:srgbClr val="0000FF"/>
              </a:solidFill>
              <a:highlight>
                <a:srgbClr val="EFEFEF"/>
              </a:highlight>
              <a:latin typeface="Consolas"/>
              <a:ea typeface="Consolas"/>
              <a:cs typeface="Consolas"/>
              <a:sym typeface="Consolas"/>
            </a:endParaRPr>
          </a:p>
          <a:p>
            <a:pPr indent="0" lvl="0" marL="0" marR="0" rtl="0" algn="l">
              <a:lnSpc>
                <a:spcPct val="110000"/>
              </a:lnSpc>
              <a:spcBef>
                <a:spcPts val="600"/>
              </a:spcBef>
              <a:spcAft>
                <a:spcPts val="0"/>
              </a:spcAft>
              <a:buClr>
                <a:srgbClr val="000000"/>
              </a:buClr>
              <a:buSzPts val="3200"/>
              <a:buFont typeface="Arial"/>
              <a:buNone/>
            </a:pPr>
            <a:r>
              <a:t/>
            </a:r>
            <a:endParaRPr b="0" i="0" sz="3000" u="none" cap="none" strike="noStrike">
              <a:solidFill>
                <a:srgbClr val="FF0000"/>
              </a:solidFill>
              <a:highlight>
                <a:srgbClr val="EFEFEF"/>
              </a:highlight>
              <a:latin typeface="Consolas"/>
              <a:ea typeface="Consolas"/>
              <a:cs typeface="Consolas"/>
              <a:sym typeface="Consolas"/>
            </a:endParaRPr>
          </a:p>
          <a:p>
            <a:pPr indent="0" lvl="0" marL="0" marR="0" rtl="0" algn="l">
              <a:lnSpc>
                <a:spcPct val="110000"/>
              </a:lnSpc>
              <a:spcBef>
                <a:spcPts val="600"/>
              </a:spcBef>
              <a:spcAft>
                <a:spcPts val="0"/>
              </a:spcAft>
              <a:buClr>
                <a:srgbClr val="000000"/>
              </a:buClr>
              <a:buSzPts val="3200"/>
              <a:buFont typeface="Arial"/>
              <a:buNone/>
            </a:pPr>
            <a:r>
              <a:t/>
            </a:r>
            <a:endParaRPr b="0" i="0" sz="3000" u="none" cap="none" strike="noStrike">
              <a:solidFill>
                <a:srgbClr val="434343"/>
              </a:solidFill>
              <a:latin typeface="Montserrat"/>
              <a:ea typeface="Montserrat"/>
              <a:cs typeface="Montserrat"/>
              <a:sym typeface="Montserrat"/>
            </a:endParaRPr>
          </a:p>
        </p:txBody>
      </p:sp>
      <p:sp>
        <p:nvSpPr>
          <p:cNvPr id="711" name="Google Shape;711;p21"/>
          <p:cNvSpPr txBox="1"/>
          <p:nvPr/>
        </p:nvSpPr>
        <p:spPr>
          <a:xfrm>
            <a:off x="299525" y="800100"/>
            <a:ext cx="8577000" cy="626400"/>
          </a:xfrm>
          <a:prstGeom prst="rect">
            <a:avLst/>
          </a:prstGeom>
          <a:noFill/>
          <a:ln>
            <a:noFill/>
          </a:ln>
        </p:spPr>
        <p:txBody>
          <a:bodyPr anchorCtr="0" anchor="t" bIns="0" lIns="0" spcFirstLastPara="1" rIns="0" wrap="square" tIns="0">
            <a:noAutofit/>
          </a:bodyPr>
          <a:lstStyle/>
          <a:p>
            <a:pPr indent="-406400" lvl="0" marL="457200" rtl="0" algn="just">
              <a:lnSpc>
                <a:spcPct val="110000"/>
              </a:lnSpc>
              <a:spcBef>
                <a:spcPts val="600"/>
              </a:spcBef>
              <a:spcAft>
                <a:spcPts val="0"/>
              </a:spcAft>
              <a:buClr>
                <a:srgbClr val="741B47"/>
              </a:buClr>
              <a:buSzPts val="2800"/>
              <a:buFont typeface="Montserrat Light"/>
              <a:buChar char="▸"/>
            </a:pPr>
            <a:r>
              <a:rPr lang="tr-TR" sz="2800">
                <a:solidFill>
                  <a:srgbClr val="434343"/>
                </a:solidFill>
                <a:latin typeface="Montserrat Light"/>
                <a:ea typeface="Montserrat Light"/>
                <a:cs typeface="Montserrat Light"/>
                <a:sym typeface="Montserrat Light"/>
              </a:rPr>
              <a:t>We have two basic ways to create a dictionary.</a:t>
            </a:r>
            <a:endParaRPr sz="2800">
              <a:solidFill>
                <a:srgbClr val="3A3F50"/>
              </a:solidFill>
              <a:latin typeface="Montserrat Light"/>
              <a:ea typeface="Montserrat Light"/>
              <a:cs typeface="Montserrat Light"/>
              <a:sym typeface="Montserrat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22"/>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717" name="Google Shape;717;p22"/>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Creating a </a:t>
            </a:r>
            <a:r>
              <a:rPr lang="tr-TR" sz="4000">
                <a:solidFill>
                  <a:srgbClr val="741B47"/>
                </a:solidFill>
                <a:highlight>
                  <a:srgbClr val="EFEFEF"/>
                </a:highlight>
                <a:latin typeface="Consolas"/>
                <a:ea typeface="Consolas"/>
                <a:cs typeface="Consolas"/>
                <a:sym typeface="Consolas"/>
              </a:rPr>
              <a:t>dict</a:t>
            </a:r>
            <a:r>
              <a:rPr lang="tr-TR" sz="4000">
                <a:solidFill>
                  <a:srgbClr val="741B47"/>
                </a:solidFill>
                <a:latin typeface="Consolas"/>
                <a:ea typeface="Consolas"/>
                <a:cs typeface="Consolas"/>
                <a:sym typeface="Consolas"/>
              </a:rPr>
              <a:t> </a:t>
            </a:r>
            <a:r>
              <a:rPr lang="tr-TR" sz="4000">
                <a:solidFill>
                  <a:srgbClr val="741B47"/>
                </a:solidFill>
                <a:latin typeface="Montserrat"/>
                <a:ea typeface="Montserrat"/>
                <a:cs typeface="Montserrat"/>
                <a:sym typeface="Montserrat"/>
              </a:rPr>
              <a:t>(review)</a:t>
            </a:r>
            <a:endParaRPr sz="4000">
              <a:solidFill>
                <a:srgbClr val="419DD3"/>
              </a:solidFill>
              <a:highlight>
                <a:srgbClr val="EFEFEF"/>
              </a:highlight>
              <a:latin typeface="Consolas"/>
              <a:ea typeface="Consolas"/>
              <a:cs typeface="Consolas"/>
              <a:sym typeface="Consolas"/>
            </a:endParaRPr>
          </a:p>
        </p:txBody>
      </p:sp>
      <p:sp>
        <p:nvSpPr>
          <p:cNvPr id="718" name="Google Shape;718;p22"/>
          <p:cNvSpPr txBox="1"/>
          <p:nvPr>
            <p:ph idx="4294967295" type="subTitle"/>
          </p:nvPr>
        </p:nvSpPr>
        <p:spPr>
          <a:xfrm>
            <a:off x="299525" y="800100"/>
            <a:ext cx="8577000" cy="1430400"/>
          </a:xfrm>
          <a:prstGeom prst="rect">
            <a:avLst/>
          </a:prstGeom>
          <a:noFill/>
          <a:ln>
            <a:noFill/>
          </a:ln>
        </p:spPr>
        <p:txBody>
          <a:bodyPr anchorCtr="0" anchor="t" bIns="0" lIns="0" spcFirstLastPara="1" rIns="0" wrap="square" tIns="0">
            <a:noAutofit/>
          </a:bodyPr>
          <a:lstStyle/>
          <a:p>
            <a:pPr indent="-381000" lvl="0" marL="457200" marR="0" rtl="0" algn="just">
              <a:lnSpc>
                <a:spcPct val="110000"/>
              </a:lnSpc>
              <a:spcBef>
                <a:spcPts val="600"/>
              </a:spcBef>
              <a:spcAft>
                <a:spcPts val="0"/>
              </a:spcAft>
              <a:buClr>
                <a:srgbClr val="741B47"/>
              </a:buClr>
              <a:buSzPts val="2400"/>
              <a:buFont typeface="Montserrat Light"/>
              <a:buChar char="▸"/>
            </a:pPr>
            <a:r>
              <a:rPr b="0" i="0" lang="tr-TR" sz="2400" u="none" cap="none" strike="noStrike">
                <a:solidFill>
                  <a:srgbClr val="434343"/>
                </a:solidFill>
                <a:latin typeface="Montserrat Light"/>
                <a:ea typeface="Montserrat Light"/>
                <a:cs typeface="Montserrat Light"/>
                <a:sym typeface="Montserrat Light"/>
              </a:rPr>
              <a:t>A </a:t>
            </a:r>
            <a:r>
              <a:rPr lang="tr-TR" sz="2400">
                <a:solidFill>
                  <a:srgbClr val="434343"/>
                </a:solidFill>
                <a:highlight>
                  <a:srgbClr val="EFEFEF"/>
                </a:highlight>
                <a:latin typeface="Consolas"/>
                <a:ea typeface="Consolas"/>
                <a:cs typeface="Consolas"/>
                <a:sym typeface="Consolas"/>
              </a:rPr>
              <a:t>dict</a:t>
            </a:r>
            <a:r>
              <a:rPr b="0" i="0" lang="tr-TR" sz="2400" u="none" cap="none" strike="noStrike">
                <a:solidFill>
                  <a:srgbClr val="434343"/>
                </a:solidFill>
                <a:latin typeface="Montserrat Light"/>
                <a:ea typeface="Montserrat Light"/>
                <a:cs typeface="Montserrat Light"/>
                <a:sym typeface="Montserrat Light"/>
              </a:rPr>
              <a:t> can be created by enclosing </a:t>
            </a:r>
            <a:r>
              <a:rPr lang="tr-TR" sz="2400">
                <a:solidFill>
                  <a:srgbClr val="434343"/>
                </a:solidFill>
                <a:latin typeface="Montserrat Light"/>
                <a:ea typeface="Montserrat Light"/>
                <a:cs typeface="Montserrat Light"/>
                <a:sym typeface="Montserrat Light"/>
              </a:rPr>
              <a:t>pair</a:t>
            </a:r>
            <a:r>
              <a:rPr b="0" i="0" lang="tr-TR" sz="2400" u="none" cap="none" strike="noStrike">
                <a:solidFill>
                  <a:srgbClr val="434343"/>
                </a:solidFill>
                <a:latin typeface="Montserrat Light"/>
                <a:ea typeface="Montserrat Light"/>
                <a:cs typeface="Montserrat Light"/>
                <a:sym typeface="Montserrat Light"/>
              </a:rPr>
              <a:t>s, separated by commas, in </a:t>
            </a:r>
            <a:r>
              <a:rPr lang="tr-TR" sz="2400">
                <a:solidFill>
                  <a:srgbClr val="434343"/>
                </a:solidFill>
                <a:latin typeface="Montserrat Light"/>
                <a:ea typeface="Montserrat Light"/>
                <a:cs typeface="Montserrat Light"/>
                <a:sym typeface="Montserrat Light"/>
              </a:rPr>
              <a:t>curly-braces</a:t>
            </a:r>
            <a:r>
              <a:rPr b="0" i="0" lang="tr-TR" sz="2400" u="none" cap="none" strike="noStrike">
                <a:solidFill>
                  <a:srgbClr val="434343"/>
                </a:solidFill>
                <a:latin typeface="Montserrat Light"/>
                <a:ea typeface="Montserrat Light"/>
                <a:cs typeface="Montserrat Light"/>
                <a:sym typeface="Montserrat Light"/>
              </a:rPr>
              <a:t> 👉🏻 </a:t>
            </a:r>
            <a:r>
              <a:rPr lang="tr-TR" sz="2400">
                <a:solidFill>
                  <a:srgbClr val="434343"/>
                </a:solidFill>
                <a:highlight>
                  <a:srgbClr val="EFEFEF"/>
                </a:highlight>
                <a:latin typeface="Consolas"/>
                <a:ea typeface="Consolas"/>
                <a:cs typeface="Consolas"/>
                <a:sym typeface="Consolas"/>
              </a:rPr>
              <a:t>{}</a:t>
            </a:r>
            <a:r>
              <a:rPr b="0" i="0" lang="tr-TR" sz="2400" u="none" cap="none" strike="noStrike">
                <a:solidFill>
                  <a:srgbClr val="434343"/>
                </a:solidFill>
                <a:latin typeface="Montserrat Light"/>
                <a:ea typeface="Montserrat Light"/>
                <a:cs typeface="Montserrat Light"/>
                <a:sym typeface="Montserrat Light"/>
              </a:rPr>
              <a:t>.</a:t>
            </a:r>
            <a:endParaRPr b="0" i="0" sz="2400" u="none" cap="none" strike="noStrike">
              <a:solidFill>
                <a:srgbClr val="434343"/>
              </a:solidFill>
              <a:latin typeface="Montserrat Light"/>
              <a:ea typeface="Montserrat Light"/>
              <a:cs typeface="Montserrat Light"/>
              <a:sym typeface="Montserrat Light"/>
            </a:endParaRPr>
          </a:p>
          <a:p>
            <a:pPr indent="-381000" lvl="0" marL="457200" marR="0" rtl="0" algn="just">
              <a:lnSpc>
                <a:spcPct val="110000"/>
              </a:lnSpc>
              <a:spcBef>
                <a:spcPts val="600"/>
              </a:spcBef>
              <a:spcAft>
                <a:spcPts val="0"/>
              </a:spcAft>
              <a:buClr>
                <a:srgbClr val="741B47"/>
              </a:buClr>
              <a:buSzPts val="2400"/>
              <a:buFont typeface="Montserrat Light"/>
              <a:buChar char="▸"/>
            </a:pPr>
            <a:r>
              <a:rPr b="0" i="0" lang="tr-TR" sz="2400" u="none" cap="none" strike="noStrike">
                <a:solidFill>
                  <a:srgbClr val="434343"/>
                </a:solidFill>
                <a:latin typeface="Montserrat Light"/>
                <a:ea typeface="Montserrat Light"/>
                <a:cs typeface="Montserrat Light"/>
                <a:sym typeface="Montserrat Light"/>
              </a:rPr>
              <a:t>Another way to create a </a:t>
            </a:r>
            <a:r>
              <a:rPr lang="tr-TR" sz="2400">
                <a:solidFill>
                  <a:srgbClr val="434343"/>
                </a:solidFill>
                <a:highlight>
                  <a:srgbClr val="EFEFEF"/>
                </a:highlight>
                <a:latin typeface="Consolas"/>
                <a:ea typeface="Consolas"/>
                <a:cs typeface="Consolas"/>
                <a:sym typeface="Consolas"/>
              </a:rPr>
              <a:t>dict</a:t>
            </a:r>
            <a:r>
              <a:rPr b="0" i="0" lang="tr-TR" sz="2400" u="none" cap="none" strike="noStrike">
                <a:solidFill>
                  <a:srgbClr val="434343"/>
                </a:solidFill>
                <a:latin typeface="Montserrat Light"/>
                <a:ea typeface="Montserrat Light"/>
                <a:cs typeface="Montserrat Light"/>
                <a:sym typeface="Montserrat Light"/>
              </a:rPr>
              <a:t> is to call the </a:t>
            </a:r>
            <a:r>
              <a:rPr lang="tr-TR" sz="2400">
                <a:solidFill>
                  <a:srgbClr val="FF00FF"/>
                </a:solidFill>
                <a:highlight>
                  <a:srgbClr val="EFEFEF"/>
                </a:highlight>
                <a:latin typeface="Consolas"/>
                <a:ea typeface="Consolas"/>
                <a:cs typeface="Consolas"/>
                <a:sym typeface="Consolas"/>
              </a:rPr>
              <a:t>dict</a:t>
            </a:r>
            <a:r>
              <a:rPr b="0" i="0" lang="tr-TR" sz="2400" u="none" cap="none" strike="noStrike">
                <a:solidFill>
                  <a:srgbClr val="434343"/>
                </a:solidFill>
                <a:highlight>
                  <a:srgbClr val="EFEFEF"/>
                </a:highlight>
                <a:latin typeface="Consolas"/>
                <a:ea typeface="Consolas"/>
                <a:cs typeface="Consolas"/>
                <a:sym typeface="Consolas"/>
              </a:rPr>
              <a:t>()</a:t>
            </a:r>
            <a:r>
              <a:rPr b="0" i="0" lang="tr-TR" sz="2400" u="none" cap="none" strike="noStrike">
                <a:solidFill>
                  <a:srgbClr val="434343"/>
                </a:solidFill>
                <a:latin typeface="Montserrat Light"/>
                <a:ea typeface="Montserrat Light"/>
                <a:cs typeface="Montserrat Light"/>
                <a:sym typeface="Montserrat Light"/>
              </a:rPr>
              <a:t> function.</a:t>
            </a:r>
            <a:endParaRPr b="0" i="0" sz="2400" u="none" cap="none" strike="noStrike">
              <a:solidFill>
                <a:schemeClr val="dk1"/>
              </a:solidFill>
              <a:latin typeface="Montserrat Light"/>
              <a:ea typeface="Montserrat Light"/>
              <a:cs typeface="Montserrat Light"/>
              <a:sym typeface="Montserrat Light"/>
            </a:endParaRPr>
          </a:p>
        </p:txBody>
      </p:sp>
      <p:sp>
        <p:nvSpPr>
          <p:cNvPr id="719" name="Google Shape;719;p22"/>
          <p:cNvSpPr txBox="1"/>
          <p:nvPr/>
        </p:nvSpPr>
        <p:spPr>
          <a:xfrm>
            <a:off x="194775" y="2851550"/>
            <a:ext cx="2156100" cy="1338900"/>
          </a:xfrm>
          <a:prstGeom prst="rect">
            <a:avLst/>
          </a:prstGeom>
          <a:solidFill>
            <a:srgbClr val="D9EAD3"/>
          </a:solidFill>
          <a:ln>
            <a:noFill/>
          </a:ln>
          <a:effectLst>
            <a:outerShdw blurRad="57150" rotWithShape="0" algn="bl" dir="5400000" dist="57150">
              <a:srgbClr val="000000">
                <a:alpha val="48240"/>
              </a:srgbClr>
            </a:outerShdw>
          </a:effectLst>
        </p:spPr>
        <p:txBody>
          <a:bodyPr anchorCtr="0" anchor="t" bIns="91425" lIns="91425" spcFirstLastPara="1" rIns="91425" wrap="square" tIns="91425">
            <a:noAutofit/>
          </a:bodyPr>
          <a:lstStyle/>
          <a:p>
            <a:pPr indent="-419100" lvl="0" marL="457200" marR="0" rtl="0" algn="l">
              <a:lnSpc>
                <a:spcPct val="110000"/>
              </a:lnSpc>
              <a:spcBef>
                <a:spcPts val="600"/>
              </a:spcBef>
              <a:spcAft>
                <a:spcPts val="0"/>
              </a:spcAft>
              <a:buClr>
                <a:srgbClr val="434343"/>
              </a:buClr>
              <a:buSzPts val="3000"/>
              <a:buFont typeface="Arial"/>
              <a:buChar char="●"/>
            </a:pPr>
            <a:r>
              <a:rPr lang="tr-TR" sz="3000">
                <a:solidFill>
                  <a:srgbClr val="434343"/>
                </a:solidFill>
                <a:highlight>
                  <a:srgbClr val="EFEFEF"/>
                </a:highlight>
                <a:latin typeface="Consolas"/>
                <a:ea typeface="Consolas"/>
                <a:cs typeface="Consolas"/>
                <a:sym typeface="Consolas"/>
              </a:rPr>
              <a:t>{}</a:t>
            </a:r>
            <a:endParaRPr b="0" i="0" sz="3000" u="none" cap="none" strike="noStrike">
              <a:solidFill>
                <a:srgbClr val="434343"/>
              </a:solidFill>
              <a:highlight>
                <a:srgbClr val="EFEFEF"/>
              </a:highlight>
              <a:latin typeface="Consolas"/>
              <a:ea typeface="Consolas"/>
              <a:cs typeface="Consolas"/>
              <a:sym typeface="Consolas"/>
            </a:endParaRPr>
          </a:p>
          <a:p>
            <a:pPr indent="-419100" lvl="0" marL="457200" marR="0" rtl="0" algn="l">
              <a:lnSpc>
                <a:spcPct val="110000"/>
              </a:lnSpc>
              <a:spcBef>
                <a:spcPts val="0"/>
              </a:spcBef>
              <a:spcAft>
                <a:spcPts val="0"/>
              </a:spcAft>
              <a:buClr>
                <a:srgbClr val="000000"/>
              </a:buClr>
              <a:buSzPts val="3000"/>
              <a:buFont typeface="Arial"/>
              <a:buChar char="●"/>
            </a:pPr>
            <a:r>
              <a:rPr lang="tr-TR" sz="3000">
                <a:solidFill>
                  <a:srgbClr val="FF00FF"/>
                </a:solidFill>
                <a:highlight>
                  <a:srgbClr val="EFEFEF"/>
                </a:highlight>
                <a:latin typeface="Consolas"/>
                <a:ea typeface="Consolas"/>
                <a:cs typeface="Consolas"/>
                <a:sym typeface="Consolas"/>
              </a:rPr>
              <a:t>dict</a:t>
            </a:r>
            <a:r>
              <a:rPr b="0" i="0" lang="tr-TR" sz="3000" u="none" cap="none" strike="noStrike">
                <a:solidFill>
                  <a:srgbClr val="434343"/>
                </a:solidFill>
                <a:highlight>
                  <a:srgbClr val="EFEFEF"/>
                </a:highlight>
                <a:latin typeface="Consolas"/>
                <a:ea typeface="Consolas"/>
                <a:cs typeface="Consolas"/>
                <a:sym typeface="Consolas"/>
              </a:rPr>
              <a:t>()</a:t>
            </a:r>
            <a:endParaRPr b="0" i="0" sz="3000" u="none" cap="none" strike="noStrike">
              <a:solidFill>
                <a:srgbClr val="0000FF"/>
              </a:solidFill>
              <a:highlight>
                <a:srgbClr val="EFEFEF"/>
              </a:highlight>
              <a:latin typeface="Consolas"/>
              <a:ea typeface="Consolas"/>
              <a:cs typeface="Consolas"/>
              <a:sym typeface="Consolas"/>
            </a:endParaRPr>
          </a:p>
          <a:p>
            <a:pPr indent="0" lvl="0" marL="0" marR="0" rtl="0" algn="l">
              <a:lnSpc>
                <a:spcPct val="110000"/>
              </a:lnSpc>
              <a:spcBef>
                <a:spcPts val="600"/>
              </a:spcBef>
              <a:spcAft>
                <a:spcPts val="0"/>
              </a:spcAft>
              <a:buClr>
                <a:srgbClr val="000000"/>
              </a:buClr>
              <a:buSzPts val="3200"/>
              <a:buFont typeface="Arial"/>
              <a:buNone/>
            </a:pPr>
            <a:r>
              <a:t/>
            </a:r>
            <a:endParaRPr b="0" i="0" sz="3000" u="none" cap="none" strike="noStrike">
              <a:solidFill>
                <a:srgbClr val="FF0000"/>
              </a:solidFill>
              <a:highlight>
                <a:srgbClr val="EFEFEF"/>
              </a:highlight>
              <a:latin typeface="Consolas"/>
              <a:ea typeface="Consolas"/>
              <a:cs typeface="Consolas"/>
              <a:sym typeface="Consolas"/>
            </a:endParaRPr>
          </a:p>
          <a:p>
            <a:pPr indent="0" lvl="0" marL="0" marR="0" rtl="0" algn="l">
              <a:lnSpc>
                <a:spcPct val="110000"/>
              </a:lnSpc>
              <a:spcBef>
                <a:spcPts val="600"/>
              </a:spcBef>
              <a:spcAft>
                <a:spcPts val="0"/>
              </a:spcAft>
              <a:buClr>
                <a:srgbClr val="000000"/>
              </a:buClr>
              <a:buSzPts val="3200"/>
              <a:buFont typeface="Arial"/>
              <a:buNone/>
            </a:pPr>
            <a:r>
              <a:t/>
            </a:r>
            <a:endParaRPr b="0" i="0" sz="3000" u="none" cap="none" strike="noStrike">
              <a:solidFill>
                <a:srgbClr val="434343"/>
              </a:solidFill>
              <a:latin typeface="Montserrat"/>
              <a:ea typeface="Montserrat"/>
              <a:cs typeface="Montserrat"/>
              <a:sym typeface="Montserrat"/>
            </a:endParaRPr>
          </a:p>
        </p:txBody>
      </p:sp>
      <p:sp>
        <p:nvSpPr>
          <p:cNvPr id="720" name="Google Shape;720;p22"/>
          <p:cNvSpPr txBox="1"/>
          <p:nvPr/>
        </p:nvSpPr>
        <p:spPr>
          <a:xfrm>
            <a:off x="2595250" y="2280775"/>
            <a:ext cx="6394200" cy="13389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grocer1 </a:t>
            </a:r>
            <a:r>
              <a:rPr b="0" i="0" lang="tr-TR" sz="2000" u="none" cap="none" strike="noStrike">
                <a:solidFill>
                  <a:srgbClr val="434343"/>
                </a:solidFill>
                <a:latin typeface="Consolas"/>
                <a:ea typeface="Consolas"/>
                <a:cs typeface="Consolas"/>
                <a:sym typeface="Consolas"/>
              </a:rPr>
              <a:t>= </a:t>
            </a:r>
            <a:r>
              <a:rPr lang="tr-TR" sz="2000">
                <a:solidFill>
                  <a:srgbClr val="434343"/>
                </a:solidFill>
                <a:latin typeface="Consolas"/>
                <a:ea typeface="Consolas"/>
                <a:cs typeface="Consolas"/>
                <a:sym typeface="Consolas"/>
              </a:rPr>
              <a:t>{</a:t>
            </a:r>
            <a:r>
              <a:rPr b="0" i="0" lang="tr-TR" sz="2000" u="none" cap="none" strike="noStrike">
                <a:solidFill>
                  <a:srgbClr val="FF0000"/>
                </a:solidFill>
                <a:latin typeface="Consolas"/>
                <a:ea typeface="Consolas"/>
                <a:cs typeface="Consolas"/>
                <a:sym typeface="Consolas"/>
              </a:rPr>
              <a:t>'</a:t>
            </a:r>
            <a:r>
              <a:rPr lang="tr-TR" sz="2000">
                <a:solidFill>
                  <a:srgbClr val="FF0000"/>
                </a:solidFill>
                <a:latin typeface="Consolas"/>
                <a:ea typeface="Consolas"/>
                <a:cs typeface="Consolas"/>
                <a:sym typeface="Consolas"/>
              </a:rPr>
              <a:t>fruit</a:t>
            </a:r>
            <a:r>
              <a:rPr b="0" i="0" lang="tr-TR" sz="2000" u="none" cap="none" strike="noStrike">
                <a:solidFill>
                  <a:srgbClr val="FF0000"/>
                </a:solidFill>
                <a:latin typeface="Consolas"/>
                <a:ea typeface="Consolas"/>
                <a:cs typeface="Consolas"/>
                <a:sym typeface="Consolas"/>
              </a:rPr>
              <a:t>'</a:t>
            </a:r>
            <a:r>
              <a:rPr lang="tr-TR" sz="2000">
                <a:solidFill>
                  <a:srgbClr val="434343"/>
                </a:solidFill>
                <a:latin typeface="Consolas"/>
                <a:ea typeface="Consolas"/>
                <a:cs typeface="Consolas"/>
                <a:sym typeface="Consolas"/>
              </a:rPr>
              <a:t>:</a:t>
            </a:r>
            <a:r>
              <a:rPr b="0" i="0" lang="tr-TR" sz="2000" u="none" cap="none" strike="noStrike">
                <a:solidFill>
                  <a:srgbClr val="FF0000"/>
                </a:solidFill>
                <a:latin typeface="Consolas"/>
                <a:ea typeface="Consolas"/>
                <a:cs typeface="Consolas"/>
                <a:sym typeface="Consolas"/>
              </a:rPr>
              <a:t>'</a:t>
            </a:r>
            <a:r>
              <a:rPr lang="tr-TR" sz="2000">
                <a:solidFill>
                  <a:srgbClr val="FF0000"/>
                </a:solidFill>
                <a:latin typeface="Consolas"/>
                <a:ea typeface="Consolas"/>
                <a:cs typeface="Consolas"/>
                <a:sym typeface="Consolas"/>
              </a:rPr>
              <a:t>apple</a:t>
            </a:r>
            <a:r>
              <a:rPr b="0" i="0" lang="tr-TR" sz="2000" u="none" cap="none" strike="noStrike">
                <a:solidFill>
                  <a:srgbClr val="FF0000"/>
                </a:solidFill>
                <a:latin typeface="Consolas"/>
                <a:ea typeface="Consolas"/>
                <a:cs typeface="Consolas"/>
                <a:sym typeface="Consolas"/>
              </a:rPr>
              <a:t>'</a:t>
            </a:r>
            <a:r>
              <a:rPr b="0" i="0" lang="tr-TR" sz="2000" u="none" cap="none" strike="noStrike">
                <a:solidFill>
                  <a:srgbClr val="434343"/>
                </a:solidFill>
                <a:latin typeface="Consolas"/>
                <a:ea typeface="Consolas"/>
                <a:cs typeface="Consolas"/>
                <a:sym typeface="Consolas"/>
              </a:rPr>
              <a:t>,</a:t>
            </a:r>
            <a:r>
              <a:rPr b="0" i="0" lang="tr-TR" sz="2000" u="none" cap="none" strike="noStrike">
                <a:solidFill>
                  <a:srgbClr val="FF0000"/>
                </a:solidFill>
                <a:latin typeface="Consolas"/>
                <a:ea typeface="Consolas"/>
                <a:cs typeface="Consolas"/>
                <a:sym typeface="Consolas"/>
              </a:rPr>
              <a:t> '</a:t>
            </a:r>
            <a:r>
              <a:rPr lang="tr-TR" sz="2000">
                <a:solidFill>
                  <a:srgbClr val="FF0000"/>
                </a:solidFill>
                <a:latin typeface="Consolas"/>
                <a:ea typeface="Consolas"/>
                <a:cs typeface="Consolas"/>
                <a:sym typeface="Consolas"/>
              </a:rPr>
              <a:t>drink</a:t>
            </a:r>
            <a:r>
              <a:rPr b="0" i="0" lang="tr-TR" sz="2000" u="none" cap="none" strike="noStrike">
                <a:solidFill>
                  <a:srgbClr val="FF0000"/>
                </a:solidFill>
                <a:latin typeface="Consolas"/>
                <a:ea typeface="Consolas"/>
                <a:cs typeface="Consolas"/>
                <a:sym typeface="Consolas"/>
              </a:rPr>
              <a:t>'</a:t>
            </a:r>
            <a:r>
              <a:rPr lang="tr-TR" sz="2000">
                <a:solidFill>
                  <a:srgbClr val="434343"/>
                </a:solidFill>
                <a:latin typeface="Consolas"/>
                <a:ea typeface="Consolas"/>
                <a:cs typeface="Consolas"/>
                <a:sym typeface="Consolas"/>
              </a:rPr>
              <a:t>:</a:t>
            </a:r>
            <a:r>
              <a:rPr b="0" i="0" lang="tr-TR" sz="2000" u="none" cap="none" strike="noStrike">
                <a:solidFill>
                  <a:srgbClr val="FF0000"/>
                </a:solidFill>
                <a:latin typeface="Consolas"/>
                <a:ea typeface="Consolas"/>
                <a:cs typeface="Consolas"/>
                <a:sym typeface="Consolas"/>
              </a:rPr>
              <a:t>'</a:t>
            </a:r>
            <a:r>
              <a:rPr lang="tr-TR" sz="2000">
                <a:solidFill>
                  <a:srgbClr val="FF0000"/>
                </a:solidFill>
                <a:latin typeface="Consolas"/>
                <a:ea typeface="Consolas"/>
                <a:cs typeface="Consolas"/>
                <a:sym typeface="Consolas"/>
              </a:rPr>
              <a:t>water</a:t>
            </a:r>
            <a:r>
              <a:rPr b="0" i="0" lang="tr-TR" sz="2000" u="none" cap="none" strike="noStrike">
                <a:solidFill>
                  <a:srgbClr val="FF0000"/>
                </a:solidFill>
                <a:latin typeface="Consolas"/>
                <a:ea typeface="Consolas"/>
                <a:cs typeface="Consolas"/>
                <a:sym typeface="Consolas"/>
              </a:rPr>
              <a:t>'</a:t>
            </a:r>
            <a:r>
              <a:rPr b="0" i="0" lang="tr-TR" sz="2000" u="none" cap="none" strike="noStrike">
                <a:solidFill>
                  <a:srgbClr val="434343"/>
                </a:solidFill>
                <a:latin typeface="Consolas"/>
                <a:ea typeface="Consolas"/>
                <a:cs typeface="Consolas"/>
                <a:sym typeface="Consolas"/>
              </a:rPr>
              <a:t>}</a:t>
            </a:r>
            <a:endParaRPr b="0" i="0" sz="2000" u="none" cap="none" strike="noStrike">
              <a:solidFill>
                <a:srgbClr val="434343"/>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grocer2</a:t>
            </a:r>
            <a:r>
              <a:rPr b="0" i="0" lang="tr-TR" sz="2000" u="none" cap="none" strike="noStrike">
                <a:solidFill>
                  <a:srgbClr val="434343"/>
                </a:solidFill>
                <a:latin typeface="Consolas"/>
                <a:ea typeface="Consolas"/>
                <a:cs typeface="Consolas"/>
                <a:sym typeface="Consolas"/>
              </a:rPr>
              <a:t> =</a:t>
            </a:r>
            <a:r>
              <a:rPr b="0" i="0" lang="tr-TR" sz="2000" u="none" cap="none" strike="noStrike">
                <a:solidFill>
                  <a:srgbClr val="0000FF"/>
                </a:solidFill>
                <a:latin typeface="Consolas"/>
                <a:ea typeface="Consolas"/>
                <a:cs typeface="Consolas"/>
                <a:sym typeface="Consolas"/>
              </a:rPr>
              <a:t> </a:t>
            </a:r>
            <a:r>
              <a:rPr lang="tr-TR" sz="2000">
                <a:solidFill>
                  <a:srgbClr val="FF00FF"/>
                </a:solidFill>
                <a:latin typeface="Consolas"/>
                <a:ea typeface="Consolas"/>
                <a:cs typeface="Consolas"/>
                <a:sym typeface="Consolas"/>
              </a:rPr>
              <a:t>dict</a:t>
            </a:r>
            <a:r>
              <a:rPr b="0" i="0" lang="tr-TR" sz="2000" u="none" cap="none" strike="noStrike">
                <a:solidFill>
                  <a:srgbClr val="434343"/>
                </a:solidFill>
                <a:latin typeface="Consolas"/>
                <a:ea typeface="Consolas"/>
                <a:cs typeface="Consolas"/>
                <a:sym typeface="Consolas"/>
              </a:rPr>
              <a:t>(</a:t>
            </a:r>
            <a:r>
              <a:rPr lang="tr-TR" sz="2000">
                <a:solidFill>
                  <a:srgbClr val="434343"/>
                </a:solidFill>
                <a:latin typeface="Consolas"/>
                <a:ea typeface="Consolas"/>
                <a:cs typeface="Consolas"/>
                <a:sym typeface="Consolas"/>
              </a:rPr>
              <a:t>fruit=</a:t>
            </a:r>
            <a:r>
              <a:rPr lang="tr-TR" sz="2000">
                <a:solidFill>
                  <a:srgbClr val="FF0000"/>
                </a:solidFill>
                <a:latin typeface="Consolas"/>
                <a:ea typeface="Consolas"/>
                <a:cs typeface="Consolas"/>
                <a:sym typeface="Consolas"/>
              </a:rPr>
              <a:t>'apple'</a:t>
            </a:r>
            <a:r>
              <a:rPr lang="tr-TR" sz="2000">
                <a:solidFill>
                  <a:srgbClr val="434343"/>
                </a:solidFill>
                <a:latin typeface="Consolas"/>
                <a:ea typeface="Consolas"/>
                <a:cs typeface="Consolas"/>
                <a:sym typeface="Consolas"/>
              </a:rPr>
              <a:t>, drink=</a:t>
            </a:r>
            <a:r>
              <a:rPr lang="tr-TR" sz="2000">
                <a:solidFill>
                  <a:srgbClr val="FF0000"/>
                </a:solidFill>
                <a:latin typeface="Consolas"/>
                <a:ea typeface="Consolas"/>
                <a:cs typeface="Consolas"/>
                <a:sym typeface="Consolas"/>
              </a:rPr>
              <a:t>'water'</a:t>
            </a:r>
            <a:r>
              <a:rPr b="0" i="0" lang="tr-TR" sz="2000" u="none" cap="none" strike="noStrike">
                <a:solidFill>
                  <a:srgbClr val="434343"/>
                </a:solidFill>
                <a:latin typeface="Consolas"/>
                <a:ea typeface="Consolas"/>
                <a:cs typeface="Consolas"/>
                <a:sym typeface="Consolas"/>
              </a:rPr>
              <a:t>)</a:t>
            </a:r>
            <a:endParaRPr b="0" i="0" sz="2000" u="none" cap="none" strike="noStrike">
              <a:solidFill>
                <a:srgbClr val="434343"/>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b="0" i="0" lang="tr-TR" sz="2000" u="none" cap="none" strike="noStrike">
                <a:solidFill>
                  <a:srgbClr val="0000FF"/>
                </a:solidFill>
                <a:latin typeface="Consolas"/>
                <a:ea typeface="Consolas"/>
                <a:cs typeface="Consolas"/>
                <a:sym typeface="Consolas"/>
              </a:rPr>
              <a:t>print</a:t>
            </a:r>
            <a:r>
              <a:rPr b="0" i="0" lang="tr-TR" sz="2000" u="none" cap="none" strike="noStrike">
                <a:solidFill>
                  <a:srgbClr val="434343"/>
                </a:solidFill>
                <a:latin typeface="Consolas"/>
                <a:ea typeface="Consolas"/>
                <a:cs typeface="Consolas"/>
                <a:sym typeface="Consolas"/>
              </a:rPr>
              <a:t>(</a:t>
            </a:r>
            <a:r>
              <a:rPr lang="tr-TR" sz="2000">
                <a:solidFill>
                  <a:srgbClr val="434343"/>
                </a:solidFill>
                <a:latin typeface="Consolas"/>
                <a:ea typeface="Consolas"/>
                <a:cs typeface="Consolas"/>
                <a:sym typeface="Consolas"/>
              </a:rPr>
              <a:t>grocer</a:t>
            </a:r>
            <a:r>
              <a:rPr b="0" i="0" lang="tr-TR" sz="2000" u="none" cap="none" strike="noStrike">
                <a:solidFill>
                  <a:srgbClr val="434343"/>
                </a:solidFill>
                <a:latin typeface="Consolas"/>
                <a:ea typeface="Consolas"/>
                <a:cs typeface="Consolas"/>
                <a:sym typeface="Consolas"/>
              </a:rPr>
              <a:t>1)</a:t>
            </a:r>
            <a:endParaRPr b="0" i="0" sz="2000" u="none" cap="none" strike="noStrike">
              <a:solidFill>
                <a:srgbClr val="434343"/>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b="0" i="0" lang="tr-TR" sz="2000" u="none" cap="none" strike="noStrike">
                <a:solidFill>
                  <a:srgbClr val="0000FF"/>
                </a:solidFill>
                <a:latin typeface="Consolas"/>
                <a:ea typeface="Consolas"/>
                <a:cs typeface="Consolas"/>
                <a:sym typeface="Consolas"/>
              </a:rPr>
              <a:t>print</a:t>
            </a:r>
            <a:r>
              <a:rPr b="0" i="0" lang="tr-TR" sz="2000" u="none" cap="none" strike="noStrike">
                <a:solidFill>
                  <a:srgbClr val="434343"/>
                </a:solidFill>
                <a:latin typeface="Consolas"/>
                <a:ea typeface="Consolas"/>
                <a:cs typeface="Consolas"/>
                <a:sym typeface="Consolas"/>
              </a:rPr>
              <a:t>(</a:t>
            </a:r>
            <a:r>
              <a:rPr lang="tr-TR" sz="2000">
                <a:solidFill>
                  <a:srgbClr val="434343"/>
                </a:solidFill>
                <a:latin typeface="Consolas"/>
                <a:ea typeface="Consolas"/>
                <a:cs typeface="Consolas"/>
                <a:sym typeface="Consolas"/>
              </a:rPr>
              <a:t>grocer</a:t>
            </a:r>
            <a:r>
              <a:rPr b="0" i="0" lang="tr-TR" sz="2000" u="none" cap="none" strike="noStrike">
                <a:solidFill>
                  <a:srgbClr val="434343"/>
                </a:solidFill>
                <a:latin typeface="Consolas"/>
                <a:ea typeface="Consolas"/>
                <a:cs typeface="Consolas"/>
                <a:sym typeface="Consolas"/>
              </a:rPr>
              <a:t>2)</a:t>
            </a:r>
            <a:endParaRPr b="0" i="0" sz="2000" u="none" cap="none" strike="noStrike">
              <a:solidFill>
                <a:srgbClr val="434343"/>
              </a:solidFill>
              <a:latin typeface="Consolas"/>
              <a:ea typeface="Consolas"/>
              <a:cs typeface="Consolas"/>
              <a:sym typeface="Consolas"/>
            </a:endParaRPr>
          </a:p>
        </p:txBody>
      </p:sp>
      <p:sp>
        <p:nvSpPr>
          <p:cNvPr id="721" name="Google Shape;721;p22"/>
          <p:cNvSpPr txBox="1"/>
          <p:nvPr/>
        </p:nvSpPr>
        <p:spPr>
          <a:xfrm>
            <a:off x="2595250" y="3741875"/>
            <a:ext cx="6394200" cy="906300"/>
          </a:xfrm>
          <a:prstGeom prst="rect">
            <a:avLst/>
          </a:prstGeom>
          <a:solidFill>
            <a:srgbClr val="D9D9D9"/>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{'fruit': 'apple', 'drink': 'water'}</a:t>
            </a:r>
            <a:endParaRPr sz="2000">
              <a:solidFill>
                <a:srgbClr val="434343"/>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{'fruit': 'apple', 'drink': 'water'}</a:t>
            </a:r>
            <a:endParaRPr sz="2000">
              <a:solidFill>
                <a:srgbClr val="434343"/>
              </a:solidFill>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23"/>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727" name="Google Shape;727;p23"/>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Creating a </a:t>
            </a:r>
            <a:r>
              <a:rPr lang="tr-TR" sz="4000">
                <a:solidFill>
                  <a:srgbClr val="741B47"/>
                </a:solidFill>
                <a:highlight>
                  <a:srgbClr val="EFEFEF"/>
                </a:highlight>
                <a:latin typeface="Consolas"/>
                <a:ea typeface="Consolas"/>
                <a:cs typeface="Consolas"/>
                <a:sym typeface="Consolas"/>
              </a:rPr>
              <a:t>dict</a:t>
            </a:r>
            <a:endParaRPr sz="4000">
              <a:solidFill>
                <a:srgbClr val="419DD3"/>
              </a:solidFill>
              <a:highlight>
                <a:srgbClr val="EFEFEF"/>
              </a:highlight>
              <a:latin typeface="Consolas"/>
              <a:ea typeface="Consolas"/>
              <a:cs typeface="Consolas"/>
              <a:sym typeface="Consolas"/>
            </a:endParaRPr>
          </a:p>
        </p:txBody>
      </p:sp>
      <p:sp>
        <p:nvSpPr>
          <p:cNvPr id="728" name="Google Shape;728;p23"/>
          <p:cNvSpPr txBox="1"/>
          <p:nvPr>
            <p:ph idx="4294967295" type="subTitle"/>
          </p:nvPr>
        </p:nvSpPr>
        <p:spPr>
          <a:xfrm>
            <a:off x="524825" y="647800"/>
            <a:ext cx="5657100" cy="825300"/>
          </a:xfrm>
          <a:prstGeom prst="rect">
            <a:avLst/>
          </a:prstGeom>
          <a:noFill/>
          <a:ln>
            <a:noFill/>
          </a:ln>
        </p:spPr>
        <p:txBody>
          <a:bodyPr anchorCtr="0" anchor="t" bIns="0" lIns="0" spcFirstLastPara="1" rIns="0" wrap="square" tIns="0">
            <a:noAutofit/>
          </a:bodyPr>
          <a:lstStyle/>
          <a:p>
            <a:pPr indent="-412750" lvl="0" marL="457200" marR="0" rtl="0" algn="just">
              <a:lnSpc>
                <a:spcPct val="110000"/>
              </a:lnSpc>
              <a:spcBef>
                <a:spcPts val="600"/>
              </a:spcBef>
              <a:spcAft>
                <a:spcPts val="0"/>
              </a:spcAft>
              <a:buClr>
                <a:srgbClr val="741B47"/>
              </a:buClr>
              <a:buSzPts val="2900"/>
              <a:buFont typeface="Montserrat Light"/>
              <a:buChar char="▸"/>
            </a:pPr>
            <a:r>
              <a:rPr lang="tr-TR" sz="3000">
                <a:solidFill>
                  <a:srgbClr val="434343"/>
                </a:solidFill>
                <a:latin typeface="Montserrat Light"/>
                <a:ea typeface="Montserrat Light"/>
                <a:cs typeface="Montserrat Light"/>
                <a:sym typeface="Montserrat Light"/>
              </a:rPr>
              <a:t>Assigning a value to a key</a:t>
            </a:r>
            <a:endParaRPr b="0" i="0" sz="3000" u="none" cap="none" strike="noStrike">
              <a:solidFill>
                <a:srgbClr val="434343"/>
              </a:solidFill>
              <a:latin typeface="Montserrat Light"/>
              <a:ea typeface="Montserrat Light"/>
              <a:cs typeface="Montserrat Light"/>
              <a:sym typeface="Montserrat Light"/>
            </a:endParaRPr>
          </a:p>
        </p:txBody>
      </p:sp>
      <p:pic>
        <p:nvPicPr>
          <p:cNvPr id="729" name="Google Shape;729;p23"/>
          <p:cNvPicPr preferRelativeResize="0"/>
          <p:nvPr/>
        </p:nvPicPr>
        <p:blipFill>
          <a:blip r:embed="rId3">
            <a:alphaModFix/>
          </a:blip>
          <a:stretch>
            <a:fillRect/>
          </a:stretch>
        </p:blipFill>
        <p:spPr>
          <a:xfrm>
            <a:off x="152400" y="2656900"/>
            <a:ext cx="8839199" cy="1575209"/>
          </a:xfrm>
          <a:prstGeom prst="rect">
            <a:avLst/>
          </a:prstGeom>
          <a:noFill/>
          <a:ln>
            <a:noFill/>
          </a:ln>
        </p:spPr>
      </p:pic>
      <p:pic>
        <p:nvPicPr>
          <p:cNvPr id="730" name="Google Shape;730;p23"/>
          <p:cNvPicPr preferRelativeResize="0"/>
          <p:nvPr/>
        </p:nvPicPr>
        <p:blipFill>
          <a:blip r:embed="rId4">
            <a:alphaModFix/>
          </a:blip>
          <a:stretch>
            <a:fillRect/>
          </a:stretch>
        </p:blipFill>
        <p:spPr>
          <a:xfrm>
            <a:off x="152400" y="4289650"/>
            <a:ext cx="8839198" cy="50904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24"/>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736" name="Google Shape;736;p24"/>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Creating a </a:t>
            </a:r>
            <a:r>
              <a:rPr lang="tr-TR" sz="4000">
                <a:solidFill>
                  <a:srgbClr val="741B47"/>
                </a:solidFill>
                <a:highlight>
                  <a:srgbClr val="EFEFEF"/>
                </a:highlight>
                <a:latin typeface="Consolas"/>
                <a:ea typeface="Consolas"/>
                <a:cs typeface="Consolas"/>
                <a:sym typeface="Consolas"/>
              </a:rPr>
              <a:t>dict</a:t>
            </a:r>
            <a:endParaRPr sz="4000">
              <a:solidFill>
                <a:srgbClr val="419DD3"/>
              </a:solidFill>
              <a:highlight>
                <a:srgbClr val="EFEFEF"/>
              </a:highlight>
              <a:latin typeface="Consolas"/>
              <a:ea typeface="Consolas"/>
              <a:cs typeface="Consolas"/>
              <a:sym typeface="Consolas"/>
            </a:endParaRPr>
          </a:p>
        </p:txBody>
      </p:sp>
      <p:sp>
        <p:nvSpPr>
          <p:cNvPr id="737" name="Google Shape;737;p24"/>
          <p:cNvSpPr txBox="1"/>
          <p:nvPr>
            <p:ph idx="4294967295" type="subTitle"/>
          </p:nvPr>
        </p:nvSpPr>
        <p:spPr>
          <a:xfrm>
            <a:off x="299525" y="723900"/>
            <a:ext cx="8577000" cy="626400"/>
          </a:xfrm>
          <a:prstGeom prst="rect">
            <a:avLst/>
          </a:prstGeom>
          <a:noFill/>
          <a:ln>
            <a:noFill/>
          </a:ln>
        </p:spPr>
        <p:txBody>
          <a:bodyPr anchorCtr="0" anchor="t" bIns="0" lIns="0" spcFirstLastPara="1" rIns="0" wrap="square" tIns="0">
            <a:noAutofit/>
          </a:bodyPr>
          <a:lstStyle/>
          <a:p>
            <a:pPr indent="-381000" lvl="0" marL="457200" marR="0" rtl="0" algn="l">
              <a:lnSpc>
                <a:spcPct val="110000"/>
              </a:lnSpc>
              <a:spcBef>
                <a:spcPts val="600"/>
              </a:spcBef>
              <a:spcAft>
                <a:spcPts val="0"/>
              </a:spcAft>
              <a:buClr>
                <a:srgbClr val="741B47"/>
              </a:buClr>
              <a:buSzPts val="2400"/>
              <a:buFont typeface="Montserrat Light"/>
              <a:buChar char="▸"/>
            </a:pPr>
            <a:r>
              <a:rPr b="0" i="0" lang="tr-TR" sz="2200" u="none" cap="none" strike="noStrike">
                <a:solidFill>
                  <a:srgbClr val="434343"/>
                </a:solidFill>
                <a:latin typeface="Montserrat Light"/>
                <a:ea typeface="Montserrat Light"/>
                <a:cs typeface="Montserrat Light"/>
                <a:sym typeface="Montserrat Light"/>
              </a:rPr>
              <a:t>Let’s </a:t>
            </a:r>
            <a:r>
              <a:rPr lang="tr-TR" sz="2200">
                <a:solidFill>
                  <a:srgbClr val="434343"/>
                </a:solidFill>
                <a:latin typeface="Montserrat Light"/>
                <a:ea typeface="Montserrat Light"/>
                <a:cs typeface="Montserrat Light"/>
                <a:sym typeface="Montserrat Light"/>
              </a:rPr>
              <a:t>add a new item into the</a:t>
            </a:r>
            <a:r>
              <a:rPr b="0" i="0" lang="tr-TR" sz="2200" u="none" cap="none" strike="noStrike">
                <a:solidFill>
                  <a:srgbClr val="434343"/>
                </a:solidFill>
                <a:latin typeface="Montserrat Light"/>
                <a:ea typeface="Montserrat Light"/>
                <a:cs typeface="Montserrat Light"/>
                <a:sym typeface="Montserrat Light"/>
              </a:rPr>
              <a:t> </a:t>
            </a:r>
            <a:r>
              <a:rPr lang="tr-TR" sz="2200">
                <a:solidFill>
                  <a:srgbClr val="434343"/>
                </a:solidFill>
                <a:highlight>
                  <a:srgbClr val="EFEFEF"/>
                </a:highlight>
                <a:latin typeface="Consolas"/>
                <a:ea typeface="Consolas"/>
                <a:cs typeface="Consolas"/>
                <a:sym typeface="Consolas"/>
              </a:rPr>
              <a:t>dict</a:t>
            </a:r>
            <a:r>
              <a:rPr b="0" i="0" lang="tr-TR" sz="2200" u="none" cap="none" strike="noStrike">
                <a:solidFill>
                  <a:srgbClr val="434343"/>
                </a:solidFill>
                <a:latin typeface="Montserrat Light"/>
                <a:ea typeface="Montserrat Light"/>
                <a:cs typeface="Montserrat Light"/>
                <a:sym typeface="Montserrat Light"/>
              </a:rPr>
              <a:t>.</a:t>
            </a:r>
            <a:endParaRPr b="0" i="0" sz="2400" u="none" cap="none" strike="noStrike">
              <a:solidFill>
                <a:srgbClr val="434343"/>
              </a:solidFill>
              <a:latin typeface="Montserrat Light"/>
              <a:ea typeface="Montserrat Light"/>
              <a:cs typeface="Montserrat Light"/>
              <a:sym typeface="Montserrat Light"/>
            </a:endParaRPr>
          </a:p>
        </p:txBody>
      </p:sp>
      <p:pic>
        <p:nvPicPr>
          <p:cNvPr id="738" name="Google Shape;738;p24"/>
          <p:cNvPicPr preferRelativeResize="0"/>
          <p:nvPr/>
        </p:nvPicPr>
        <p:blipFill>
          <a:blip r:embed="rId3">
            <a:alphaModFix/>
          </a:blip>
          <a:stretch>
            <a:fillRect/>
          </a:stretch>
        </p:blipFill>
        <p:spPr>
          <a:xfrm>
            <a:off x="152400" y="1350300"/>
            <a:ext cx="8839203" cy="195151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25"/>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744" name="Google Shape;744;p25"/>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Creating a </a:t>
            </a:r>
            <a:r>
              <a:rPr lang="tr-TR" sz="4000">
                <a:solidFill>
                  <a:srgbClr val="741B47"/>
                </a:solidFill>
                <a:highlight>
                  <a:srgbClr val="EFEFEF"/>
                </a:highlight>
                <a:latin typeface="Consolas"/>
                <a:ea typeface="Consolas"/>
                <a:cs typeface="Consolas"/>
                <a:sym typeface="Consolas"/>
              </a:rPr>
              <a:t>dict</a:t>
            </a:r>
            <a:endParaRPr sz="4000">
              <a:solidFill>
                <a:srgbClr val="419DD3"/>
              </a:solidFill>
              <a:highlight>
                <a:srgbClr val="EFEFEF"/>
              </a:highlight>
              <a:latin typeface="Consolas"/>
              <a:ea typeface="Consolas"/>
              <a:cs typeface="Consolas"/>
              <a:sym typeface="Consolas"/>
            </a:endParaRPr>
          </a:p>
        </p:txBody>
      </p:sp>
      <p:sp>
        <p:nvSpPr>
          <p:cNvPr id="745" name="Google Shape;745;p25"/>
          <p:cNvSpPr txBox="1"/>
          <p:nvPr>
            <p:ph idx="4294967295" type="subTitle"/>
          </p:nvPr>
        </p:nvSpPr>
        <p:spPr>
          <a:xfrm>
            <a:off x="299525" y="723900"/>
            <a:ext cx="8577000" cy="626400"/>
          </a:xfrm>
          <a:prstGeom prst="rect">
            <a:avLst/>
          </a:prstGeom>
          <a:noFill/>
          <a:ln>
            <a:noFill/>
          </a:ln>
        </p:spPr>
        <p:txBody>
          <a:bodyPr anchorCtr="0" anchor="t" bIns="0" lIns="0" spcFirstLastPara="1" rIns="0" wrap="square" tIns="0">
            <a:noAutofit/>
          </a:bodyPr>
          <a:lstStyle/>
          <a:p>
            <a:pPr indent="-381000" lvl="0" marL="457200" marR="0" rtl="0" algn="l">
              <a:lnSpc>
                <a:spcPct val="110000"/>
              </a:lnSpc>
              <a:spcBef>
                <a:spcPts val="600"/>
              </a:spcBef>
              <a:spcAft>
                <a:spcPts val="0"/>
              </a:spcAft>
              <a:buClr>
                <a:srgbClr val="741B47"/>
              </a:buClr>
              <a:buSzPts val="2400"/>
              <a:buFont typeface="Montserrat Light"/>
              <a:buChar char="▸"/>
            </a:pPr>
            <a:r>
              <a:rPr b="0" i="0" lang="tr-TR" sz="2200" u="none" cap="none" strike="noStrike">
                <a:solidFill>
                  <a:srgbClr val="434343"/>
                </a:solidFill>
                <a:latin typeface="Montserrat Light"/>
                <a:ea typeface="Montserrat Light"/>
                <a:cs typeface="Montserrat Light"/>
                <a:sym typeface="Montserrat Light"/>
              </a:rPr>
              <a:t>Let’s </a:t>
            </a:r>
            <a:r>
              <a:rPr lang="tr-TR" sz="2200">
                <a:solidFill>
                  <a:srgbClr val="434343"/>
                </a:solidFill>
                <a:latin typeface="Montserrat Light"/>
                <a:ea typeface="Montserrat Light"/>
                <a:cs typeface="Montserrat Light"/>
                <a:sym typeface="Montserrat Light"/>
              </a:rPr>
              <a:t>add a new item into the</a:t>
            </a:r>
            <a:r>
              <a:rPr b="0" i="0" lang="tr-TR" sz="2200" u="none" cap="none" strike="noStrike">
                <a:solidFill>
                  <a:srgbClr val="434343"/>
                </a:solidFill>
                <a:latin typeface="Montserrat Light"/>
                <a:ea typeface="Montserrat Light"/>
                <a:cs typeface="Montserrat Light"/>
                <a:sym typeface="Montserrat Light"/>
              </a:rPr>
              <a:t> </a:t>
            </a:r>
            <a:r>
              <a:rPr lang="tr-TR" sz="2200">
                <a:solidFill>
                  <a:srgbClr val="434343"/>
                </a:solidFill>
                <a:highlight>
                  <a:srgbClr val="EFEFEF"/>
                </a:highlight>
                <a:latin typeface="Consolas"/>
                <a:ea typeface="Consolas"/>
                <a:cs typeface="Consolas"/>
                <a:sym typeface="Consolas"/>
              </a:rPr>
              <a:t>dict</a:t>
            </a:r>
            <a:r>
              <a:rPr b="0" i="0" lang="tr-TR" sz="2200" u="none" cap="none" strike="noStrike">
                <a:solidFill>
                  <a:srgbClr val="434343"/>
                </a:solidFill>
                <a:latin typeface="Montserrat Light"/>
                <a:ea typeface="Montserrat Light"/>
                <a:cs typeface="Montserrat Light"/>
                <a:sym typeface="Montserrat Light"/>
              </a:rPr>
              <a:t>.</a:t>
            </a:r>
            <a:endParaRPr b="0" i="0" sz="2400" u="none" cap="none" strike="noStrike">
              <a:solidFill>
                <a:srgbClr val="434343"/>
              </a:solidFill>
              <a:latin typeface="Montserrat Light"/>
              <a:ea typeface="Montserrat Light"/>
              <a:cs typeface="Montserrat Light"/>
              <a:sym typeface="Montserrat Light"/>
            </a:endParaRPr>
          </a:p>
        </p:txBody>
      </p:sp>
      <p:pic>
        <p:nvPicPr>
          <p:cNvPr id="746" name="Google Shape;746;p25"/>
          <p:cNvPicPr preferRelativeResize="0"/>
          <p:nvPr/>
        </p:nvPicPr>
        <p:blipFill>
          <a:blip r:embed="rId3">
            <a:alphaModFix/>
          </a:blip>
          <a:stretch>
            <a:fillRect/>
          </a:stretch>
        </p:blipFill>
        <p:spPr>
          <a:xfrm>
            <a:off x="152400" y="1350300"/>
            <a:ext cx="8839203" cy="1951512"/>
          </a:xfrm>
          <a:prstGeom prst="rect">
            <a:avLst/>
          </a:prstGeom>
          <a:noFill/>
          <a:ln>
            <a:noFill/>
          </a:ln>
        </p:spPr>
      </p:pic>
      <p:pic>
        <p:nvPicPr>
          <p:cNvPr id="747" name="Google Shape;747;p25"/>
          <p:cNvPicPr preferRelativeResize="0"/>
          <p:nvPr/>
        </p:nvPicPr>
        <p:blipFill>
          <a:blip r:embed="rId4">
            <a:alphaModFix/>
          </a:blip>
          <a:stretch>
            <a:fillRect/>
          </a:stretch>
        </p:blipFill>
        <p:spPr>
          <a:xfrm>
            <a:off x="152400" y="3454198"/>
            <a:ext cx="8839202" cy="121421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26"/>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753" name="Google Shape;753;p26"/>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Creating a </a:t>
            </a:r>
            <a:r>
              <a:rPr lang="tr-TR" sz="4000">
                <a:solidFill>
                  <a:srgbClr val="741B47"/>
                </a:solidFill>
                <a:highlight>
                  <a:srgbClr val="EFEFEF"/>
                </a:highlight>
                <a:latin typeface="Consolas"/>
                <a:ea typeface="Consolas"/>
                <a:cs typeface="Consolas"/>
                <a:sym typeface="Consolas"/>
              </a:rPr>
              <a:t>dict</a:t>
            </a:r>
            <a:endParaRPr sz="4000">
              <a:solidFill>
                <a:srgbClr val="419DD3"/>
              </a:solidFill>
              <a:highlight>
                <a:srgbClr val="EFEFEF"/>
              </a:highlight>
              <a:latin typeface="Consolas"/>
              <a:ea typeface="Consolas"/>
              <a:cs typeface="Consolas"/>
              <a:sym typeface="Consolas"/>
            </a:endParaRPr>
          </a:p>
        </p:txBody>
      </p:sp>
      <p:pic>
        <p:nvPicPr>
          <p:cNvPr id="754" name="Google Shape;754;p26"/>
          <p:cNvPicPr preferRelativeResize="0"/>
          <p:nvPr/>
        </p:nvPicPr>
        <p:blipFill>
          <a:blip r:embed="rId3">
            <a:alphaModFix/>
          </a:blip>
          <a:stretch>
            <a:fillRect/>
          </a:stretch>
        </p:blipFill>
        <p:spPr>
          <a:xfrm>
            <a:off x="152400" y="800200"/>
            <a:ext cx="8087643" cy="4038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9"/>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333" name="Google Shape;333;p9"/>
          <p:cNvSpPr txBox="1"/>
          <p:nvPr>
            <p:ph idx="4294967295" type="ctrTitle"/>
          </p:nvPr>
        </p:nvSpPr>
        <p:spPr>
          <a:xfrm>
            <a:off x="1264525" y="0"/>
            <a:ext cx="6690600" cy="654600"/>
          </a:xfrm>
          <a:prstGeom prst="rect">
            <a:avLst/>
          </a:prstGeom>
          <a:noFill/>
          <a:ln>
            <a:noFill/>
          </a:ln>
        </p:spPr>
        <p:txBody>
          <a:bodyPr anchorCtr="0" anchor="b" bIns="0" lIns="0" spcFirstLastPara="1" rIns="0" wrap="square" tIns="0">
            <a:noAutofit/>
          </a:bodyPr>
          <a:lstStyle/>
          <a:p>
            <a:pPr indent="0" lvl="0" marL="0" marR="0" rtl="0" algn="ctr">
              <a:lnSpc>
                <a:spcPct val="80000"/>
              </a:lnSpc>
              <a:spcBef>
                <a:spcPts val="0"/>
              </a:spcBef>
              <a:spcAft>
                <a:spcPts val="0"/>
              </a:spcAft>
              <a:buClr>
                <a:schemeClr val="accent2"/>
              </a:buClr>
              <a:buSzPts val="4800"/>
              <a:buFont typeface="Raleway SemiBold"/>
              <a:buNone/>
            </a:pPr>
            <a:r>
              <a:rPr b="0" i="0" lang="tr-TR" sz="4800" u="none" cap="none" strike="noStrike">
                <a:solidFill>
                  <a:srgbClr val="741B47"/>
                </a:solidFill>
                <a:latin typeface="Raleway Medium"/>
                <a:ea typeface="Raleway Medium"/>
                <a:cs typeface="Raleway Medium"/>
                <a:sym typeface="Raleway Medium"/>
              </a:rPr>
              <a:t>Table of Contents</a:t>
            </a:r>
            <a:endParaRPr b="0" i="0" sz="4800" u="none" cap="none" strike="noStrike">
              <a:solidFill>
                <a:srgbClr val="741B47"/>
              </a:solidFill>
              <a:latin typeface="Raleway Medium"/>
              <a:ea typeface="Raleway Medium"/>
              <a:cs typeface="Raleway Medium"/>
              <a:sym typeface="Raleway Medium"/>
            </a:endParaRPr>
          </a:p>
        </p:txBody>
      </p:sp>
      <p:sp>
        <p:nvSpPr>
          <p:cNvPr id="334" name="Google Shape;334;p9"/>
          <p:cNvSpPr txBox="1"/>
          <p:nvPr>
            <p:ph idx="4294967295" type="subTitle"/>
          </p:nvPr>
        </p:nvSpPr>
        <p:spPr>
          <a:xfrm>
            <a:off x="464725" y="1532350"/>
            <a:ext cx="8421300" cy="2576700"/>
          </a:xfrm>
          <a:prstGeom prst="rect">
            <a:avLst/>
          </a:prstGeom>
          <a:noFill/>
          <a:ln>
            <a:noFill/>
          </a:ln>
        </p:spPr>
        <p:txBody>
          <a:bodyPr anchorCtr="0" anchor="t" bIns="0" lIns="0" spcFirstLastPara="1" rIns="0" wrap="square" tIns="0">
            <a:noAutofit/>
          </a:bodyPr>
          <a:lstStyle/>
          <a:p>
            <a:pPr indent="-457200" lvl="0" marL="457200" marR="0" rtl="0" algn="l">
              <a:lnSpc>
                <a:spcPct val="110000"/>
              </a:lnSpc>
              <a:spcBef>
                <a:spcPts val="600"/>
              </a:spcBef>
              <a:spcAft>
                <a:spcPts val="0"/>
              </a:spcAft>
              <a:buClr>
                <a:srgbClr val="741B47"/>
              </a:buClr>
              <a:buSzPts val="3600"/>
              <a:buFont typeface="Raleway"/>
              <a:buChar char="▶"/>
            </a:pPr>
            <a:r>
              <a:rPr b="0" i="0" lang="tr-TR" sz="3600" u="none" cap="none" strike="noStrike">
                <a:solidFill>
                  <a:srgbClr val="0B5394"/>
                </a:solidFill>
                <a:latin typeface="Raleway"/>
                <a:ea typeface="Raleway"/>
                <a:cs typeface="Raleway"/>
                <a:sym typeface="Raleway"/>
              </a:rPr>
              <a:t>Creating a </a:t>
            </a:r>
            <a:r>
              <a:rPr lang="tr-TR" sz="3600">
                <a:solidFill>
                  <a:srgbClr val="0B5394"/>
                </a:solidFill>
                <a:latin typeface="Raleway"/>
                <a:ea typeface="Raleway"/>
                <a:cs typeface="Raleway"/>
                <a:sym typeface="Raleway"/>
              </a:rPr>
              <a:t>Tuple</a:t>
            </a:r>
            <a:endParaRPr b="0" i="0" sz="3600" u="none" cap="none" strike="noStrike">
              <a:solidFill>
                <a:srgbClr val="0B5394"/>
              </a:solidFill>
              <a:latin typeface="Raleway"/>
              <a:ea typeface="Raleway"/>
              <a:cs typeface="Raleway"/>
              <a:sym typeface="Raleway"/>
            </a:endParaRPr>
          </a:p>
          <a:p>
            <a:pPr indent="-457200" lvl="0" marL="457200" marR="0" rtl="0" algn="l">
              <a:lnSpc>
                <a:spcPct val="110000"/>
              </a:lnSpc>
              <a:spcBef>
                <a:spcPts val="600"/>
              </a:spcBef>
              <a:spcAft>
                <a:spcPts val="0"/>
              </a:spcAft>
              <a:buClr>
                <a:srgbClr val="741B47"/>
              </a:buClr>
              <a:buSzPts val="3600"/>
              <a:buFont typeface="Raleway"/>
              <a:buChar char="▶"/>
            </a:pPr>
            <a:r>
              <a:rPr lang="tr-TR" sz="3600">
                <a:solidFill>
                  <a:srgbClr val="0B5394"/>
                </a:solidFill>
                <a:latin typeface="Raleway"/>
                <a:ea typeface="Raleway"/>
                <a:cs typeface="Raleway"/>
                <a:sym typeface="Raleway"/>
              </a:rPr>
              <a:t>How can We Use a Tuple</a:t>
            </a:r>
            <a:endParaRPr sz="3600">
              <a:solidFill>
                <a:srgbClr val="0B5394"/>
              </a:solidFill>
              <a:latin typeface="Raleway"/>
              <a:ea typeface="Raleway"/>
              <a:cs typeface="Raleway"/>
              <a:sym typeface="Raleway"/>
            </a:endParaRPr>
          </a:p>
          <a:p>
            <a:pPr indent="0" lvl="0" marL="0" marR="0" rtl="0" algn="l">
              <a:lnSpc>
                <a:spcPct val="110000"/>
              </a:lnSpc>
              <a:spcBef>
                <a:spcPts val="600"/>
              </a:spcBef>
              <a:spcAft>
                <a:spcPts val="0"/>
              </a:spcAft>
              <a:buNone/>
            </a:pPr>
            <a:r>
              <a:t/>
            </a:r>
            <a:endParaRPr sz="3600">
              <a:solidFill>
                <a:srgbClr val="0B5394"/>
              </a:solidFill>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27"/>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760" name="Google Shape;760;p27"/>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Creating a </a:t>
            </a:r>
            <a:r>
              <a:rPr lang="tr-TR" sz="4000">
                <a:solidFill>
                  <a:srgbClr val="741B47"/>
                </a:solidFill>
                <a:highlight>
                  <a:srgbClr val="EFEFEF"/>
                </a:highlight>
                <a:latin typeface="Consolas"/>
                <a:ea typeface="Consolas"/>
                <a:cs typeface="Consolas"/>
                <a:sym typeface="Consolas"/>
              </a:rPr>
              <a:t>dict</a:t>
            </a:r>
            <a:endParaRPr sz="4000">
              <a:solidFill>
                <a:srgbClr val="419DD3"/>
              </a:solidFill>
              <a:highlight>
                <a:srgbClr val="EFEFEF"/>
              </a:highlight>
              <a:latin typeface="Consolas"/>
              <a:ea typeface="Consolas"/>
              <a:cs typeface="Consolas"/>
              <a:sym typeface="Consolas"/>
            </a:endParaRPr>
          </a:p>
        </p:txBody>
      </p:sp>
      <p:sp>
        <p:nvSpPr>
          <p:cNvPr id="761" name="Google Shape;761;p27"/>
          <p:cNvSpPr txBox="1"/>
          <p:nvPr>
            <p:ph idx="4294967295" type="subTitle"/>
          </p:nvPr>
        </p:nvSpPr>
        <p:spPr>
          <a:xfrm>
            <a:off x="299525" y="723900"/>
            <a:ext cx="8577000" cy="626400"/>
          </a:xfrm>
          <a:prstGeom prst="rect">
            <a:avLst/>
          </a:prstGeom>
          <a:noFill/>
          <a:ln>
            <a:noFill/>
          </a:ln>
        </p:spPr>
        <p:txBody>
          <a:bodyPr anchorCtr="0" anchor="t" bIns="0" lIns="0" spcFirstLastPara="1" rIns="0" wrap="square" tIns="0">
            <a:noAutofit/>
          </a:bodyPr>
          <a:lstStyle/>
          <a:p>
            <a:pPr indent="-381000" lvl="0" marL="457200" marR="0" rtl="0" algn="just">
              <a:lnSpc>
                <a:spcPct val="110000"/>
              </a:lnSpc>
              <a:spcBef>
                <a:spcPts val="600"/>
              </a:spcBef>
              <a:spcAft>
                <a:spcPts val="0"/>
              </a:spcAft>
              <a:buClr>
                <a:srgbClr val="741B47"/>
              </a:buClr>
              <a:buSzPts val="2400"/>
              <a:buFont typeface="Montserrat Light"/>
              <a:buChar char="▸"/>
            </a:pPr>
            <a:r>
              <a:rPr lang="tr-TR" sz="2200">
                <a:solidFill>
                  <a:srgbClr val="434343"/>
                </a:solidFill>
                <a:latin typeface="Montserrat Light"/>
                <a:ea typeface="Montserrat Light"/>
                <a:cs typeface="Montserrat Light"/>
                <a:sym typeface="Montserrat Light"/>
              </a:rPr>
              <a:t>Now, it's time to create a </a:t>
            </a:r>
            <a:r>
              <a:rPr b="0" i="0" lang="tr-TR" sz="2200" u="none" cap="none" strike="noStrike">
                <a:solidFill>
                  <a:srgbClr val="434343"/>
                </a:solidFill>
                <a:latin typeface="Montserrat Light"/>
                <a:ea typeface="Montserrat Light"/>
                <a:cs typeface="Montserrat Light"/>
                <a:sym typeface="Montserrat Light"/>
              </a:rPr>
              <a:t> </a:t>
            </a:r>
            <a:r>
              <a:rPr lang="tr-TR" sz="2200">
                <a:solidFill>
                  <a:srgbClr val="434343"/>
                </a:solidFill>
                <a:highlight>
                  <a:srgbClr val="EFEFEF"/>
                </a:highlight>
                <a:latin typeface="Consolas"/>
                <a:ea typeface="Consolas"/>
                <a:cs typeface="Consolas"/>
                <a:sym typeface="Consolas"/>
              </a:rPr>
              <a:t>dict</a:t>
            </a:r>
            <a:r>
              <a:rPr b="0" i="0" lang="tr-TR" sz="2200" u="none" cap="none" strike="noStrike">
                <a:solidFill>
                  <a:srgbClr val="434343"/>
                </a:solidFill>
                <a:latin typeface="Montserrat Light"/>
                <a:ea typeface="Montserrat Light"/>
                <a:cs typeface="Montserrat Light"/>
                <a:sym typeface="Montserrat Light"/>
              </a:rPr>
              <a:t> </a:t>
            </a:r>
            <a:r>
              <a:rPr lang="tr-TR" sz="2200">
                <a:solidFill>
                  <a:srgbClr val="434343"/>
                </a:solidFill>
                <a:latin typeface="Montserrat Light"/>
                <a:ea typeface="Montserrat Light"/>
                <a:cs typeface="Montserrat Light"/>
                <a:sym typeface="Montserrat Light"/>
              </a:rPr>
              <a:t>using </a:t>
            </a:r>
            <a:r>
              <a:rPr lang="tr-TR" sz="2200">
                <a:solidFill>
                  <a:srgbClr val="FF00FF"/>
                </a:solidFill>
                <a:highlight>
                  <a:srgbClr val="EFEFEF"/>
                </a:highlight>
                <a:latin typeface="Consolas"/>
                <a:ea typeface="Consolas"/>
                <a:cs typeface="Consolas"/>
                <a:sym typeface="Consolas"/>
              </a:rPr>
              <a:t>dict</a:t>
            </a:r>
            <a:r>
              <a:rPr lang="tr-TR" sz="2200">
                <a:solidFill>
                  <a:srgbClr val="434343"/>
                </a:solidFill>
                <a:highlight>
                  <a:srgbClr val="EFEFEF"/>
                </a:highlight>
                <a:latin typeface="Consolas"/>
                <a:ea typeface="Consolas"/>
                <a:cs typeface="Consolas"/>
                <a:sym typeface="Consolas"/>
              </a:rPr>
              <a:t>()</a:t>
            </a:r>
            <a:r>
              <a:rPr lang="tr-TR" sz="2200">
                <a:solidFill>
                  <a:srgbClr val="434343"/>
                </a:solidFill>
                <a:latin typeface="Montserrat Light"/>
                <a:ea typeface="Montserrat Light"/>
                <a:cs typeface="Montserrat Light"/>
                <a:sym typeface="Montserrat Light"/>
              </a:rPr>
              <a:t> function :</a:t>
            </a:r>
            <a:endParaRPr b="0" i="0" sz="2400" u="none" cap="none" strike="noStrike">
              <a:solidFill>
                <a:srgbClr val="434343"/>
              </a:solidFill>
              <a:latin typeface="Montserrat Light"/>
              <a:ea typeface="Montserrat Light"/>
              <a:cs typeface="Montserrat Light"/>
              <a:sym typeface="Montserrat Light"/>
            </a:endParaRPr>
          </a:p>
        </p:txBody>
      </p:sp>
      <p:pic>
        <p:nvPicPr>
          <p:cNvPr id="762" name="Google Shape;762;p27"/>
          <p:cNvPicPr preferRelativeResize="0"/>
          <p:nvPr/>
        </p:nvPicPr>
        <p:blipFill>
          <a:blip r:embed="rId3">
            <a:alphaModFix/>
          </a:blip>
          <a:stretch>
            <a:fillRect/>
          </a:stretch>
        </p:blipFill>
        <p:spPr>
          <a:xfrm>
            <a:off x="152400" y="1274100"/>
            <a:ext cx="8839200" cy="873532"/>
          </a:xfrm>
          <a:prstGeom prst="rect">
            <a:avLst/>
          </a:prstGeom>
          <a:noFill/>
          <a:ln>
            <a:noFill/>
          </a:ln>
        </p:spPr>
      </p:pic>
      <p:pic>
        <p:nvPicPr>
          <p:cNvPr id="763" name="Google Shape;763;p27"/>
          <p:cNvPicPr preferRelativeResize="0"/>
          <p:nvPr/>
        </p:nvPicPr>
        <p:blipFill>
          <a:blip r:embed="rId4">
            <a:alphaModFix/>
          </a:blip>
          <a:stretch>
            <a:fillRect/>
          </a:stretch>
        </p:blipFill>
        <p:spPr>
          <a:xfrm>
            <a:off x="152400" y="2223832"/>
            <a:ext cx="8839200" cy="1233707"/>
          </a:xfrm>
          <a:prstGeom prst="rect">
            <a:avLst/>
          </a:prstGeom>
          <a:noFill/>
          <a:ln>
            <a:noFill/>
          </a:ln>
        </p:spPr>
      </p:pic>
      <p:pic>
        <p:nvPicPr>
          <p:cNvPr id="764" name="Google Shape;764;p27"/>
          <p:cNvPicPr preferRelativeResize="0"/>
          <p:nvPr/>
        </p:nvPicPr>
        <p:blipFill>
          <a:blip r:embed="rId5">
            <a:alphaModFix/>
          </a:blip>
          <a:stretch>
            <a:fillRect/>
          </a:stretch>
        </p:blipFill>
        <p:spPr>
          <a:xfrm>
            <a:off x="152400" y="3535900"/>
            <a:ext cx="8839202" cy="1524336"/>
          </a:xfrm>
          <a:prstGeom prst="rect">
            <a:avLst/>
          </a:prstGeom>
          <a:noFill/>
          <a:ln cap="flat" cmpd="sng" w="19050">
            <a:solidFill>
              <a:srgbClr val="A64D79"/>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28"/>
          <p:cNvSpPr txBox="1"/>
          <p:nvPr>
            <p:ph type="ctrTitle"/>
          </p:nvPr>
        </p:nvSpPr>
        <p:spPr>
          <a:xfrm>
            <a:off x="933450" y="1943100"/>
            <a:ext cx="6848400" cy="9798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Main Operations with Dictionaries</a:t>
            </a:r>
            <a:endParaRPr>
              <a:solidFill>
                <a:srgbClr val="409CD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29"/>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775" name="Google Shape;775;p29"/>
          <p:cNvSpPr txBox="1"/>
          <p:nvPr>
            <p:ph type="title"/>
          </p:nvPr>
        </p:nvSpPr>
        <p:spPr>
          <a:xfrm>
            <a:off x="431800" y="173800"/>
            <a:ext cx="7955700" cy="10746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Main Operations with </a:t>
            </a:r>
            <a:r>
              <a:rPr lang="tr-TR" sz="4000">
                <a:solidFill>
                  <a:srgbClr val="741B47"/>
                </a:solidFill>
                <a:highlight>
                  <a:srgbClr val="EFEFEF"/>
                </a:highlight>
                <a:latin typeface="Consolas"/>
                <a:ea typeface="Consolas"/>
                <a:cs typeface="Consolas"/>
                <a:sym typeface="Consolas"/>
              </a:rPr>
              <a:t>dict</a:t>
            </a:r>
            <a:r>
              <a:rPr lang="tr-TR" sz="4000">
                <a:solidFill>
                  <a:srgbClr val="741B47"/>
                </a:solidFill>
                <a:latin typeface="Raleway Medium"/>
                <a:ea typeface="Raleway Medium"/>
                <a:cs typeface="Raleway Medium"/>
                <a:sym typeface="Raleway Medium"/>
              </a:rPr>
              <a:t>s</a:t>
            </a:r>
            <a:r>
              <a:rPr lang="tr-TR" sz="2300">
                <a:solidFill>
                  <a:srgbClr val="741B47"/>
                </a:solidFill>
                <a:latin typeface="Consolas"/>
                <a:ea typeface="Consolas"/>
                <a:cs typeface="Consolas"/>
                <a:sym typeface="Consolas"/>
              </a:rPr>
              <a:t> </a:t>
            </a:r>
            <a:r>
              <a:rPr lang="tr-TR" sz="2300">
                <a:solidFill>
                  <a:srgbClr val="741B47"/>
                </a:solidFill>
                <a:latin typeface="Montserrat"/>
                <a:ea typeface="Montserrat"/>
                <a:cs typeface="Montserrat"/>
                <a:sym typeface="Montserrat"/>
              </a:rPr>
              <a:t>(review)</a:t>
            </a:r>
            <a:endParaRPr sz="2300">
              <a:solidFill>
                <a:srgbClr val="419DD3"/>
              </a:solidFill>
              <a:highlight>
                <a:srgbClr val="EFEFEF"/>
              </a:highlight>
              <a:latin typeface="Consolas"/>
              <a:ea typeface="Consolas"/>
              <a:cs typeface="Consolas"/>
              <a:sym typeface="Consolas"/>
            </a:endParaRPr>
          </a:p>
        </p:txBody>
      </p:sp>
      <p:sp>
        <p:nvSpPr>
          <p:cNvPr id="776" name="Google Shape;776;p29"/>
          <p:cNvSpPr txBox="1"/>
          <p:nvPr>
            <p:ph idx="4294967295" type="subTitle"/>
          </p:nvPr>
        </p:nvSpPr>
        <p:spPr>
          <a:xfrm>
            <a:off x="220025" y="800200"/>
            <a:ext cx="8321100" cy="3562800"/>
          </a:xfrm>
          <a:prstGeom prst="rect">
            <a:avLst/>
          </a:prstGeom>
          <a:noFill/>
          <a:ln>
            <a:noFill/>
          </a:ln>
        </p:spPr>
        <p:txBody>
          <a:bodyPr anchorCtr="0" anchor="t" bIns="0" lIns="0" spcFirstLastPara="1" rIns="0" wrap="square" tIns="0">
            <a:noAutofit/>
          </a:bodyPr>
          <a:lstStyle/>
          <a:p>
            <a:pPr indent="-406400" lvl="0" marL="457200" marR="0" rtl="0" algn="l">
              <a:lnSpc>
                <a:spcPct val="110000"/>
              </a:lnSpc>
              <a:spcBef>
                <a:spcPts val="600"/>
              </a:spcBef>
              <a:spcAft>
                <a:spcPts val="0"/>
              </a:spcAft>
              <a:buClr>
                <a:srgbClr val="741B47"/>
              </a:buClr>
              <a:buSzPts val="2800"/>
              <a:buFont typeface="Barlow Light"/>
              <a:buChar char="▸"/>
            </a:pPr>
            <a:r>
              <a:rPr lang="tr-TR" sz="2800">
                <a:solidFill>
                  <a:srgbClr val="434343"/>
                </a:solidFill>
                <a:latin typeface="Montserrat Light"/>
                <a:ea typeface="Montserrat Light"/>
                <a:cs typeface="Montserrat Light"/>
                <a:sym typeface="Montserrat Light"/>
              </a:rPr>
              <a:t>You can access all;</a:t>
            </a:r>
            <a:endParaRPr b="0" i="0" sz="2800" u="none" cap="none" strike="noStrike">
              <a:solidFill>
                <a:srgbClr val="434343"/>
              </a:solidFill>
              <a:latin typeface="Montserrat Light"/>
              <a:ea typeface="Montserrat Light"/>
              <a:cs typeface="Montserrat Light"/>
              <a:sym typeface="Montserrat Light"/>
            </a:endParaRPr>
          </a:p>
          <a:p>
            <a:pPr indent="-406400" lvl="1" marL="914400" marR="0" rtl="0" algn="l">
              <a:lnSpc>
                <a:spcPct val="110000"/>
              </a:lnSpc>
              <a:spcBef>
                <a:spcPts val="1000"/>
              </a:spcBef>
              <a:spcAft>
                <a:spcPts val="0"/>
              </a:spcAft>
              <a:buClr>
                <a:srgbClr val="741B47"/>
              </a:buClr>
              <a:buSzPts val="2800"/>
              <a:buFont typeface="Montserrat Light"/>
              <a:buChar char="▹"/>
            </a:pPr>
            <a:r>
              <a:rPr lang="tr-TR" sz="2800">
                <a:solidFill>
                  <a:srgbClr val="000000"/>
                </a:solidFill>
                <a:highlight>
                  <a:srgbClr val="EFEFEF"/>
                </a:highlight>
                <a:latin typeface="Montserrat"/>
                <a:ea typeface="Montserrat"/>
                <a:cs typeface="Montserrat"/>
                <a:sym typeface="Montserrat"/>
              </a:rPr>
              <a:t>item</a:t>
            </a:r>
            <a:r>
              <a:rPr lang="tr-TR" sz="2800">
                <a:solidFill>
                  <a:srgbClr val="434343"/>
                </a:solidFill>
                <a:latin typeface="Montserrat"/>
                <a:ea typeface="Montserrat"/>
                <a:cs typeface="Montserrat"/>
                <a:sym typeface="Montserrat"/>
              </a:rPr>
              <a:t>s</a:t>
            </a:r>
            <a:r>
              <a:rPr lang="tr-TR" sz="2800">
                <a:solidFill>
                  <a:srgbClr val="434343"/>
                </a:solidFill>
                <a:latin typeface="Montserrat Light"/>
                <a:ea typeface="Montserrat Light"/>
                <a:cs typeface="Montserrat Light"/>
                <a:sym typeface="Montserrat Light"/>
              </a:rPr>
              <a:t> using the </a:t>
            </a:r>
            <a:r>
              <a:rPr lang="tr-TR" sz="2800">
                <a:solidFill>
                  <a:srgbClr val="434343"/>
                </a:solidFill>
                <a:highlight>
                  <a:srgbClr val="EFEFEF"/>
                </a:highlight>
                <a:latin typeface="Consolas"/>
                <a:ea typeface="Consolas"/>
                <a:cs typeface="Consolas"/>
                <a:sym typeface="Consolas"/>
              </a:rPr>
              <a:t>.items()</a:t>
            </a:r>
            <a:r>
              <a:rPr lang="tr-TR" sz="2800">
                <a:solidFill>
                  <a:srgbClr val="434343"/>
                </a:solidFill>
                <a:latin typeface="Montserrat Light"/>
                <a:ea typeface="Montserrat Light"/>
                <a:cs typeface="Montserrat Light"/>
                <a:sym typeface="Montserrat Light"/>
              </a:rPr>
              <a:t> method,</a:t>
            </a:r>
            <a:endParaRPr b="0" i="0" sz="2800" u="none" cap="none" strike="noStrike">
              <a:solidFill>
                <a:srgbClr val="434343"/>
              </a:solidFill>
              <a:latin typeface="Montserrat Light"/>
              <a:ea typeface="Montserrat Light"/>
              <a:cs typeface="Montserrat Light"/>
              <a:sym typeface="Montserrat Light"/>
            </a:endParaRPr>
          </a:p>
          <a:p>
            <a:pPr indent="-406400" lvl="1" marL="914400" marR="0" rtl="0" algn="l">
              <a:lnSpc>
                <a:spcPct val="110000"/>
              </a:lnSpc>
              <a:spcBef>
                <a:spcPts val="1000"/>
              </a:spcBef>
              <a:spcAft>
                <a:spcPts val="0"/>
              </a:spcAft>
              <a:buClr>
                <a:srgbClr val="741B47"/>
              </a:buClr>
              <a:buSzPts val="2800"/>
              <a:buFont typeface="Montserrat Light"/>
              <a:buChar char="▹"/>
            </a:pPr>
            <a:r>
              <a:rPr lang="tr-TR" sz="2800">
                <a:solidFill>
                  <a:srgbClr val="434343"/>
                </a:solidFill>
                <a:highlight>
                  <a:srgbClr val="EFEFEF"/>
                </a:highlight>
                <a:latin typeface="Consolas"/>
                <a:ea typeface="Consolas"/>
                <a:cs typeface="Consolas"/>
                <a:sym typeface="Consolas"/>
              </a:rPr>
              <a:t>key</a:t>
            </a:r>
            <a:r>
              <a:rPr lang="tr-TR" sz="2800">
                <a:solidFill>
                  <a:srgbClr val="434343"/>
                </a:solidFill>
                <a:latin typeface="Montserrat"/>
                <a:ea typeface="Montserrat"/>
                <a:cs typeface="Montserrat"/>
                <a:sym typeface="Montserrat"/>
              </a:rPr>
              <a:t>s</a:t>
            </a:r>
            <a:r>
              <a:rPr lang="tr-TR" sz="2800">
                <a:solidFill>
                  <a:srgbClr val="434343"/>
                </a:solidFill>
                <a:latin typeface="Montserrat Light"/>
                <a:ea typeface="Montserrat Light"/>
                <a:cs typeface="Montserrat Light"/>
                <a:sym typeface="Montserrat Light"/>
              </a:rPr>
              <a:t> using the </a:t>
            </a:r>
            <a:r>
              <a:rPr lang="tr-TR" sz="2800">
                <a:solidFill>
                  <a:srgbClr val="434343"/>
                </a:solidFill>
                <a:highlight>
                  <a:srgbClr val="EFEFEF"/>
                </a:highlight>
                <a:latin typeface="Consolas"/>
                <a:ea typeface="Consolas"/>
                <a:cs typeface="Consolas"/>
                <a:sym typeface="Consolas"/>
              </a:rPr>
              <a:t>.keys()</a:t>
            </a:r>
            <a:r>
              <a:rPr lang="tr-TR" sz="2800">
                <a:solidFill>
                  <a:srgbClr val="434343"/>
                </a:solidFill>
                <a:latin typeface="Montserrat Light"/>
                <a:ea typeface="Montserrat Light"/>
                <a:cs typeface="Montserrat Light"/>
                <a:sym typeface="Montserrat Light"/>
              </a:rPr>
              <a:t> method,</a:t>
            </a:r>
            <a:endParaRPr sz="2800">
              <a:solidFill>
                <a:srgbClr val="434343"/>
              </a:solidFill>
              <a:latin typeface="Montserrat Light"/>
              <a:ea typeface="Montserrat Light"/>
              <a:cs typeface="Montserrat Light"/>
              <a:sym typeface="Montserrat Light"/>
            </a:endParaRPr>
          </a:p>
          <a:p>
            <a:pPr indent="-406400" lvl="1" marL="914400" marR="0" rtl="0" algn="l">
              <a:lnSpc>
                <a:spcPct val="110000"/>
              </a:lnSpc>
              <a:spcBef>
                <a:spcPts val="1000"/>
              </a:spcBef>
              <a:spcAft>
                <a:spcPts val="0"/>
              </a:spcAft>
              <a:buClr>
                <a:srgbClr val="741B47"/>
              </a:buClr>
              <a:buSzPts val="2800"/>
              <a:buFont typeface="Montserrat Light"/>
              <a:buChar char="▹"/>
            </a:pPr>
            <a:r>
              <a:rPr lang="tr-TR" sz="2800">
                <a:solidFill>
                  <a:srgbClr val="434343"/>
                </a:solidFill>
                <a:highlight>
                  <a:srgbClr val="EFEFEF"/>
                </a:highlight>
                <a:latin typeface="Consolas"/>
                <a:ea typeface="Consolas"/>
                <a:cs typeface="Consolas"/>
                <a:sym typeface="Consolas"/>
              </a:rPr>
              <a:t>value</a:t>
            </a:r>
            <a:r>
              <a:rPr lang="tr-TR" sz="2800">
                <a:solidFill>
                  <a:srgbClr val="434343"/>
                </a:solidFill>
                <a:latin typeface="Montserrat"/>
                <a:ea typeface="Montserrat"/>
                <a:cs typeface="Montserrat"/>
                <a:sym typeface="Montserrat"/>
              </a:rPr>
              <a:t>s</a:t>
            </a:r>
            <a:r>
              <a:rPr lang="tr-TR" sz="2800">
                <a:solidFill>
                  <a:srgbClr val="434343"/>
                </a:solidFill>
                <a:latin typeface="Montserrat Light"/>
                <a:ea typeface="Montserrat Light"/>
                <a:cs typeface="Montserrat Light"/>
                <a:sym typeface="Montserrat Light"/>
              </a:rPr>
              <a:t> using the </a:t>
            </a:r>
            <a:r>
              <a:rPr lang="tr-TR" sz="2800">
                <a:solidFill>
                  <a:srgbClr val="434343"/>
                </a:solidFill>
                <a:highlight>
                  <a:srgbClr val="EFEFEF"/>
                </a:highlight>
                <a:latin typeface="Consolas"/>
                <a:ea typeface="Consolas"/>
                <a:cs typeface="Consolas"/>
                <a:sym typeface="Consolas"/>
              </a:rPr>
              <a:t>.values()</a:t>
            </a:r>
            <a:r>
              <a:rPr lang="tr-TR" sz="2800">
                <a:solidFill>
                  <a:srgbClr val="434343"/>
                </a:solidFill>
                <a:latin typeface="Montserrat Light"/>
                <a:ea typeface="Montserrat Light"/>
                <a:cs typeface="Montserrat Light"/>
                <a:sym typeface="Montserrat Light"/>
              </a:rPr>
              <a:t> method.</a:t>
            </a:r>
            <a:endParaRPr sz="2800">
              <a:solidFill>
                <a:srgbClr val="434343"/>
              </a:solidFill>
              <a:latin typeface="Montserrat Light"/>
              <a:ea typeface="Montserrat Light"/>
              <a:cs typeface="Montserrat Light"/>
              <a:sym typeface="Montserrat Light"/>
            </a:endParaRPr>
          </a:p>
          <a:p>
            <a:pPr indent="0" lvl="0" marL="0" marR="0" rtl="0" algn="l">
              <a:lnSpc>
                <a:spcPct val="110000"/>
              </a:lnSpc>
              <a:spcBef>
                <a:spcPts val="1000"/>
              </a:spcBef>
              <a:spcAft>
                <a:spcPts val="0"/>
              </a:spcAft>
              <a:buClr>
                <a:schemeClr val="accent1"/>
              </a:buClr>
              <a:buSzPts val="1800"/>
              <a:buFont typeface="Barlow Light"/>
              <a:buNone/>
            </a:pPr>
            <a:r>
              <a:t/>
            </a:r>
            <a:endParaRPr b="0" i="0" sz="2800" u="none" cap="none" strike="noStrike">
              <a:solidFill>
                <a:srgbClr val="434343"/>
              </a:solidFill>
              <a:latin typeface="Montserrat Light"/>
              <a:ea typeface="Montserrat Light"/>
              <a:cs typeface="Montserrat Light"/>
              <a:sym typeface="Montserrat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30"/>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782" name="Google Shape;782;p30"/>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Main Operations with </a:t>
            </a:r>
            <a:r>
              <a:rPr lang="tr-TR" sz="4000">
                <a:solidFill>
                  <a:srgbClr val="741B47"/>
                </a:solidFill>
                <a:highlight>
                  <a:srgbClr val="EFEFEF"/>
                </a:highlight>
                <a:latin typeface="Consolas"/>
                <a:ea typeface="Consolas"/>
                <a:cs typeface="Consolas"/>
                <a:sym typeface="Consolas"/>
              </a:rPr>
              <a:t>dict</a:t>
            </a:r>
            <a:r>
              <a:rPr lang="tr-TR" sz="4000">
                <a:solidFill>
                  <a:srgbClr val="741B47"/>
                </a:solidFill>
                <a:latin typeface="Raleway Medium"/>
                <a:ea typeface="Raleway Medium"/>
                <a:cs typeface="Raleway Medium"/>
                <a:sym typeface="Raleway Medium"/>
              </a:rPr>
              <a:t>s</a:t>
            </a:r>
            <a:r>
              <a:rPr lang="tr-TR" sz="2300">
                <a:solidFill>
                  <a:srgbClr val="741B47"/>
                </a:solidFill>
                <a:latin typeface="Consolas"/>
                <a:ea typeface="Consolas"/>
                <a:cs typeface="Consolas"/>
                <a:sym typeface="Consolas"/>
              </a:rPr>
              <a:t> </a:t>
            </a:r>
            <a:r>
              <a:rPr lang="tr-TR" sz="2300">
                <a:solidFill>
                  <a:srgbClr val="741B47"/>
                </a:solidFill>
                <a:latin typeface="Montserrat"/>
                <a:ea typeface="Montserrat"/>
                <a:cs typeface="Montserrat"/>
                <a:sym typeface="Montserrat"/>
              </a:rPr>
              <a:t>(review)</a:t>
            </a:r>
            <a:endParaRPr sz="4000">
              <a:solidFill>
                <a:srgbClr val="419DD3"/>
              </a:solidFill>
              <a:highlight>
                <a:srgbClr val="EFEFEF"/>
              </a:highlight>
              <a:latin typeface="Consolas"/>
              <a:ea typeface="Consolas"/>
              <a:cs typeface="Consolas"/>
              <a:sym typeface="Consolas"/>
            </a:endParaRPr>
          </a:p>
        </p:txBody>
      </p:sp>
      <p:sp>
        <p:nvSpPr>
          <p:cNvPr id="783" name="Google Shape;783;p30"/>
          <p:cNvSpPr txBox="1"/>
          <p:nvPr>
            <p:ph idx="4294967295" type="subTitle"/>
          </p:nvPr>
        </p:nvSpPr>
        <p:spPr>
          <a:xfrm>
            <a:off x="220025" y="647800"/>
            <a:ext cx="8321100" cy="574500"/>
          </a:xfrm>
          <a:prstGeom prst="rect">
            <a:avLst/>
          </a:prstGeom>
          <a:noFill/>
          <a:ln>
            <a:noFill/>
          </a:ln>
        </p:spPr>
        <p:txBody>
          <a:bodyPr anchorCtr="0" anchor="t" bIns="0" lIns="0" spcFirstLastPara="1" rIns="0" wrap="square" tIns="0">
            <a:noAutofit/>
          </a:bodyPr>
          <a:lstStyle/>
          <a:p>
            <a:pPr indent="-368300" lvl="0" marL="457200" marR="0" rtl="0" algn="l">
              <a:lnSpc>
                <a:spcPct val="110000"/>
              </a:lnSpc>
              <a:spcBef>
                <a:spcPts val="600"/>
              </a:spcBef>
              <a:spcAft>
                <a:spcPts val="0"/>
              </a:spcAft>
              <a:buClr>
                <a:srgbClr val="741B47"/>
              </a:buClr>
              <a:buSzPts val="2200"/>
              <a:buFont typeface="Barlow Light"/>
              <a:buChar char="▸"/>
            </a:pPr>
            <a:r>
              <a:rPr lang="tr-TR" sz="2200">
                <a:solidFill>
                  <a:srgbClr val="434343"/>
                </a:solidFill>
                <a:latin typeface="Montserrat Light"/>
                <a:ea typeface="Montserrat Light"/>
                <a:cs typeface="Montserrat Light"/>
                <a:sym typeface="Montserrat Light"/>
              </a:rPr>
              <a:t>Let’s take a look at this example :</a:t>
            </a:r>
            <a:endParaRPr b="0" i="0" sz="2200" u="none" cap="none" strike="noStrike">
              <a:solidFill>
                <a:srgbClr val="434343"/>
              </a:solidFill>
              <a:latin typeface="Montserrat Light"/>
              <a:ea typeface="Montserrat Light"/>
              <a:cs typeface="Montserrat Light"/>
              <a:sym typeface="Montserrat Light"/>
            </a:endParaRPr>
          </a:p>
          <a:p>
            <a:pPr indent="0" lvl="0" marL="0" marR="0" rtl="0" algn="l">
              <a:lnSpc>
                <a:spcPct val="110000"/>
              </a:lnSpc>
              <a:spcBef>
                <a:spcPts val="1000"/>
              </a:spcBef>
              <a:spcAft>
                <a:spcPts val="0"/>
              </a:spcAft>
              <a:buClr>
                <a:schemeClr val="accent1"/>
              </a:buClr>
              <a:buSzPts val="1800"/>
              <a:buFont typeface="Barlow Light"/>
              <a:buNone/>
            </a:pPr>
            <a:r>
              <a:t/>
            </a:r>
            <a:endParaRPr b="0" i="0" sz="2200" u="none" cap="none" strike="noStrike">
              <a:solidFill>
                <a:srgbClr val="434343"/>
              </a:solidFill>
              <a:latin typeface="Montserrat Light"/>
              <a:ea typeface="Montserrat Light"/>
              <a:cs typeface="Montserrat Light"/>
              <a:sym typeface="Montserrat Light"/>
            </a:endParaRPr>
          </a:p>
        </p:txBody>
      </p:sp>
      <p:pic>
        <p:nvPicPr>
          <p:cNvPr id="784" name="Google Shape;784;p30"/>
          <p:cNvPicPr preferRelativeResize="0"/>
          <p:nvPr/>
        </p:nvPicPr>
        <p:blipFill>
          <a:blip r:embed="rId3">
            <a:alphaModFix/>
          </a:blip>
          <a:stretch>
            <a:fillRect/>
          </a:stretch>
        </p:blipFill>
        <p:spPr>
          <a:xfrm>
            <a:off x="152400" y="1163447"/>
            <a:ext cx="8839201" cy="2279053"/>
          </a:xfrm>
          <a:prstGeom prst="rect">
            <a:avLst/>
          </a:prstGeom>
          <a:noFill/>
          <a:ln>
            <a:noFill/>
          </a:ln>
        </p:spPr>
      </p:pic>
      <p:pic>
        <p:nvPicPr>
          <p:cNvPr id="785" name="Google Shape;785;p30"/>
          <p:cNvPicPr preferRelativeResize="0"/>
          <p:nvPr/>
        </p:nvPicPr>
        <p:blipFill>
          <a:blip r:embed="rId4">
            <a:alphaModFix/>
          </a:blip>
          <a:stretch>
            <a:fillRect/>
          </a:stretch>
        </p:blipFill>
        <p:spPr>
          <a:xfrm>
            <a:off x="152400" y="3366300"/>
            <a:ext cx="8839200" cy="141027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3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791" name="Google Shape;791;p31"/>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Main Operations with </a:t>
            </a:r>
            <a:r>
              <a:rPr lang="tr-TR" sz="4000">
                <a:solidFill>
                  <a:srgbClr val="741B47"/>
                </a:solidFill>
                <a:highlight>
                  <a:srgbClr val="EFEFEF"/>
                </a:highlight>
                <a:latin typeface="Consolas"/>
                <a:ea typeface="Consolas"/>
                <a:cs typeface="Consolas"/>
                <a:sym typeface="Consolas"/>
              </a:rPr>
              <a:t>dict</a:t>
            </a:r>
            <a:r>
              <a:rPr lang="tr-TR" sz="4000">
                <a:solidFill>
                  <a:srgbClr val="741B47"/>
                </a:solidFill>
                <a:latin typeface="Raleway Medium"/>
                <a:ea typeface="Raleway Medium"/>
                <a:cs typeface="Raleway Medium"/>
                <a:sym typeface="Raleway Medium"/>
              </a:rPr>
              <a:t>s</a:t>
            </a:r>
            <a:r>
              <a:rPr lang="tr-TR" sz="2300">
                <a:solidFill>
                  <a:srgbClr val="741B47"/>
                </a:solidFill>
                <a:latin typeface="Consolas"/>
                <a:ea typeface="Consolas"/>
                <a:cs typeface="Consolas"/>
                <a:sym typeface="Consolas"/>
              </a:rPr>
              <a:t> </a:t>
            </a:r>
            <a:r>
              <a:rPr lang="tr-TR" sz="2300">
                <a:solidFill>
                  <a:srgbClr val="741B47"/>
                </a:solidFill>
                <a:latin typeface="Montserrat"/>
                <a:ea typeface="Montserrat"/>
                <a:cs typeface="Montserrat"/>
                <a:sym typeface="Montserrat"/>
              </a:rPr>
              <a:t>(review)</a:t>
            </a:r>
            <a:endParaRPr sz="4000">
              <a:solidFill>
                <a:srgbClr val="419DD3"/>
              </a:solidFill>
              <a:highlight>
                <a:srgbClr val="EFEFEF"/>
              </a:highlight>
              <a:latin typeface="Consolas"/>
              <a:ea typeface="Consolas"/>
              <a:cs typeface="Consolas"/>
              <a:sym typeface="Consolas"/>
            </a:endParaRPr>
          </a:p>
        </p:txBody>
      </p:sp>
      <p:sp>
        <p:nvSpPr>
          <p:cNvPr id="792" name="Google Shape;792;p31"/>
          <p:cNvSpPr txBox="1"/>
          <p:nvPr>
            <p:ph idx="4294967295" type="subTitle"/>
          </p:nvPr>
        </p:nvSpPr>
        <p:spPr>
          <a:xfrm>
            <a:off x="220025" y="647800"/>
            <a:ext cx="8321100" cy="885000"/>
          </a:xfrm>
          <a:prstGeom prst="rect">
            <a:avLst/>
          </a:prstGeom>
          <a:noFill/>
          <a:ln>
            <a:noFill/>
          </a:ln>
        </p:spPr>
        <p:txBody>
          <a:bodyPr anchorCtr="0" anchor="t" bIns="0" lIns="0" spcFirstLastPara="1" rIns="0" wrap="square" tIns="0">
            <a:noAutofit/>
          </a:bodyPr>
          <a:lstStyle/>
          <a:p>
            <a:pPr indent="-368300" lvl="0" marL="457200" marR="0" rtl="0" algn="l">
              <a:lnSpc>
                <a:spcPct val="110000"/>
              </a:lnSpc>
              <a:spcBef>
                <a:spcPts val="600"/>
              </a:spcBef>
              <a:spcAft>
                <a:spcPts val="0"/>
              </a:spcAft>
              <a:buClr>
                <a:srgbClr val="741B47"/>
              </a:buClr>
              <a:buSzPts val="2200"/>
              <a:buFont typeface="Barlow Light"/>
              <a:buChar char="▸"/>
            </a:pPr>
            <a:r>
              <a:rPr lang="tr-TR" sz="2200">
                <a:solidFill>
                  <a:srgbClr val="434343"/>
                </a:solidFill>
                <a:latin typeface="Montserrat Light"/>
                <a:ea typeface="Montserrat Light"/>
                <a:cs typeface="Montserrat Light"/>
                <a:sym typeface="Montserrat Light"/>
              </a:rPr>
              <a:t>Another way to add a new </a:t>
            </a:r>
            <a:r>
              <a:rPr lang="tr-TR" sz="2200">
                <a:solidFill>
                  <a:srgbClr val="434343"/>
                </a:solidFill>
                <a:latin typeface="Montserrat"/>
                <a:ea typeface="Montserrat"/>
                <a:cs typeface="Montserrat"/>
                <a:sym typeface="Montserrat"/>
              </a:rPr>
              <a:t>item </a:t>
            </a:r>
            <a:r>
              <a:rPr lang="tr-TR" sz="2200">
                <a:solidFill>
                  <a:srgbClr val="434343"/>
                </a:solidFill>
                <a:latin typeface="Montserrat Light"/>
                <a:ea typeface="Montserrat Light"/>
                <a:cs typeface="Montserrat Light"/>
                <a:sym typeface="Montserrat Light"/>
              </a:rPr>
              <a:t>into a </a:t>
            </a:r>
            <a:r>
              <a:rPr lang="tr-TR" sz="2200">
                <a:solidFill>
                  <a:srgbClr val="434343"/>
                </a:solidFill>
                <a:highlight>
                  <a:srgbClr val="EFEFEF"/>
                </a:highlight>
                <a:latin typeface="Consolas"/>
                <a:ea typeface="Consolas"/>
                <a:cs typeface="Consolas"/>
                <a:sym typeface="Consolas"/>
              </a:rPr>
              <a:t>dict</a:t>
            </a:r>
            <a:r>
              <a:rPr lang="tr-TR" sz="2200">
                <a:solidFill>
                  <a:srgbClr val="434343"/>
                </a:solidFill>
                <a:latin typeface="Montserrat Light"/>
                <a:ea typeface="Montserrat Light"/>
                <a:cs typeface="Montserrat Light"/>
                <a:sym typeface="Montserrat Light"/>
              </a:rPr>
              <a:t> is the </a:t>
            </a:r>
            <a:r>
              <a:rPr lang="tr-TR" sz="2200">
                <a:solidFill>
                  <a:srgbClr val="434343"/>
                </a:solidFill>
                <a:highlight>
                  <a:srgbClr val="EFEFEF"/>
                </a:highlight>
                <a:latin typeface="Consolas"/>
                <a:ea typeface="Consolas"/>
                <a:cs typeface="Consolas"/>
                <a:sym typeface="Consolas"/>
              </a:rPr>
              <a:t>.update()</a:t>
            </a:r>
            <a:r>
              <a:rPr lang="tr-TR" sz="2200">
                <a:solidFill>
                  <a:srgbClr val="0000FF"/>
                </a:solidFill>
                <a:highlight>
                  <a:srgbClr val="EFEFEF"/>
                </a:highlight>
                <a:latin typeface="Consolas"/>
                <a:ea typeface="Consolas"/>
                <a:cs typeface="Consolas"/>
                <a:sym typeface="Consolas"/>
              </a:rPr>
              <a:t> </a:t>
            </a:r>
            <a:r>
              <a:rPr lang="tr-TR" sz="2200">
                <a:solidFill>
                  <a:srgbClr val="434343"/>
                </a:solidFill>
                <a:latin typeface="Montserrat Light"/>
                <a:ea typeface="Montserrat Light"/>
                <a:cs typeface="Montserrat Light"/>
                <a:sym typeface="Montserrat Light"/>
              </a:rPr>
              <a:t>method.</a:t>
            </a:r>
            <a:endParaRPr b="0" i="0" sz="2200" u="none" cap="none" strike="noStrike">
              <a:solidFill>
                <a:srgbClr val="434343"/>
              </a:solidFill>
              <a:latin typeface="Montserrat Light"/>
              <a:ea typeface="Montserrat Light"/>
              <a:cs typeface="Montserrat Light"/>
              <a:sym typeface="Montserrat Light"/>
            </a:endParaRPr>
          </a:p>
          <a:p>
            <a:pPr indent="0" lvl="0" marL="0" marR="0" rtl="0" algn="l">
              <a:lnSpc>
                <a:spcPct val="110000"/>
              </a:lnSpc>
              <a:spcBef>
                <a:spcPts val="1000"/>
              </a:spcBef>
              <a:spcAft>
                <a:spcPts val="0"/>
              </a:spcAft>
              <a:buClr>
                <a:schemeClr val="accent1"/>
              </a:buClr>
              <a:buSzPts val="1800"/>
              <a:buFont typeface="Barlow Light"/>
              <a:buNone/>
            </a:pPr>
            <a:r>
              <a:t/>
            </a:r>
            <a:endParaRPr b="0" i="0" sz="2200" u="none" cap="none" strike="noStrike">
              <a:solidFill>
                <a:srgbClr val="434343"/>
              </a:solidFill>
              <a:latin typeface="Montserrat Light"/>
              <a:ea typeface="Montserrat Light"/>
              <a:cs typeface="Montserrat Light"/>
              <a:sym typeface="Montserrat Light"/>
            </a:endParaRPr>
          </a:p>
        </p:txBody>
      </p:sp>
      <p:pic>
        <p:nvPicPr>
          <p:cNvPr id="793" name="Google Shape;793;p31"/>
          <p:cNvPicPr preferRelativeResize="0"/>
          <p:nvPr/>
        </p:nvPicPr>
        <p:blipFill>
          <a:blip r:embed="rId3">
            <a:alphaModFix/>
          </a:blip>
          <a:stretch>
            <a:fillRect/>
          </a:stretch>
        </p:blipFill>
        <p:spPr>
          <a:xfrm>
            <a:off x="152400" y="1456600"/>
            <a:ext cx="8839202" cy="1944341"/>
          </a:xfrm>
          <a:prstGeom prst="rect">
            <a:avLst/>
          </a:prstGeom>
          <a:noFill/>
          <a:ln>
            <a:noFill/>
          </a:ln>
        </p:spPr>
      </p:pic>
      <p:pic>
        <p:nvPicPr>
          <p:cNvPr id="794" name="Google Shape;794;p31"/>
          <p:cNvPicPr preferRelativeResize="0"/>
          <p:nvPr/>
        </p:nvPicPr>
        <p:blipFill>
          <a:blip r:embed="rId4">
            <a:alphaModFix/>
          </a:blip>
          <a:stretch>
            <a:fillRect/>
          </a:stretch>
        </p:blipFill>
        <p:spPr>
          <a:xfrm>
            <a:off x="152400" y="3520350"/>
            <a:ext cx="8839200" cy="140708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32"/>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800" name="Google Shape;800;p32"/>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Main Operations with </a:t>
            </a:r>
            <a:r>
              <a:rPr lang="tr-TR" sz="4000">
                <a:solidFill>
                  <a:srgbClr val="741B47"/>
                </a:solidFill>
                <a:highlight>
                  <a:srgbClr val="EFEFEF"/>
                </a:highlight>
                <a:latin typeface="Consolas"/>
                <a:ea typeface="Consolas"/>
                <a:cs typeface="Consolas"/>
                <a:sym typeface="Consolas"/>
              </a:rPr>
              <a:t>dict</a:t>
            </a:r>
            <a:r>
              <a:rPr lang="tr-TR" sz="4000">
                <a:solidFill>
                  <a:srgbClr val="741B47"/>
                </a:solidFill>
                <a:latin typeface="Raleway Medium"/>
                <a:ea typeface="Raleway Medium"/>
                <a:cs typeface="Raleway Medium"/>
                <a:sym typeface="Raleway Medium"/>
              </a:rPr>
              <a:t>s</a:t>
            </a:r>
            <a:r>
              <a:rPr lang="tr-TR" sz="2300">
                <a:solidFill>
                  <a:srgbClr val="741B47"/>
                </a:solidFill>
                <a:latin typeface="Consolas"/>
                <a:ea typeface="Consolas"/>
                <a:cs typeface="Consolas"/>
                <a:sym typeface="Consolas"/>
              </a:rPr>
              <a:t> </a:t>
            </a:r>
            <a:r>
              <a:rPr lang="tr-TR" sz="2300">
                <a:solidFill>
                  <a:srgbClr val="741B47"/>
                </a:solidFill>
                <a:latin typeface="Montserrat"/>
                <a:ea typeface="Montserrat"/>
                <a:cs typeface="Montserrat"/>
                <a:sym typeface="Montserrat"/>
              </a:rPr>
              <a:t>(review)</a:t>
            </a:r>
            <a:endParaRPr sz="4000">
              <a:solidFill>
                <a:srgbClr val="419DD3"/>
              </a:solidFill>
              <a:highlight>
                <a:srgbClr val="EFEFEF"/>
              </a:highlight>
              <a:latin typeface="Consolas"/>
              <a:ea typeface="Consolas"/>
              <a:cs typeface="Consolas"/>
              <a:sym typeface="Consolas"/>
            </a:endParaRPr>
          </a:p>
        </p:txBody>
      </p:sp>
      <p:pic>
        <p:nvPicPr>
          <p:cNvPr id="801" name="Google Shape;801;p32"/>
          <p:cNvPicPr preferRelativeResize="0"/>
          <p:nvPr/>
        </p:nvPicPr>
        <p:blipFill rotWithShape="1">
          <a:blip r:embed="rId3">
            <a:alphaModFix/>
          </a:blip>
          <a:srcRect b="0" l="0" r="2581" t="0"/>
          <a:stretch/>
        </p:blipFill>
        <p:spPr>
          <a:xfrm>
            <a:off x="152400" y="1304200"/>
            <a:ext cx="8611299" cy="741800"/>
          </a:xfrm>
          <a:prstGeom prst="rect">
            <a:avLst/>
          </a:prstGeom>
          <a:noFill/>
          <a:ln>
            <a:noFill/>
          </a:ln>
        </p:spPr>
      </p:pic>
      <p:sp>
        <p:nvSpPr>
          <p:cNvPr id="802" name="Google Shape;802;p32"/>
          <p:cNvSpPr txBox="1"/>
          <p:nvPr>
            <p:ph idx="4294967295" type="subTitle"/>
          </p:nvPr>
        </p:nvSpPr>
        <p:spPr>
          <a:xfrm>
            <a:off x="220025" y="571600"/>
            <a:ext cx="8321100" cy="885000"/>
          </a:xfrm>
          <a:prstGeom prst="rect">
            <a:avLst/>
          </a:prstGeom>
          <a:noFill/>
          <a:ln>
            <a:noFill/>
          </a:ln>
        </p:spPr>
        <p:txBody>
          <a:bodyPr anchorCtr="0" anchor="t" bIns="0" lIns="0" spcFirstLastPara="1" rIns="0" wrap="square" tIns="0">
            <a:noAutofit/>
          </a:bodyPr>
          <a:lstStyle/>
          <a:p>
            <a:pPr indent="-368300" lvl="0" marL="457200" marR="0" rtl="0" algn="l">
              <a:lnSpc>
                <a:spcPct val="110000"/>
              </a:lnSpc>
              <a:spcBef>
                <a:spcPts val="600"/>
              </a:spcBef>
              <a:spcAft>
                <a:spcPts val="0"/>
              </a:spcAft>
              <a:buClr>
                <a:srgbClr val="741B47"/>
              </a:buClr>
              <a:buSzPts val="2200"/>
              <a:buFont typeface="Barlow Light"/>
              <a:buChar char="▸"/>
            </a:pPr>
            <a:r>
              <a:rPr lang="tr-TR" sz="2200">
                <a:solidFill>
                  <a:srgbClr val="434343"/>
                </a:solidFill>
                <a:latin typeface="Montserrat Light"/>
                <a:ea typeface="Montserrat Light"/>
                <a:cs typeface="Montserrat Light"/>
                <a:sym typeface="Montserrat Light"/>
              </a:rPr>
              <a:t>Python allows us to remove an </a:t>
            </a:r>
            <a:r>
              <a:rPr lang="tr-TR" sz="2200">
                <a:solidFill>
                  <a:srgbClr val="434343"/>
                </a:solidFill>
                <a:latin typeface="Montserrat"/>
                <a:ea typeface="Montserrat"/>
                <a:cs typeface="Montserrat"/>
                <a:sym typeface="Montserrat"/>
              </a:rPr>
              <a:t>item </a:t>
            </a:r>
            <a:r>
              <a:rPr lang="tr-TR" sz="2200">
                <a:solidFill>
                  <a:srgbClr val="434343"/>
                </a:solidFill>
                <a:latin typeface="Montserrat Light"/>
                <a:ea typeface="Montserrat Light"/>
                <a:cs typeface="Montserrat Light"/>
                <a:sym typeface="Montserrat Light"/>
              </a:rPr>
              <a:t>from a </a:t>
            </a:r>
            <a:r>
              <a:rPr lang="tr-TR" sz="2200">
                <a:solidFill>
                  <a:srgbClr val="434343"/>
                </a:solidFill>
                <a:highlight>
                  <a:srgbClr val="EFEFEF"/>
                </a:highlight>
                <a:latin typeface="Consolas"/>
                <a:ea typeface="Consolas"/>
                <a:cs typeface="Consolas"/>
                <a:sym typeface="Consolas"/>
              </a:rPr>
              <a:t>dict</a:t>
            </a:r>
            <a:r>
              <a:rPr lang="tr-TR" sz="2200">
                <a:solidFill>
                  <a:srgbClr val="434343"/>
                </a:solidFill>
                <a:latin typeface="Montserrat Light"/>
                <a:ea typeface="Montserrat Light"/>
                <a:cs typeface="Montserrat Light"/>
                <a:sym typeface="Montserrat Light"/>
              </a:rPr>
              <a:t> using the </a:t>
            </a:r>
            <a:r>
              <a:rPr lang="tr-TR" sz="2200">
                <a:solidFill>
                  <a:srgbClr val="0000FF"/>
                </a:solidFill>
                <a:highlight>
                  <a:srgbClr val="EFEFEF"/>
                </a:highlight>
                <a:latin typeface="Consolas"/>
                <a:ea typeface="Consolas"/>
                <a:cs typeface="Consolas"/>
                <a:sym typeface="Consolas"/>
              </a:rPr>
              <a:t>del</a:t>
            </a:r>
            <a:r>
              <a:rPr lang="tr-TR" sz="2200">
                <a:solidFill>
                  <a:srgbClr val="0000FF"/>
                </a:solidFill>
                <a:latin typeface="Montserrat Light"/>
                <a:ea typeface="Montserrat Light"/>
                <a:cs typeface="Montserrat Light"/>
                <a:sym typeface="Montserrat Light"/>
              </a:rPr>
              <a:t> </a:t>
            </a:r>
            <a:r>
              <a:rPr lang="tr-TR" sz="2200">
                <a:solidFill>
                  <a:srgbClr val="434343"/>
                </a:solidFill>
                <a:latin typeface="Montserrat Light"/>
                <a:ea typeface="Montserrat Light"/>
                <a:cs typeface="Montserrat Light"/>
                <a:sym typeface="Montserrat Light"/>
              </a:rPr>
              <a:t>function.</a:t>
            </a:r>
            <a:endParaRPr b="0" i="0" sz="2200" u="none" cap="none" strike="noStrike">
              <a:solidFill>
                <a:srgbClr val="434343"/>
              </a:solidFill>
              <a:latin typeface="Montserrat Light"/>
              <a:ea typeface="Montserrat Light"/>
              <a:cs typeface="Montserrat Light"/>
              <a:sym typeface="Montserrat Light"/>
            </a:endParaRPr>
          </a:p>
          <a:p>
            <a:pPr indent="0" lvl="0" marL="0" marR="0" rtl="0" algn="l">
              <a:lnSpc>
                <a:spcPct val="110000"/>
              </a:lnSpc>
              <a:spcBef>
                <a:spcPts val="1000"/>
              </a:spcBef>
              <a:spcAft>
                <a:spcPts val="0"/>
              </a:spcAft>
              <a:buClr>
                <a:schemeClr val="accent1"/>
              </a:buClr>
              <a:buSzPts val="1800"/>
              <a:buFont typeface="Barlow Light"/>
              <a:buNone/>
            </a:pPr>
            <a:r>
              <a:t/>
            </a:r>
            <a:endParaRPr b="0" i="0" sz="2200" u="none" cap="none" strike="noStrike">
              <a:solidFill>
                <a:srgbClr val="434343"/>
              </a:solidFill>
              <a:latin typeface="Montserrat Light"/>
              <a:ea typeface="Montserrat Light"/>
              <a:cs typeface="Montserrat Light"/>
              <a:sym typeface="Montserrat Light"/>
            </a:endParaRPr>
          </a:p>
        </p:txBody>
      </p:sp>
      <p:pic>
        <p:nvPicPr>
          <p:cNvPr id="803" name="Google Shape;803;p32"/>
          <p:cNvPicPr preferRelativeResize="0"/>
          <p:nvPr/>
        </p:nvPicPr>
        <p:blipFill>
          <a:blip r:embed="rId4">
            <a:alphaModFix/>
          </a:blip>
          <a:stretch>
            <a:fillRect/>
          </a:stretch>
        </p:blipFill>
        <p:spPr>
          <a:xfrm>
            <a:off x="152400" y="1893600"/>
            <a:ext cx="8839198" cy="2121219"/>
          </a:xfrm>
          <a:prstGeom prst="rect">
            <a:avLst/>
          </a:prstGeom>
          <a:noFill/>
          <a:ln>
            <a:noFill/>
          </a:ln>
        </p:spPr>
      </p:pic>
      <p:pic>
        <p:nvPicPr>
          <p:cNvPr id="804" name="Google Shape;804;p32"/>
          <p:cNvPicPr preferRelativeResize="0"/>
          <p:nvPr/>
        </p:nvPicPr>
        <p:blipFill>
          <a:blip r:embed="rId5">
            <a:alphaModFix/>
          </a:blip>
          <a:stretch>
            <a:fillRect/>
          </a:stretch>
        </p:blipFill>
        <p:spPr>
          <a:xfrm>
            <a:off x="152400" y="3915850"/>
            <a:ext cx="8839202" cy="123172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33"/>
          <p:cNvSpPr txBox="1"/>
          <p:nvPr>
            <p:ph type="ctrTitle"/>
          </p:nvPr>
        </p:nvSpPr>
        <p:spPr>
          <a:xfrm>
            <a:off x="933450" y="1943100"/>
            <a:ext cx="6848400" cy="9798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Nested Dictionaries</a:t>
            </a:r>
            <a:endParaRPr>
              <a:solidFill>
                <a:srgbClr val="409CD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34"/>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815" name="Google Shape;815;p34"/>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Nested </a:t>
            </a:r>
            <a:r>
              <a:rPr lang="tr-TR" sz="4000">
                <a:solidFill>
                  <a:srgbClr val="741B47"/>
                </a:solidFill>
                <a:highlight>
                  <a:srgbClr val="EFEFEF"/>
                </a:highlight>
                <a:latin typeface="Consolas"/>
                <a:ea typeface="Consolas"/>
                <a:cs typeface="Consolas"/>
                <a:sym typeface="Consolas"/>
              </a:rPr>
              <a:t>dict</a:t>
            </a:r>
            <a:r>
              <a:rPr lang="tr-TR" sz="4000">
                <a:solidFill>
                  <a:srgbClr val="741B47"/>
                </a:solidFill>
                <a:latin typeface="Raleway Medium"/>
                <a:ea typeface="Raleway Medium"/>
                <a:cs typeface="Raleway Medium"/>
                <a:sym typeface="Raleway Medium"/>
              </a:rPr>
              <a:t>s </a:t>
            </a:r>
            <a:r>
              <a:rPr lang="tr-TR" sz="3300">
                <a:solidFill>
                  <a:srgbClr val="741B47"/>
                </a:solidFill>
                <a:latin typeface="Montserrat"/>
                <a:ea typeface="Montserrat"/>
                <a:cs typeface="Montserrat"/>
                <a:sym typeface="Montserrat"/>
              </a:rPr>
              <a:t>(review pre-class)</a:t>
            </a:r>
            <a:endParaRPr sz="4000">
              <a:solidFill>
                <a:srgbClr val="419DD3"/>
              </a:solidFill>
              <a:highlight>
                <a:srgbClr val="EFEFEF"/>
              </a:highlight>
              <a:latin typeface="Consolas"/>
              <a:ea typeface="Consolas"/>
              <a:cs typeface="Consolas"/>
              <a:sym typeface="Consolas"/>
            </a:endParaRPr>
          </a:p>
        </p:txBody>
      </p:sp>
      <p:sp>
        <p:nvSpPr>
          <p:cNvPr id="816" name="Google Shape;816;p34"/>
          <p:cNvSpPr txBox="1"/>
          <p:nvPr>
            <p:ph idx="4294967295" type="subTitle"/>
          </p:nvPr>
        </p:nvSpPr>
        <p:spPr>
          <a:xfrm>
            <a:off x="220025" y="647800"/>
            <a:ext cx="8321100" cy="885000"/>
          </a:xfrm>
          <a:prstGeom prst="rect">
            <a:avLst/>
          </a:prstGeom>
          <a:noFill/>
          <a:ln>
            <a:noFill/>
          </a:ln>
        </p:spPr>
        <p:txBody>
          <a:bodyPr anchorCtr="0" anchor="t" bIns="0" lIns="0" spcFirstLastPara="1" rIns="0" wrap="square" tIns="0">
            <a:noAutofit/>
          </a:bodyPr>
          <a:lstStyle/>
          <a:p>
            <a:pPr indent="-368300" lvl="0" marL="457200" marR="0" rtl="0" algn="l">
              <a:lnSpc>
                <a:spcPct val="110000"/>
              </a:lnSpc>
              <a:spcBef>
                <a:spcPts val="600"/>
              </a:spcBef>
              <a:spcAft>
                <a:spcPts val="0"/>
              </a:spcAft>
              <a:buClr>
                <a:srgbClr val="741B47"/>
              </a:buClr>
              <a:buSzPts val="2200"/>
              <a:buFont typeface="Barlow Light"/>
              <a:buChar char="▸"/>
            </a:pPr>
            <a:r>
              <a:rPr lang="tr-TR" sz="2200">
                <a:solidFill>
                  <a:srgbClr val="434343"/>
                </a:solidFill>
                <a:latin typeface="Montserrat Light"/>
                <a:ea typeface="Montserrat Light"/>
                <a:cs typeface="Montserrat Light"/>
                <a:sym typeface="Montserrat Light"/>
              </a:rPr>
              <a:t>In some cases you need to work with nested </a:t>
            </a:r>
            <a:r>
              <a:rPr lang="tr-TR" sz="2200">
                <a:solidFill>
                  <a:srgbClr val="434343"/>
                </a:solidFill>
                <a:highlight>
                  <a:srgbClr val="EFEFEF"/>
                </a:highlight>
                <a:latin typeface="Consolas"/>
                <a:ea typeface="Consolas"/>
                <a:cs typeface="Consolas"/>
                <a:sym typeface="Consolas"/>
              </a:rPr>
              <a:t>dict</a:t>
            </a:r>
            <a:r>
              <a:rPr lang="tr-TR" sz="2200">
                <a:solidFill>
                  <a:srgbClr val="434343"/>
                </a:solidFill>
                <a:latin typeface="Montserrat Light"/>
                <a:ea typeface="Montserrat Light"/>
                <a:cs typeface="Montserrat Light"/>
                <a:sym typeface="Montserrat Light"/>
              </a:rPr>
              <a:t>. Consider the following pre-class example :</a:t>
            </a:r>
            <a:endParaRPr b="0" i="0" sz="2200" u="none" cap="none" strike="noStrike">
              <a:solidFill>
                <a:srgbClr val="434343"/>
              </a:solidFill>
              <a:latin typeface="Montserrat Light"/>
              <a:ea typeface="Montserrat Light"/>
              <a:cs typeface="Montserrat Light"/>
              <a:sym typeface="Montserrat Light"/>
            </a:endParaRPr>
          </a:p>
          <a:p>
            <a:pPr indent="0" lvl="0" marL="0" marR="0" rtl="0" algn="l">
              <a:lnSpc>
                <a:spcPct val="110000"/>
              </a:lnSpc>
              <a:spcBef>
                <a:spcPts val="1000"/>
              </a:spcBef>
              <a:spcAft>
                <a:spcPts val="0"/>
              </a:spcAft>
              <a:buClr>
                <a:schemeClr val="accent1"/>
              </a:buClr>
              <a:buSzPts val="1800"/>
              <a:buFont typeface="Barlow Light"/>
              <a:buNone/>
            </a:pPr>
            <a:r>
              <a:t/>
            </a:r>
            <a:endParaRPr b="0" i="0" sz="2200" u="none" cap="none" strike="noStrike">
              <a:solidFill>
                <a:srgbClr val="434343"/>
              </a:solidFill>
              <a:latin typeface="Montserrat Light"/>
              <a:ea typeface="Montserrat Light"/>
              <a:cs typeface="Montserrat Light"/>
              <a:sym typeface="Montserrat Light"/>
            </a:endParaRPr>
          </a:p>
        </p:txBody>
      </p:sp>
      <p:pic>
        <p:nvPicPr>
          <p:cNvPr id="817" name="Google Shape;817;p34"/>
          <p:cNvPicPr preferRelativeResize="0"/>
          <p:nvPr/>
        </p:nvPicPr>
        <p:blipFill>
          <a:blip r:embed="rId3">
            <a:alphaModFix/>
          </a:blip>
          <a:stretch>
            <a:fillRect/>
          </a:stretch>
        </p:blipFill>
        <p:spPr>
          <a:xfrm>
            <a:off x="381000" y="1453063"/>
            <a:ext cx="8388725" cy="353803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35"/>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823" name="Google Shape;823;p35"/>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4000">
                <a:solidFill>
                  <a:srgbClr val="741B47"/>
                </a:solidFill>
                <a:latin typeface="Raleway Medium"/>
                <a:ea typeface="Raleway Medium"/>
                <a:cs typeface="Raleway Medium"/>
                <a:sym typeface="Raleway Medium"/>
              </a:rPr>
              <a:t>Nested </a:t>
            </a:r>
            <a:r>
              <a:rPr lang="tr-TR" sz="4000">
                <a:solidFill>
                  <a:srgbClr val="741B47"/>
                </a:solidFill>
                <a:highlight>
                  <a:srgbClr val="EFEFEF"/>
                </a:highlight>
                <a:latin typeface="Consolas"/>
                <a:ea typeface="Consolas"/>
                <a:cs typeface="Consolas"/>
                <a:sym typeface="Consolas"/>
              </a:rPr>
              <a:t>dict</a:t>
            </a:r>
            <a:r>
              <a:rPr lang="tr-TR" sz="4000">
                <a:solidFill>
                  <a:srgbClr val="741B47"/>
                </a:solidFill>
                <a:latin typeface="Raleway Medium"/>
                <a:ea typeface="Raleway Medium"/>
                <a:cs typeface="Raleway Medium"/>
                <a:sym typeface="Raleway Medium"/>
              </a:rPr>
              <a:t>s </a:t>
            </a:r>
            <a:r>
              <a:rPr lang="tr-TR" sz="3300">
                <a:solidFill>
                  <a:srgbClr val="741B47"/>
                </a:solidFill>
                <a:latin typeface="Montserrat"/>
                <a:ea typeface="Montserrat"/>
                <a:cs typeface="Montserrat"/>
                <a:sym typeface="Montserrat"/>
              </a:rPr>
              <a:t>(review pre-class)</a:t>
            </a:r>
            <a:endParaRPr sz="4000">
              <a:solidFill>
                <a:srgbClr val="741B47"/>
              </a:solidFill>
              <a:latin typeface="Raleway Medium"/>
              <a:ea typeface="Raleway Medium"/>
              <a:cs typeface="Raleway Medium"/>
              <a:sym typeface="Raleway Medium"/>
            </a:endParaRPr>
          </a:p>
        </p:txBody>
      </p:sp>
      <p:pic>
        <p:nvPicPr>
          <p:cNvPr id="824" name="Google Shape;824;p35"/>
          <p:cNvPicPr preferRelativeResize="0"/>
          <p:nvPr/>
        </p:nvPicPr>
        <p:blipFill>
          <a:blip r:embed="rId3">
            <a:alphaModFix/>
          </a:blip>
          <a:stretch>
            <a:fillRect/>
          </a:stretch>
        </p:blipFill>
        <p:spPr>
          <a:xfrm>
            <a:off x="592850" y="553825"/>
            <a:ext cx="5918726" cy="4722099"/>
          </a:xfrm>
          <a:prstGeom prst="rect">
            <a:avLst/>
          </a:prstGeom>
          <a:noFill/>
          <a:ln>
            <a:noFill/>
          </a:ln>
        </p:spPr>
      </p:pic>
      <p:sp>
        <p:nvSpPr>
          <p:cNvPr id="825" name="Google Shape;825;p35"/>
          <p:cNvSpPr txBox="1"/>
          <p:nvPr/>
        </p:nvSpPr>
        <p:spPr>
          <a:xfrm>
            <a:off x="5822625" y="1070025"/>
            <a:ext cx="3033300" cy="1030500"/>
          </a:xfrm>
          <a:prstGeom prst="rect">
            <a:avLst/>
          </a:prstGeom>
          <a:solidFill>
            <a:srgbClr val="D9EAD3"/>
          </a:solidFill>
          <a:ln cap="flat" cmpd="sng" w="9525">
            <a:solidFill>
              <a:srgbClr val="FF0000"/>
            </a:solidFill>
            <a:prstDash val="solid"/>
            <a:round/>
            <a:headEnd len="sm" w="sm" type="none"/>
            <a:tailEnd len="sm" w="sm" type="none"/>
          </a:ln>
          <a:effectLst>
            <a:outerShdw blurRad="57150" rotWithShape="0" algn="bl" dir="5400000" dist="57150">
              <a:srgbClr val="000000">
                <a:alpha val="49410"/>
              </a:srgbClr>
            </a:outerShdw>
          </a:effectLst>
        </p:spPr>
        <p:txBody>
          <a:bodyPr anchorCtr="0" anchor="t" bIns="91425" lIns="91425" spcFirstLastPara="1" rIns="91425" wrap="square" tIns="91425">
            <a:noAutofit/>
          </a:bodyPr>
          <a:lstStyle/>
          <a:p>
            <a:pPr indent="0" lvl="0" marL="0" marR="0" rtl="0" algn="ctr">
              <a:lnSpc>
                <a:spcPct val="110000"/>
              </a:lnSpc>
              <a:spcBef>
                <a:spcPts val="600"/>
              </a:spcBef>
              <a:spcAft>
                <a:spcPts val="0"/>
              </a:spcAft>
              <a:buClr>
                <a:srgbClr val="000000"/>
              </a:buClr>
              <a:buSzPts val="3200"/>
              <a:buFont typeface="Arial"/>
              <a:buNone/>
            </a:pPr>
            <a:r>
              <a:rPr lang="tr-TR" sz="2200">
                <a:solidFill>
                  <a:srgbClr val="0B5394"/>
                </a:solidFill>
                <a:latin typeface="Montserrat"/>
                <a:ea typeface="Montserrat"/>
                <a:cs typeface="Montserrat"/>
                <a:sym typeface="Montserrat"/>
              </a:rPr>
              <a:t>The first part of the nested dictionary.</a:t>
            </a:r>
            <a:endParaRPr b="0" i="0" sz="2200" u="none" cap="none" strike="noStrike">
              <a:solidFill>
                <a:srgbClr val="434343"/>
              </a:solidFill>
              <a:latin typeface="Arial"/>
              <a:ea typeface="Arial"/>
              <a:cs typeface="Arial"/>
              <a:sym typeface="Arial"/>
            </a:endParaRPr>
          </a:p>
        </p:txBody>
      </p:sp>
      <p:cxnSp>
        <p:nvCxnSpPr>
          <p:cNvPr id="826" name="Google Shape;826;p35"/>
          <p:cNvCxnSpPr>
            <a:stCxn id="825" idx="1"/>
          </p:cNvCxnSpPr>
          <p:nvPr/>
        </p:nvCxnSpPr>
        <p:spPr>
          <a:xfrm rot="10800000">
            <a:off x="4314525" y="1273875"/>
            <a:ext cx="1508100" cy="311400"/>
          </a:xfrm>
          <a:prstGeom prst="straightConnector1">
            <a:avLst/>
          </a:prstGeom>
          <a:noFill/>
          <a:ln cap="flat" cmpd="sng" w="19050">
            <a:solidFill>
              <a:srgbClr val="FF0000"/>
            </a:solidFill>
            <a:prstDash val="solid"/>
            <a:round/>
            <a:headEnd len="med" w="med" type="none"/>
            <a:tailEnd len="med" w="med" type="stealth"/>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36"/>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832" name="Google Shape;832;p36"/>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4000">
                <a:solidFill>
                  <a:srgbClr val="741B47"/>
                </a:solidFill>
                <a:latin typeface="Raleway Medium"/>
                <a:ea typeface="Raleway Medium"/>
                <a:cs typeface="Raleway Medium"/>
                <a:sym typeface="Raleway Medium"/>
              </a:rPr>
              <a:t>Nested </a:t>
            </a:r>
            <a:r>
              <a:rPr lang="tr-TR" sz="4000">
                <a:solidFill>
                  <a:srgbClr val="741B47"/>
                </a:solidFill>
                <a:highlight>
                  <a:srgbClr val="EFEFEF"/>
                </a:highlight>
                <a:latin typeface="Consolas"/>
                <a:ea typeface="Consolas"/>
                <a:cs typeface="Consolas"/>
                <a:sym typeface="Consolas"/>
              </a:rPr>
              <a:t>dict</a:t>
            </a:r>
            <a:r>
              <a:rPr lang="tr-TR" sz="4000">
                <a:solidFill>
                  <a:srgbClr val="741B47"/>
                </a:solidFill>
                <a:latin typeface="Raleway Medium"/>
                <a:ea typeface="Raleway Medium"/>
                <a:cs typeface="Raleway Medium"/>
                <a:sym typeface="Raleway Medium"/>
              </a:rPr>
              <a:t>s </a:t>
            </a:r>
            <a:r>
              <a:rPr lang="tr-TR" sz="3300">
                <a:solidFill>
                  <a:srgbClr val="741B47"/>
                </a:solidFill>
                <a:latin typeface="Montserrat"/>
                <a:ea typeface="Montserrat"/>
                <a:cs typeface="Montserrat"/>
                <a:sym typeface="Montserrat"/>
              </a:rPr>
              <a:t>(review pre-class)</a:t>
            </a:r>
            <a:endParaRPr sz="4000">
              <a:solidFill>
                <a:srgbClr val="741B47"/>
              </a:solidFill>
              <a:latin typeface="Raleway Medium"/>
              <a:ea typeface="Raleway Medium"/>
              <a:cs typeface="Raleway Medium"/>
              <a:sym typeface="Raleway Medium"/>
            </a:endParaRPr>
          </a:p>
        </p:txBody>
      </p:sp>
      <p:sp>
        <p:nvSpPr>
          <p:cNvPr id="833" name="Google Shape;833;p36"/>
          <p:cNvSpPr txBox="1"/>
          <p:nvPr>
            <p:ph idx="4294967295" type="subTitle"/>
          </p:nvPr>
        </p:nvSpPr>
        <p:spPr>
          <a:xfrm>
            <a:off x="220025" y="647800"/>
            <a:ext cx="8321100" cy="885000"/>
          </a:xfrm>
          <a:prstGeom prst="rect">
            <a:avLst/>
          </a:prstGeom>
          <a:noFill/>
          <a:ln>
            <a:noFill/>
          </a:ln>
        </p:spPr>
        <p:txBody>
          <a:bodyPr anchorCtr="0" anchor="t" bIns="0" lIns="0" spcFirstLastPara="1" rIns="0" wrap="square" tIns="0">
            <a:noAutofit/>
          </a:bodyPr>
          <a:lstStyle/>
          <a:p>
            <a:pPr indent="-368300" lvl="0" marL="457200" marR="0" rtl="0" algn="l">
              <a:lnSpc>
                <a:spcPct val="110000"/>
              </a:lnSpc>
              <a:spcBef>
                <a:spcPts val="600"/>
              </a:spcBef>
              <a:spcAft>
                <a:spcPts val="0"/>
              </a:spcAft>
              <a:buClr>
                <a:srgbClr val="741B47"/>
              </a:buClr>
              <a:buSzPts val="2200"/>
              <a:buFont typeface="Barlow Light"/>
              <a:buChar char="▸"/>
            </a:pPr>
            <a:r>
              <a:rPr lang="tr-TR" sz="2200">
                <a:solidFill>
                  <a:srgbClr val="434343"/>
                </a:solidFill>
                <a:latin typeface="Montserrat Light"/>
                <a:ea typeface="Montserrat Light"/>
                <a:cs typeface="Montserrat Light"/>
                <a:sym typeface="Montserrat Light"/>
              </a:rPr>
              <a:t>You can use traditional accessing method </a:t>
            </a:r>
            <a:r>
              <a:rPr b="1" lang="tr-TR" sz="2200">
                <a:solidFill>
                  <a:srgbClr val="434343"/>
                </a:solidFill>
                <a:latin typeface="Montserrat"/>
                <a:ea typeface="Montserrat"/>
                <a:cs typeface="Montserrat"/>
                <a:sym typeface="Montserrat"/>
              </a:rPr>
              <a:t>-</a:t>
            </a:r>
            <a:r>
              <a:rPr lang="tr-TR" sz="2200">
                <a:solidFill>
                  <a:srgbClr val="434343"/>
                </a:solidFill>
                <a:latin typeface="Montserrat Light"/>
                <a:ea typeface="Montserrat Light"/>
                <a:cs typeface="Montserrat Light"/>
                <a:sym typeface="Montserrat Light"/>
              </a:rPr>
              <a:t> square brackets </a:t>
            </a:r>
            <a:r>
              <a:rPr b="1" lang="tr-TR" sz="2200">
                <a:solidFill>
                  <a:srgbClr val="434343"/>
                </a:solidFill>
                <a:latin typeface="Montserrat"/>
                <a:ea typeface="Montserrat"/>
                <a:cs typeface="Montserrat"/>
                <a:sym typeface="Montserrat"/>
              </a:rPr>
              <a:t>-</a:t>
            </a:r>
            <a:r>
              <a:rPr lang="tr-TR" sz="2200">
                <a:solidFill>
                  <a:srgbClr val="434343"/>
                </a:solidFill>
                <a:latin typeface="Montserrat Light"/>
                <a:ea typeface="Montserrat Light"/>
                <a:cs typeface="Montserrat Light"/>
                <a:sym typeface="Montserrat Light"/>
              </a:rPr>
              <a:t> also in the nested dictionaries.</a:t>
            </a:r>
            <a:endParaRPr b="0" i="0" sz="2200" u="none" cap="none" strike="noStrike">
              <a:solidFill>
                <a:srgbClr val="434343"/>
              </a:solidFill>
              <a:latin typeface="Montserrat Light"/>
              <a:ea typeface="Montserrat Light"/>
              <a:cs typeface="Montserrat Light"/>
              <a:sym typeface="Montserrat Light"/>
            </a:endParaRPr>
          </a:p>
          <a:p>
            <a:pPr indent="0" lvl="0" marL="0" marR="0" rtl="0" algn="l">
              <a:lnSpc>
                <a:spcPct val="110000"/>
              </a:lnSpc>
              <a:spcBef>
                <a:spcPts val="1000"/>
              </a:spcBef>
              <a:spcAft>
                <a:spcPts val="0"/>
              </a:spcAft>
              <a:buClr>
                <a:schemeClr val="accent1"/>
              </a:buClr>
              <a:buSzPts val="1800"/>
              <a:buFont typeface="Barlow Light"/>
              <a:buNone/>
            </a:pPr>
            <a:r>
              <a:t/>
            </a:r>
            <a:endParaRPr b="0" i="0" sz="2200" u="none" cap="none" strike="noStrike">
              <a:solidFill>
                <a:srgbClr val="434343"/>
              </a:solidFill>
              <a:latin typeface="Montserrat Light"/>
              <a:ea typeface="Montserrat Light"/>
              <a:cs typeface="Montserrat Light"/>
              <a:sym typeface="Montserrat Light"/>
            </a:endParaRPr>
          </a:p>
        </p:txBody>
      </p:sp>
      <p:pic>
        <p:nvPicPr>
          <p:cNvPr id="834" name="Google Shape;834;p36"/>
          <p:cNvPicPr preferRelativeResize="0"/>
          <p:nvPr/>
        </p:nvPicPr>
        <p:blipFill>
          <a:blip r:embed="rId3">
            <a:alphaModFix/>
          </a:blip>
          <a:stretch>
            <a:fillRect/>
          </a:stretch>
        </p:blipFill>
        <p:spPr>
          <a:xfrm>
            <a:off x="152400" y="1532800"/>
            <a:ext cx="8839202" cy="2482140"/>
          </a:xfrm>
          <a:prstGeom prst="rect">
            <a:avLst/>
          </a:prstGeom>
          <a:noFill/>
          <a:ln>
            <a:noFill/>
          </a:ln>
        </p:spPr>
      </p:pic>
      <p:pic>
        <p:nvPicPr>
          <p:cNvPr id="835" name="Google Shape;835;p36"/>
          <p:cNvPicPr preferRelativeResize="0"/>
          <p:nvPr/>
        </p:nvPicPr>
        <p:blipFill>
          <a:blip r:embed="rId4">
            <a:alphaModFix/>
          </a:blip>
          <a:stretch>
            <a:fillRect/>
          </a:stretch>
        </p:blipFill>
        <p:spPr>
          <a:xfrm>
            <a:off x="152400" y="4216900"/>
            <a:ext cx="8839198" cy="50237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10"/>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340" name="Google Shape;340;p10"/>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Creating a </a:t>
            </a:r>
            <a:r>
              <a:rPr lang="tr-TR" sz="4000">
                <a:solidFill>
                  <a:srgbClr val="741B47"/>
                </a:solidFill>
                <a:highlight>
                  <a:srgbClr val="EFEFEF"/>
                </a:highlight>
                <a:latin typeface="Consolas"/>
                <a:ea typeface="Consolas"/>
                <a:cs typeface="Consolas"/>
                <a:sym typeface="Consolas"/>
              </a:rPr>
              <a:t>tuple</a:t>
            </a:r>
            <a:endParaRPr sz="4000">
              <a:solidFill>
                <a:srgbClr val="419DD3"/>
              </a:solidFill>
              <a:highlight>
                <a:srgbClr val="EFEFEF"/>
              </a:highlight>
              <a:latin typeface="Consolas"/>
              <a:ea typeface="Consolas"/>
              <a:cs typeface="Consolas"/>
              <a:sym typeface="Consolas"/>
            </a:endParaRPr>
          </a:p>
        </p:txBody>
      </p:sp>
      <p:sp>
        <p:nvSpPr>
          <p:cNvPr id="341" name="Google Shape;341;p10"/>
          <p:cNvSpPr txBox="1"/>
          <p:nvPr/>
        </p:nvSpPr>
        <p:spPr>
          <a:xfrm>
            <a:off x="194775" y="2851550"/>
            <a:ext cx="2156100" cy="1338900"/>
          </a:xfrm>
          <a:prstGeom prst="rect">
            <a:avLst/>
          </a:prstGeom>
          <a:solidFill>
            <a:srgbClr val="D9EAD3"/>
          </a:solidFill>
          <a:ln>
            <a:noFill/>
          </a:ln>
          <a:effectLst>
            <a:outerShdw blurRad="57150" rotWithShape="0" algn="bl" dir="5400000" dist="57150">
              <a:srgbClr val="000000">
                <a:alpha val="48627"/>
              </a:srgbClr>
            </a:outerShdw>
          </a:effectLst>
        </p:spPr>
        <p:txBody>
          <a:bodyPr anchorCtr="0" anchor="t" bIns="91425" lIns="91425" spcFirstLastPara="1" rIns="91425" wrap="square" tIns="91425">
            <a:noAutofit/>
          </a:bodyPr>
          <a:lstStyle/>
          <a:p>
            <a:pPr indent="-419100" lvl="0" marL="457200" marR="0" rtl="0" algn="l">
              <a:lnSpc>
                <a:spcPct val="110000"/>
              </a:lnSpc>
              <a:spcBef>
                <a:spcPts val="600"/>
              </a:spcBef>
              <a:spcAft>
                <a:spcPts val="0"/>
              </a:spcAft>
              <a:buClr>
                <a:srgbClr val="434343"/>
              </a:buClr>
              <a:buSzPts val="3000"/>
              <a:buFont typeface="Arial"/>
              <a:buChar char="●"/>
            </a:pPr>
            <a:r>
              <a:rPr lang="tr-TR" sz="3000">
                <a:solidFill>
                  <a:srgbClr val="434343"/>
                </a:solidFill>
                <a:highlight>
                  <a:srgbClr val="EFEFEF"/>
                </a:highlight>
                <a:latin typeface="Consolas"/>
                <a:ea typeface="Consolas"/>
                <a:cs typeface="Consolas"/>
                <a:sym typeface="Consolas"/>
              </a:rPr>
              <a:t>()</a:t>
            </a:r>
            <a:endParaRPr b="0" i="0" sz="3000" u="none" cap="none" strike="noStrike">
              <a:solidFill>
                <a:srgbClr val="434343"/>
              </a:solidFill>
              <a:highlight>
                <a:srgbClr val="EFEFEF"/>
              </a:highlight>
              <a:latin typeface="Consolas"/>
              <a:ea typeface="Consolas"/>
              <a:cs typeface="Consolas"/>
              <a:sym typeface="Consolas"/>
            </a:endParaRPr>
          </a:p>
          <a:p>
            <a:pPr indent="-419100" lvl="0" marL="457200" marR="0" rtl="0" algn="l">
              <a:lnSpc>
                <a:spcPct val="110000"/>
              </a:lnSpc>
              <a:spcBef>
                <a:spcPts val="0"/>
              </a:spcBef>
              <a:spcAft>
                <a:spcPts val="0"/>
              </a:spcAft>
              <a:buClr>
                <a:srgbClr val="000000"/>
              </a:buClr>
              <a:buSzPts val="3000"/>
              <a:buFont typeface="Arial"/>
              <a:buChar char="●"/>
            </a:pPr>
            <a:r>
              <a:rPr lang="tr-TR" sz="3000">
                <a:solidFill>
                  <a:srgbClr val="FF00FF"/>
                </a:solidFill>
                <a:highlight>
                  <a:srgbClr val="EFEFEF"/>
                </a:highlight>
                <a:latin typeface="Consolas"/>
                <a:ea typeface="Consolas"/>
                <a:cs typeface="Consolas"/>
                <a:sym typeface="Consolas"/>
              </a:rPr>
              <a:t>tuple</a:t>
            </a:r>
            <a:r>
              <a:rPr b="0" i="0" lang="tr-TR" sz="3000" u="none" cap="none" strike="noStrike">
                <a:solidFill>
                  <a:srgbClr val="434343"/>
                </a:solidFill>
                <a:highlight>
                  <a:srgbClr val="EFEFEF"/>
                </a:highlight>
                <a:latin typeface="Consolas"/>
                <a:ea typeface="Consolas"/>
                <a:cs typeface="Consolas"/>
                <a:sym typeface="Consolas"/>
              </a:rPr>
              <a:t>()</a:t>
            </a:r>
            <a:endParaRPr b="0" i="0" sz="3000" u="none" cap="none" strike="noStrike">
              <a:solidFill>
                <a:srgbClr val="0000FF"/>
              </a:solidFill>
              <a:highlight>
                <a:srgbClr val="EFEFEF"/>
              </a:highlight>
              <a:latin typeface="Consolas"/>
              <a:ea typeface="Consolas"/>
              <a:cs typeface="Consolas"/>
              <a:sym typeface="Consolas"/>
            </a:endParaRPr>
          </a:p>
          <a:p>
            <a:pPr indent="0" lvl="0" marL="0" marR="0" rtl="0" algn="l">
              <a:lnSpc>
                <a:spcPct val="110000"/>
              </a:lnSpc>
              <a:spcBef>
                <a:spcPts val="600"/>
              </a:spcBef>
              <a:spcAft>
                <a:spcPts val="0"/>
              </a:spcAft>
              <a:buClr>
                <a:srgbClr val="000000"/>
              </a:buClr>
              <a:buSzPts val="3200"/>
              <a:buFont typeface="Arial"/>
              <a:buNone/>
            </a:pPr>
            <a:r>
              <a:t/>
            </a:r>
            <a:endParaRPr b="0" i="0" sz="3000" u="none" cap="none" strike="noStrike">
              <a:solidFill>
                <a:srgbClr val="FF0000"/>
              </a:solidFill>
              <a:highlight>
                <a:srgbClr val="EFEFEF"/>
              </a:highlight>
              <a:latin typeface="Consolas"/>
              <a:ea typeface="Consolas"/>
              <a:cs typeface="Consolas"/>
              <a:sym typeface="Consolas"/>
            </a:endParaRPr>
          </a:p>
          <a:p>
            <a:pPr indent="0" lvl="0" marL="0" marR="0" rtl="0" algn="l">
              <a:lnSpc>
                <a:spcPct val="110000"/>
              </a:lnSpc>
              <a:spcBef>
                <a:spcPts val="600"/>
              </a:spcBef>
              <a:spcAft>
                <a:spcPts val="0"/>
              </a:spcAft>
              <a:buClr>
                <a:srgbClr val="000000"/>
              </a:buClr>
              <a:buSzPts val="3200"/>
              <a:buFont typeface="Arial"/>
              <a:buNone/>
            </a:pPr>
            <a:r>
              <a:t/>
            </a:r>
            <a:endParaRPr b="0" i="0" sz="3000" u="none" cap="none" strike="noStrike">
              <a:solidFill>
                <a:srgbClr val="434343"/>
              </a:solidFill>
              <a:latin typeface="Montserrat"/>
              <a:ea typeface="Montserrat"/>
              <a:cs typeface="Montserrat"/>
              <a:sym typeface="Montserrat"/>
            </a:endParaRPr>
          </a:p>
        </p:txBody>
      </p:sp>
      <p:sp>
        <p:nvSpPr>
          <p:cNvPr id="342" name="Google Shape;342;p10"/>
          <p:cNvSpPr txBox="1"/>
          <p:nvPr/>
        </p:nvSpPr>
        <p:spPr>
          <a:xfrm>
            <a:off x="299525" y="800100"/>
            <a:ext cx="8577000" cy="626400"/>
          </a:xfrm>
          <a:prstGeom prst="rect">
            <a:avLst/>
          </a:prstGeom>
          <a:noFill/>
          <a:ln>
            <a:noFill/>
          </a:ln>
        </p:spPr>
        <p:txBody>
          <a:bodyPr anchorCtr="0" anchor="t" bIns="0" lIns="0" spcFirstLastPara="1" rIns="0" wrap="square" tIns="0">
            <a:noAutofit/>
          </a:bodyPr>
          <a:lstStyle/>
          <a:p>
            <a:pPr indent="-406400" lvl="0" marL="457200" rtl="0" algn="just">
              <a:lnSpc>
                <a:spcPct val="110000"/>
              </a:lnSpc>
              <a:spcBef>
                <a:spcPts val="600"/>
              </a:spcBef>
              <a:spcAft>
                <a:spcPts val="0"/>
              </a:spcAft>
              <a:buClr>
                <a:srgbClr val="741B47"/>
              </a:buClr>
              <a:buSzPts val="2800"/>
              <a:buFont typeface="Montserrat Light"/>
              <a:buChar char="▸"/>
            </a:pPr>
            <a:r>
              <a:rPr lang="tr-TR" sz="2800">
                <a:solidFill>
                  <a:srgbClr val="434343"/>
                </a:solidFill>
                <a:latin typeface="Montserrat Light"/>
                <a:ea typeface="Montserrat Light"/>
                <a:cs typeface="Montserrat Light"/>
                <a:sym typeface="Montserrat Light"/>
              </a:rPr>
              <a:t>We have two basic ways to create a tuple.</a:t>
            </a:r>
            <a:endParaRPr sz="2800">
              <a:solidFill>
                <a:srgbClr val="3A3F50"/>
              </a:solidFill>
              <a:latin typeface="Montserrat Light"/>
              <a:ea typeface="Montserrat Light"/>
              <a:cs typeface="Montserrat Light"/>
              <a:sym typeface="Montserrat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grpSp>
        <p:nvGrpSpPr>
          <p:cNvPr id="840" name="Google Shape;840;p37"/>
          <p:cNvGrpSpPr/>
          <p:nvPr/>
        </p:nvGrpSpPr>
        <p:grpSpPr>
          <a:xfrm>
            <a:off x="5122427" y="470551"/>
            <a:ext cx="3841143" cy="3893303"/>
            <a:chOff x="5122427" y="668001"/>
            <a:chExt cx="3841143" cy="3893303"/>
          </a:xfrm>
        </p:grpSpPr>
        <p:grpSp>
          <p:nvGrpSpPr>
            <p:cNvPr id="841" name="Google Shape;841;p37"/>
            <p:cNvGrpSpPr/>
            <p:nvPr/>
          </p:nvGrpSpPr>
          <p:grpSpPr>
            <a:xfrm>
              <a:off x="5144045" y="893590"/>
              <a:ext cx="2833667" cy="2964311"/>
              <a:chOff x="3860721" y="1330073"/>
              <a:chExt cx="3544299" cy="3707706"/>
            </a:xfrm>
          </p:grpSpPr>
          <p:sp>
            <p:nvSpPr>
              <p:cNvPr id="842" name="Google Shape;842;p37"/>
              <p:cNvSpPr/>
              <p:nvPr/>
            </p:nvSpPr>
            <p:spPr>
              <a:xfrm>
                <a:off x="5336000" y="1330073"/>
                <a:ext cx="2069020" cy="2805419"/>
              </a:xfrm>
              <a:custGeom>
                <a:rect b="b" l="l" r="r" t="t"/>
                <a:pathLst>
                  <a:path extrusionOk="0" h="2805419" w="206902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3" name="Google Shape;843;p37"/>
              <p:cNvSpPr/>
              <p:nvPr/>
            </p:nvSpPr>
            <p:spPr>
              <a:xfrm>
                <a:off x="7365110" y="4067936"/>
                <a:ext cx="21907" cy="77247"/>
              </a:xfrm>
              <a:custGeom>
                <a:rect b="b" l="l" r="r" t="t"/>
                <a:pathLst>
                  <a:path extrusionOk="0" h="77247" w="21907">
                    <a:moveTo>
                      <a:pt x="0" y="77248"/>
                    </a:moveTo>
                    <a:lnTo>
                      <a:pt x="21908" y="64675"/>
                    </a:lnTo>
                    <a:lnTo>
                      <a:pt x="12383" y="0"/>
                    </a:lnTo>
                    <a:lnTo>
                      <a:pt x="0" y="77248"/>
                    </a:lnTo>
                    <a:close/>
                  </a:path>
                </a:pathLst>
              </a:custGeom>
              <a:solidFill>
                <a:srgbClr val="B1B4C4"/>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4" name="Google Shape;844;p37"/>
              <p:cNvSpPr/>
              <p:nvPr/>
            </p:nvSpPr>
            <p:spPr>
              <a:xfrm>
                <a:off x="5332475" y="1333214"/>
                <a:ext cx="52292" cy="22389"/>
              </a:xfrm>
              <a:custGeom>
                <a:rect b="b" l="l" r="r" t="t"/>
                <a:pathLst>
                  <a:path extrusionOk="0" h="22389" w="52292">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5" name="Google Shape;845;p37"/>
              <p:cNvSpPr/>
              <p:nvPr/>
            </p:nvSpPr>
            <p:spPr>
              <a:xfrm>
                <a:off x="5317902" y="1340537"/>
                <a:ext cx="2069115" cy="2805383"/>
              </a:xfrm>
              <a:custGeom>
                <a:rect b="b" l="l" r="r" t="t"/>
                <a:pathLst>
                  <a:path extrusionOk="0" h="2805383" w="2069115">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6" name="Google Shape;846;p37"/>
              <p:cNvSpPr/>
              <p:nvPr/>
            </p:nvSpPr>
            <p:spPr>
              <a:xfrm>
                <a:off x="5314473" y="1342497"/>
                <a:ext cx="2069020" cy="2805423"/>
              </a:xfrm>
              <a:custGeom>
                <a:rect b="b" l="l" r="r" t="t"/>
                <a:pathLst>
                  <a:path extrusionOk="0" h="2805423" w="206902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7" name="Google Shape;847;p37"/>
              <p:cNvSpPr/>
              <p:nvPr/>
            </p:nvSpPr>
            <p:spPr>
              <a:xfrm>
                <a:off x="5339429" y="1375389"/>
                <a:ext cx="2018061" cy="2673878"/>
              </a:xfrm>
              <a:custGeom>
                <a:rect b="b" l="l" r="r" t="t"/>
                <a:pathLst>
                  <a:path extrusionOk="0" h="2673878" w="2018061">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8" name="Google Shape;848;p37"/>
              <p:cNvSpPr/>
              <p:nvPr/>
            </p:nvSpPr>
            <p:spPr>
              <a:xfrm>
                <a:off x="5339238" y="1374339"/>
                <a:ext cx="2018061" cy="2673785"/>
              </a:xfrm>
              <a:custGeom>
                <a:rect b="b" l="l" r="r" t="t"/>
                <a:pathLst>
                  <a:path extrusionOk="0" h="2673785" w="2018061">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9" name="Google Shape;849;p37"/>
              <p:cNvSpPr/>
              <p:nvPr/>
            </p:nvSpPr>
            <p:spPr>
              <a:xfrm>
                <a:off x="3860721" y="3051171"/>
                <a:ext cx="3440851" cy="1986608"/>
              </a:xfrm>
              <a:custGeom>
                <a:rect b="b" l="l" r="r" t="t"/>
                <a:pathLst>
                  <a:path extrusionOk="0" h="1986608" w="3440851">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0" name="Google Shape;850;p37"/>
              <p:cNvSpPr/>
              <p:nvPr/>
            </p:nvSpPr>
            <p:spPr>
              <a:xfrm>
                <a:off x="3903733" y="3024882"/>
                <a:ext cx="3440892" cy="1987084"/>
              </a:xfrm>
              <a:custGeom>
                <a:rect b="b" l="l" r="r" t="t"/>
                <a:pathLst>
                  <a:path extrusionOk="0" h="1987084" w="3440892">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1" name="Google Shape;851;p37"/>
              <p:cNvSpPr/>
              <p:nvPr/>
            </p:nvSpPr>
            <p:spPr>
              <a:xfrm>
                <a:off x="3903726" y="3801522"/>
                <a:ext cx="41719" cy="37052"/>
              </a:xfrm>
              <a:custGeom>
                <a:rect b="b" l="l" r="r" t="t"/>
                <a:pathLst>
                  <a:path extrusionOk="0" h="37052" w="41719">
                    <a:moveTo>
                      <a:pt x="0" y="37052"/>
                    </a:moveTo>
                    <a:lnTo>
                      <a:pt x="0" y="0"/>
                    </a:lnTo>
                    <a:lnTo>
                      <a:pt x="41719" y="17431"/>
                    </a:lnTo>
                    <a:lnTo>
                      <a:pt x="0" y="37052"/>
                    </a:lnTo>
                    <a:close/>
                  </a:path>
                </a:pathLst>
              </a:custGeom>
              <a:solidFill>
                <a:srgbClr val="B1B4C4"/>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2" name="Google Shape;852;p37"/>
              <p:cNvSpPr/>
              <p:nvPr/>
            </p:nvSpPr>
            <p:spPr>
              <a:xfrm>
                <a:off x="7313771" y="4164425"/>
                <a:ext cx="30860" cy="40671"/>
              </a:xfrm>
              <a:custGeom>
                <a:rect b="b" l="l" r="r" t="t"/>
                <a:pathLst>
                  <a:path extrusionOk="0" h="40671" w="30860">
                    <a:moveTo>
                      <a:pt x="30861" y="36290"/>
                    </a:moveTo>
                    <a:lnTo>
                      <a:pt x="30861" y="0"/>
                    </a:lnTo>
                    <a:lnTo>
                      <a:pt x="0" y="10573"/>
                    </a:lnTo>
                    <a:lnTo>
                      <a:pt x="20479" y="40672"/>
                    </a:lnTo>
                    <a:lnTo>
                      <a:pt x="30861" y="36290"/>
                    </a:lnTo>
                    <a:close/>
                  </a:path>
                </a:pathLst>
              </a:custGeom>
              <a:solidFill>
                <a:srgbClr val="B1B4C4"/>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3" name="Google Shape;853;p37"/>
              <p:cNvSpPr/>
              <p:nvPr/>
            </p:nvSpPr>
            <p:spPr>
              <a:xfrm>
                <a:off x="3903733" y="2994046"/>
                <a:ext cx="3440892" cy="1986618"/>
              </a:xfrm>
              <a:custGeom>
                <a:rect b="b" l="l" r="r" t="t"/>
                <a:pathLst>
                  <a:path extrusionOk="0" h="1986618" w="3440892">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4" name="Google Shape;854;p37"/>
              <p:cNvSpPr/>
              <p:nvPr/>
            </p:nvSpPr>
            <p:spPr>
              <a:xfrm>
                <a:off x="3903733" y="2989259"/>
                <a:ext cx="3440892" cy="1986608"/>
              </a:xfrm>
              <a:custGeom>
                <a:rect b="b" l="l" r="r" t="t"/>
                <a:pathLst>
                  <a:path extrusionOk="0" h="1986608" w="3440892">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5" name="Google Shape;855;p37"/>
              <p:cNvSpPr/>
              <p:nvPr/>
            </p:nvSpPr>
            <p:spPr>
              <a:xfrm>
                <a:off x="5115918" y="3136967"/>
                <a:ext cx="220549" cy="127281"/>
              </a:xfrm>
              <a:custGeom>
                <a:rect b="b" l="l" r="r" t="t"/>
                <a:pathLst>
                  <a:path extrusionOk="0" h="127281" w="220549">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6" name="Google Shape;856;p37"/>
              <p:cNvSpPr/>
              <p:nvPr/>
            </p:nvSpPr>
            <p:spPr>
              <a:xfrm>
                <a:off x="5245712" y="3211893"/>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7" name="Google Shape;857;p37"/>
              <p:cNvSpPr/>
              <p:nvPr/>
            </p:nvSpPr>
            <p:spPr>
              <a:xfrm>
                <a:off x="5376617" y="3287669"/>
                <a:ext cx="220517" cy="127212"/>
              </a:xfrm>
              <a:custGeom>
                <a:rect b="b" l="l" r="r" t="t"/>
                <a:pathLst>
                  <a:path extrusionOk="0" h="127212" w="220517">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8" name="Google Shape;858;p37"/>
              <p:cNvSpPr/>
              <p:nvPr/>
            </p:nvSpPr>
            <p:spPr>
              <a:xfrm>
                <a:off x="5505300" y="3361757"/>
                <a:ext cx="220517" cy="127281"/>
              </a:xfrm>
              <a:custGeom>
                <a:rect b="b" l="l" r="r" t="t"/>
                <a:pathLst>
                  <a:path extrusionOk="0" h="127281" w="220517">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9" name="Google Shape;859;p37"/>
              <p:cNvSpPr/>
              <p:nvPr/>
            </p:nvSpPr>
            <p:spPr>
              <a:xfrm>
                <a:off x="5635055" y="3436683"/>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0" name="Google Shape;860;p37"/>
              <p:cNvSpPr/>
              <p:nvPr/>
            </p:nvSpPr>
            <p:spPr>
              <a:xfrm>
                <a:off x="5764856" y="3511602"/>
                <a:ext cx="220517" cy="127307"/>
              </a:xfrm>
              <a:custGeom>
                <a:rect b="b" l="l" r="r" t="t"/>
                <a:pathLst>
                  <a:path extrusionOk="0" h="127307"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1" name="Google Shape;861;p37"/>
              <p:cNvSpPr/>
              <p:nvPr/>
            </p:nvSpPr>
            <p:spPr>
              <a:xfrm>
                <a:off x="5894611" y="3586162"/>
                <a:ext cx="220563" cy="127549"/>
              </a:xfrm>
              <a:custGeom>
                <a:rect b="b" l="l" r="r" t="t"/>
                <a:pathLst>
                  <a:path extrusionOk="0" h="127549" w="220563">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2" name="Google Shape;862;p37"/>
              <p:cNvSpPr/>
              <p:nvPr/>
            </p:nvSpPr>
            <p:spPr>
              <a:xfrm>
                <a:off x="6024246" y="3661473"/>
                <a:ext cx="220563" cy="127238"/>
              </a:xfrm>
              <a:custGeom>
                <a:rect b="b" l="l" r="r" t="t"/>
                <a:pathLst>
                  <a:path extrusionOk="0" h="127238" w="220563">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3" name="Google Shape;863;p37"/>
              <p:cNvSpPr/>
              <p:nvPr/>
            </p:nvSpPr>
            <p:spPr>
              <a:xfrm>
                <a:off x="6154238" y="3736400"/>
                <a:ext cx="220517" cy="127300"/>
              </a:xfrm>
              <a:custGeom>
                <a:rect b="b" l="l" r="r" t="t"/>
                <a:pathLst>
                  <a:path extrusionOk="0" h="127300" w="220517">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4" name="Google Shape;864;p37"/>
              <p:cNvSpPr/>
              <p:nvPr/>
            </p:nvSpPr>
            <p:spPr>
              <a:xfrm>
                <a:off x="6283993" y="3811354"/>
                <a:ext cx="220563" cy="127264"/>
              </a:xfrm>
              <a:custGeom>
                <a:rect b="b" l="l" r="r" t="t"/>
                <a:pathLst>
                  <a:path extrusionOk="0" h="127264" w="220563">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5" name="Google Shape;865;p37"/>
              <p:cNvSpPr/>
              <p:nvPr/>
            </p:nvSpPr>
            <p:spPr>
              <a:xfrm>
                <a:off x="6413794" y="3886299"/>
                <a:ext cx="220517" cy="127246"/>
              </a:xfrm>
              <a:custGeom>
                <a:rect b="b" l="l" r="r" t="t"/>
                <a:pathLst>
                  <a:path extrusionOk="0" h="127246" w="220517">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6" name="Google Shape;866;p37"/>
              <p:cNvSpPr/>
              <p:nvPr/>
            </p:nvSpPr>
            <p:spPr>
              <a:xfrm>
                <a:off x="6543549" y="3961225"/>
                <a:ext cx="220563" cy="127264"/>
              </a:xfrm>
              <a:custGeom>
                <a:rect b="b" l="l" r="r" t="t"/>
                <a:pathLst>
                  <a:path extrusionOk="0" h="127264" w="220563">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7" name="Google Shape;867;p37"/>
              <p:cNvSpPr/>
              <p:nvPr/>
            </p:nvSpPr>
            <p:spPr>
              <a:xfrm>
                <a:off x="6673375" y="4036144"/>
                <a:ext cx="220524" cy="127300"/>
              </a:xfrm>
              <a:custGeom>
                <a:rect b="b" l="l" r="r" t="t"/>
                <a:pathLst>
                  <a:path extrusionOk="0" h="127300" w="220524">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8" name="Google Shape;868;p37"/>
              <p:cNvSpPr/>
              <p:nvPr/>
            </p:nvSpPr>
            <p:spPr>
              <a:xfrm>
                <a:off x="6803525" y="4111089"/>
                <a:ext cx="283033" cy="163345"/>
              </a:xfrm>
              <a:custGeom>
                <a:rect b="b" l="l" r="r" t="t"/>
                <a:pathLst>
                  <a:path extrusionOk="0" h="163345" w="283033">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9" name="Google Shape;869;p37"/>
              <p:cNvSpPr/>
              <p:nvPr/>
            </p:nvSpPr>
            <p:spPr>
              <a:xfrm>
                <a:off x="5182617" y="3320721"/>
                <a:ext cx="220563" cy="127308"/>
              </a:xfrm>
              <a:custGeom>
                <a:rect b="b" l="l" r="r" t="t"/>
                <a:pathLst>
                  <a:path extrusionOk="0" h="127308" w="220563">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0" name="Google Shape;870;p37"/>
              <p:cNvSpPr/>
              <p:nvPr/>
            </p:nvSpPr>
            <p:spPr>
              <a:xfrm>
                <a:off x="5312634" y="3395587"/>
                <a:ext cx="220563" cy="127548"/>
              </a:xfrm>
              <a:custGeom>
                <a:rect b="b" l="l" r="r" t="t"/>
                <a:pathLst>
                  <a:path extrusionOk="0" h="127548" w="220563">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1" name="Google Shape;871;p37"/>
              <p:cNvSpPr/>
              <p:nvPr/>
            </p:nvSpPr>
            <p:spPr>
              <a:xfrm>
                <a:off x="5442650" y="3470843"/>
                <a:ext cx="220563" cy="127300"/>
              </a:xfrm>
              <a:custGeom>
                <a:rect b="b" l="l" r="r" t="t"/>
                <a:pathLst>
                  <a:path extrusionOk="0" h="127300" w="220563">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2" name="Google Shape;872;p37"/>
              <p:cNvSpPr/>
              <p:nvPr/>
            </p:nvSpPr>
            <p:spPr>
              <a:xfrm>
                <a:off x="5572666" y="3545935"/>
                <a:ext cx="220563" cy="127264"/>
              </a:xfrm>
              <a:custGeom>
                <a:rect b="b" l="l" r="r" t="t"/>
                <a:pathLst>
                  <a:path extrusionOk="0" h="127264" w="220563">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3" name="Google Shape;873;p37"/>
              <p:cNvSpPr/>
              <p:nvPr/>
            </p:nvSpPr>
            <p:spPr>
              <a:xfrm>
                <a:off x="5701635" y="3620377"/>
                <a:ext cx="220563" cy="127300"/>
              </a:xfrm>
              <a:custGeom>
                <a:rect b="b" l="l" r="r" t="t"/>
                <a:pathLst>
                  <a:path extrusionOk="0" h="127300" w="220563">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4" name="Google Shape;874;p37"/>
              <p:cNvSpPr/>
              <p:nvPr/>
            </p:nvSpPr>
            <p:spPr>
              <a:xfrm>
                <a:off x="5831651" y="3695149"/>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5" name="Google Shape;875;p37"/>
              <p:cNvSpPr/>
              <p:nvPr/>
            </p:nvSpPr>
            <p:spPr>
              <a:xfrm>
                <a:off x="5961667" y="3770491"/>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6" name="Google Shape;876;p37"/>
              <p:cNvSpPr/>
              <p:nvPr/>
            </p:nvSpPr>
            <p:spPr>
              <a:xfrm>
                <a:off x="6091683" y="3845548"/>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7" name="Google Shape;877;p37"/>
              <p:cNvSpPr/>
              <p:nvPr/>
            </p:nvSpPr>
            <p:spPr>
              <a:xfrm>
                <a:off x="6221700" y="3920605"/>
                <a:ext cx="220524" cy="127307"/>
              </a:xfrm>
              <a:custGeom>
                <a:rect b="b" l="l" r="r" t="t"/>
                <a:pathLst>
                  <a:path extrusionOk="0" h="127307" w="220524">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8" name="Google Shape;878;p37"/>
              <p:cNvSpPr/>
              <p:nvPr/>
            </p:nvSpPr>
            <p:spPr>
              <a:xfrm>
                <a:off x="6351691" y="3995706"/>
                <a:ext cx="220549" cy="127264"/>
              </a:xfrm>
              <a:custGeom>
                <a:rect b="b" l="l" r="r" t="t"/>
                <a:pathLst>
                  <a:path extrusionOk="0" h="127264" w="220549">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9" name="Google Shape;879;p37"/>
              <p:cNvSpPr/>
              <p:nvPr/>
            </p:nvSpPr>
            <p:spPr>
              <a:xfrm>
                <a:off x="6481517" y="4070763"/>
                <a:ext cx="220517" cy="127215"/>
              </a:xfrm>
              <a:custGeom>
                <a:rect b="b" l="l" r="r" t="t"/>
                <a:pathLst>
                  <a:path extrusionOk="0" h="127215" w="220517">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0" name="Google Shape;880;p37"/>
              <p:cNvSpPr/>
              <p:nvPr/>
            </p:nvSpPr>
            <p:spPr>
              <a:xfrm>
                <a:off x="6611724" y="4145820"/>
                <a:ext cx="220517" cy="127281"/>
              </a:xfrm>
              <a:custGeom>
                <a:rect b="b" l="l" r="r" t="t"/>
                <a:pathLst>
                  <a:path extrusionOk="0" h="127281" w="220517">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1" name="Google Shape;881;p37"/>
              <p:cNvSpPr/>
              <p:nvPr/>
            </p:nvSpPr>
            <p:spPr>
              <a:xfrm>
                <a:off x="4990117" y="3209572"/>
                <a:ext cx="283047" cy="163399"/>
              </a:xfrm>
              <a:custGeom>
                <a:rect b="b" l="l" r="r" t="t"/>
                <a:pathLst>
                  <a:path extrusionOk="0" h="163399" w="283047">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2" name="Google Shape;882;p37"/>
              <p:cNvSpPr/>
              <p:nvPr/>
            </p:nvSpPr>
            <p:spPr>
              <a:xfrm>
                <a:off x="6648640" y="4220618"/>
                <a:ext cx="313122" cy="199558"/>
              </a:xfrm>
              <a:custGeom>
                <a:rect b="b" l="l" r="r" t="t"/>
                <a:pathLst>
                  <a:path extrusionOk="0" h="199558" w="313122">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3" name="Google Shape;883;p37"/>
              <p:cNvSpPr/>
              <p:nvPr/>
            </p:nvSpPr>
            <p:spPr>
              <a:xfrm>
                <a:off x="4613284" y="3427765"/>
                <a:ext cx="220517" cy="127281"/>
              </a:xfrm>
              <a:custGeom>
                <a:rect b="b" l="l" r="r" t="t"/>
                <a:pathLst>
                  <a:path extrusionOk="0" h="127281" w="220517">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4" name="Google Shape;884;p37"/>
              <p:cNvSpPr/>
              <p:nvPr/>
            </p:nvSpPr>
            <p:spPr>
              <a:xfrm>
                <a:off x="4742658" y="3502501"/>
                <a:ext cx="220563" cy="127281"/>
              </a:xfrm>
              <a:custGeom>
                <a:rect b="b" l="l" r="r" t="t"/>
                <a:pathLst>
                  <a:path extrusionOk="0" h="127281" w="220563">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5" name="Google Shape;885;p37"/>
              <p:cNvSpPr/>
              <p:nvPr/>
            </p:nvSpPr>
            <p:spPr>
              <a:xfrm>
                <a:off x="4871721" y="3577213"/>
                <a:ext cx="220563" cy="127189"/>
              </a:xfrm>
              <a:custGeom>
                <a:rect b="b" l="l" r="r" t="t"/>
                <a:pathLst>
                  <a:path extrusionOk="0" h="127189" w="220563">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6" name="Google Shape;886;p37"/>
              <p:cNvSpPr/>
              <p:nvPr/>
            </p:nvSpPr>
            <p:spPr>
              <a:xfrm>
                <a:off x="5974216" y="4213507"/>
                <a:ext cx="220549" cy="127300"/>
              </a:xfrm>
              <a:custGeom>
                <a:rect b="b" l="l" r="r" t="t"/>
                <a:pathLst>
                  <a:path extrusionOk="0" h="127300" w="220549">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7" name="Google Shape;887;p37"/>
              <p:cNvSpPr/>
              <p:nvPr/>
            </p:nvSpPr>
            <p:spPr>
              <a:xfrm>
                <a:off x="6104041" y="4288254"/>
                <a:ext cx="220517" cy="127281"/>
              </a:xfrm>
              <a:custGeom>
                <a:rect b="b" l="l" r="r" t="t"/>
                <a:pathLst>
                  <a:path extrusionOk="0" h="127281" w="220517">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8" name="Google Shape;888;p37"/>
              <p:cNvSpPr/>
              <p:nvPr/>
            </p:nvSpPr>
            <p:spPr>
              <a:xfrm>
                <a:off x="6233034" y="4362946"/>
                <a:ext cx="220563" cy="127351"/>
              </a:xfrm>
              <a:custGeom>
                <a:rect b="b" l="l" r="r" t="t"/>
                <a:pathLst>
                  <a:path extrusionOk="0" h="127351" w="220563">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9" name="Google Shape;889;p37"/>
              <p:cNvSpPr/>
              <p:nvPr/>
            </p:nvSpPr>
            <p:spPr>
              <a:xfrm>
                <a:off x="6362479" y="4438082"/>
                <a:ext cx="220563" cy="127246"/>
              </a:xfrm>
              <a:custGeom>
                <a:rect b="b" l="l" r="r" t="t"/>
                <a:pathLst>
                  <a:path extrusionOk="0" h="127246" w="220563">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0" name="Google Shape;890;p37"/>
              <p:cNvSpPr/>
              <p:nvPr/>
            </p:nvSpPr>
            <p:spPr>
              <a:xfrm>
                <a:off x="5001523" y="3651913"/>
                <a:ext cx="253854" cy="146540"/>
              </a:xfrm>
              <a:custGeom>
                <a:rect b="b" l="l" r="r" t="t"/>
                <a:pathLst>
                  <a:path extrusionOk="0" h="146540" w="253854">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1" name="Google Shape;891;p37"/>
              <p:cNvSpPr/>
              <p:nvPr/>
            </p:nvSpPr>
            <p:spPr>
              <a:xfrm>
                <a:off x="5811458" y="4119562"/>
                <a:ext cx="253901" cy="146525"/>
              </a:xfrm>
              <a:custGeom>
                <a:rect b="b" l="l" r="r" t="t"/>
                <a:pathLst>
                  <a:path extrusionOk="0" h="146525" w="253901">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2" name="Google Shape;892;p37"/>
              <p:cNvSpPr/>
              <p:nvPr/>
            </p:nvSpPr>
            <p:spPr>
              <a:xfrm>
                <a:off x="5164178" y="3745900"/>
                <a:ext cx="738494" cy="426244"/>
              </a:xfrm>
              <a:custGeom>
                <a:rect b="b" l="l" r="r" t="t"/>
                <a:pathLst>
                  <a:path extrusionOk="0" h="426244" w="73849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3" name="Google Shape;893;p37"/>
              <p:cNvSpPr/>
              <p:nvPr/>
            </p:nvSpPr>
            <p:spPr>
              <a:xfrm>
                <a:off x="5092169" y="3413764"/>
                <a:ext cx="220524" cy="127281"/>
              </a:xfrm>
              <a:custGeom>
                <a:rect b="b" l="l" r="r" t="t"/>
                <a:pathLst>
                  <a:path extrusionOk="0" h="127281" w="220524">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4" name="Google Shape;894;p37"/>
              <p:cNvSpPr/>
              <p:nvPr/>
            </p:nvSpPr>
            <p:spPr>
              <a:xfrm>
                <a:off x="5221804" y="3488595"/>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5" name="Google Shape;895;p37"/>
              <p:cNvSpPr/>
              <p:nvPr/>
            </p:nvSpPr>
            <p:spPr>
              <a:xfrm>
                <a:off x="5351534" y="3563461"/>
                <a:ext cx="220549" cy="127264"/>
              </a:xfrm>
              <a:custGeom>
                <a:rect b="b" l="l" r="r" t="t"/>
                <a:pathLst>
                  <a:path extrusionOk="0" h="127264" w="220549">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6" name="Google Shape;896;p37"/>
              <p:cNvSpPr/>
              <p:nvPr/>
            </p:nvSpPr>
            <p:spPr>
              <a:xfrm>
                <a:off x="5481392" y="3638284"/>
                <a:ext cx="220517" cy="127225"/>
              </a:xfrm>
              <a:custGeom>
                <a:rect b="b" l="l" r="r" t="t"/>
                <a:pathLst>
                  <a:path extrusionOk="0" h="127225" w="220517">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7" name="Google Shape;897;p37"/>
              <p:cNvSpPr/>
              <p:nvPr/>
            </p:nvSpPr>
            <p:spPr>
              <a:xfrm>
                <a:off x="5610742" y="3713151"/>
                <a:ext cx="220517" cy="127264"/>
              </a:xfrm>
              <a:custGeom>
                <a:rect b="b" l="l" r="r" t="t"/>
                <a:pathLst>
                  <a:path extrusionOk="0" h="127264" w="220517">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8" name="Google Shape;898;p37"/>
              <p:cNvSpPr/>
              <p:nvPr/>
            </p:nvSpPr>
            <p:spPr>
              <a:xfrm>
                <a:off x="5740377" y="3788001"/>
                <a:ext cx="220517" cy="127281"/>
              </a:xfrm>
              <a:custGeom>
                <a:rect b="b" l="l" r="r" t="t"/>
                <a:pathLst>
                  <a:path extrusionOk="0" h="127281" w="220517">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9" name="Google Shape;899;p37"/>
              <p:cNvSpPr/>
              <p:nvPr/>
            </p:nvSpPr>
            <p:spPr>
              <a:xfrm>
                <a:off x="5870012" y="3862832"/>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0" name="Google Shape;900;p37"/>
              <p:cNvSpPr/>
              <p:nvPr/>
            </p:nvSpPr>
            <p:spPr>
              <a:xfrm>
                <a:off x="5999266" y="3937698"/>
                <a:ext cx="220549" cy="127281"/>
              </a:xfrm>
              <a:custGeom>
                <a:rect b="b" l="l" r="r" t="t"/>
                <a:pathLst>
                  <a:path extrusionOk="0" h="127281" w="220549">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1" name="Google Shape;901;p37"/>
              <p:cNvSpPr/>
              <p:nvPr/>
            </p:nvSpPr>
            <p:spPr>
              <a:xfrm>
                <a:off x="6129021" y="4012522"/>
                <a:ext cx="220524" cy="127237"/>
              </a:xfrm>
              <a:custGeom>
                <a:rect b="b" l="l" r="r" t="t"/>
                <a:pathLst>
                  <a:path extrusionOk="0" h="127237" w="220524">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2" name="Google Shape;902;p37"/>
              <p:cNvSpPr/>
              <p:nvPr/>
            </p:nvSpPr>
            <p:spPr>
              <a:xfrm>
                <a:off x="6258942" y="4087388"/>
                <a:ext cx="220563" cy="127300"/>
              </a:xfrm>
              <a:custGeom>
                <a:rect b="b" l="l" r="r" t="t"/>
                <a:pathLst>
                  <a:path extrusionOk="0" h="127300" w="220563">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3" name="Google Shape;903;p37"/>
              <p:cNvSpPr/>
              <p:nvPr/>
            </p:nvSpPr>
            <p:spPr>
              <a:xfrm>
                <a:off x="6388578" y="4161853"/>
                <a:ext cx="220563" cy="127285"/>
              </a:xfrm>
              <a:custGeom>
                <a:rect b="b" l="l" r="r" t="t"/>
                <a:pathLst>
                  <a:path extrusionOk="0" h="127285" w="220563">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4" name="Google Shape;904;p37"/>
              <p:cNvSpPr/>
              <p:nvPr/>
            </p:nvSpPr>
            <p:spPr>
              <a:xfrm>
                <a:off x="6518213" y="4237101"/>
                <a:ext cx="221039" cy="127370"/>
              </a:xfrm>
              <a:custGeom>
                <a:rect b="b" l="l" r="r" t="t"/>
                <a:pathLst>
                  <a:path extrusionOk="0" h="127370" w="221039">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5" name="Google Shape;905;p37"/>
              <p:cNvSpPr/>
              <p:nvPr/>
            </p:nvSpPr>
            <p:spPr>
              <a:xfrm>
                <a:off x="4864578" y="3282378"/>
                <a:ext cx="318480" cy="183800"/>
              </a:xfrm>
              <a:custGeom>
                <a:rect b="b" l="l" r="r" t="t"/>
                <a:pathLst>
                  <a:path extrusionOk="0" h="183800" w="31848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6" name="Google Shape;906;p37"/>
              <p:cNvSpPr/>
              <p:nvPr/>
            </p:nvSpPr>
            <p:spPr>
              <a:xfrm>
                <a:off x="4902011" y="3449213"/>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7" name="Google Shape;907;p37"/>
              <p:cNvSpPr/>
              <p:nvPr/>
            </p:nvSpPr>
            <p:spPr>
              <a:xfrm>
                <a:off x="5031646" y="3523682"/>
                <a:ext cx="220524" cy="127281"/>
              </a:xfrm>
              <a:custGeom>
                <a:rect b="b" l="l" r="r" t="t"/>
                <a:pathLst>
                  <a:path extrusionOk="0" h="127281" w="220524">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8" name="Google Shape;908;p37"/>
              <p:cNvSpPr/>
              <p:nvPr/>
            </p:nvSpPr>
            <p:spPr>
              <a:xfrm>
                <a:off x="5161066" y="3598894"/>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9" name="Google Shape;909;p37"/>
              <p:cNvSpPr/>
              <p:nvPr/>
            </p:nvSpPr>
            <p:spPr>
              <a:xfrm>
                <a:off x="5290892" y="3673717"/>
                <a:ext cx="220517" cy="127308"/>
              </a:xfrm>
              <a:custGeom>
                <a:rect b="b" l="l" r="r" t="t"/>
                <a:pathLst>
                  <a:path extrusionOk="0" h="127308"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0" name="Google Shape;910;p37"/>
              <p:cNvSpPr/>
              <p:nvPr/>
            </p:nvSpPr>
            <p:spPr>
              <a:xfrm>
                <a:off x="5420495" y="3748758"/>
                <a:ext cx="220334" cy="127131"/>
              </a:xfrm>
              <a:custGeom>
                <a:rect b="b" l="l" r="r" t="t"/>
                <a:pathLst>
                  <a:path extrusionOk="0" h="127131" w="220334">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1" name="Google Shape;911;p37"/>
              <p:cNvSpPr/>
              <p:nvPr/>
            </p:nvSpPr>
            <p:spPr>
              <a:xfrm>
                <a:off x="5550092" y="3823398"/>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2" name="Google Shape;912;p37"/>
              <p:cNvSpPr/>
              <p:nvPr/>
            </p:nvSpPr>
            <p:spPr>
              <a:xfrm>
                <a:off x="5679727" y="3898222"/>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3" name="Google Shape;913;p37"/>
              <p:cNvSpPr/>
              <p:nvPr/>
            </p:nvSpPr>
            <p:spPr>
              <a:xfrm>
                <a:off x="5809362" y="3973072"/>
                <a:ext cx="220524" cy="127281"/>
              </a:xfrm>
              <a:custGeom>
                <a:rect b="b" l="l" r="r" t="t"/>
                <a:pathLst>
                  <a:path extrusionOk="0" h="127281" w="220524">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4" name="Google Shape;914;p37"/>
              <p:cNvSpPr/>
              <p:nvPr/>
            </p:nvSpPr>
            <p:spPr>
              <a:xfrm>
                <a:off x="5938592" y="4047903"/>
                <a:ext cx="220517" cy="126979"/>
              </a:xfrm>
              <a:custGeom>
                <a:rect b="b" l="l" r="r" t="t"/>
                <a:pathLst>
                  <a:path extrusionOk="0" h="126979" w="220517">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5" name="Google Shape;915;p37"/>
              <p:cNvSpPr/>
              <p:nvPr/>
            </p:nvSpPr>
            <p:spPr>
              <a:xfrm>
                <a:off x="6068608" y="4122734"/>
                <a:ext cx="220517" cy="127300"/>
              </a:xfrm>
              <a:custGeom>
                <a:rect b="b" l="l" r="r" t="t"/>
                <a:pathLst>
                  <a:path extrusionOk="0" h="127300" w="220517">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6" name="Google Shape;916;p37"/>
              <p:cNvSpPr/>
              <p:nvPr/>
            </p:nvSpPr>
            <p:spPr>
              <a:xfrm>
                <a:off x="6198212" y="4197576"/>
                <a:ext cx="220524" cy="127281"/>
              </a:xfrm>
              <a:custGeom>
                <a:rect b="b" l="l" r="r" t="t"/>
                <a:pathLst>
                  <a:path extrusionOk="0" h="127281" w="220524">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7" name="Google Shape;917;p37"/>
              <p:cNvSpPr/>
              <p:nvPr/>
            </p:nvSpPr>
            <p:spPr>
              <a:xfrm>
                <a:off x="6327808" y="4272442"/>
                <a:ext cx="380989" cy="219907"/>
              </a:xfrm>
              <a:custGeom>
                <a:rect b="b" l="l" r="r" t="t"/>
                <a:pathLst>
                  <a:path extrusionOk="0" h="219907" w="380989">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8" name="Google Shape;918;p37"/>
              <p:cNvSpPr/>
              <p:nvPr/>
            </p:nvSpPr>
            <p:spPr>
              <a:xfrm>
                <a:off x="4739038" y="3355149"/>
                <a:ext cx="253901" cy="146525"/>
              </a:xfrm>
              <a:custGeom>
                <a:rect b="b" l="l" r="r" t="t"/>
                <a:pathLst>
                  <a:path extrusionOk="0" h="146525" w="253901">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9" name="Google Shape;919;p37"/>
              <p:cNvSpPr/>
              <p:nvPr/>
            </p:nvSpPr>
            <p:spPr>
              <a:xfrm>
                <a:off x="5246664" y="3087528"/>
                <a:ext cx="1926000" cy="1111651"/>
              </a:xfrm>
              <a:custGeom>
                <a:rect b="b" l="l" r="r" t="t"/>
                <a:pathLst>
                  <a:path extrusionOk="0" h="1111651" w="192600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0" name="Google Shape;920;p37"/>
              <p:cNvSpPr/>
              <p:nvPr/>
            </p:nvSpPr>
            <p:spPr>
              <a:xfrm>
                <a:off x="4501288" y="3792632"/>
                <a:ext cx="1451798" cy="838156"/>
              </a:xfrm>
              <a:custGeom>
                <a:rect b="b" l="l" r="r" t="t"/>
                <a:pathLst>
                  <a:path extrusionOk="0" h="838156" w="1451798">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1" name="Google Shape;921;p37"/>
              <p:cNvSpPr/>
              <p:nvPr/>
            </p:nvSpPr>
            <p:spPr>
              <a:xfrm>
                <a:off x="4502277" y="3802740"/>
                <a:ext cx="1449895" cy="828048"/>
              </a:xfrm>
              <a:custGeom>
                <a:rect b="b" l="l" r="r" t="t"/>
                <a:pathLst>
                  <a:path extrusionOk="0" h="828048" w="1449895">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2" name="Google Shape;922;p37"/>
              <p:cNvSpPr/>
              <p:nvPr/>
            </p:nvSpPr>
            <p:spPr>
              <a:xfrm>
                <a:off x="5378291" y="2993528"/>
                <a:ext cx="1867947" cy="1123828"/>
              </a:xfrm>
              <a:custGeom>
                <a:rect b="b" l="l" r="r" t="t"/>
                <a:pathLst>
                  <a:path extrusionOk="0" h="1123828" w="1867947">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3" name="Google Shape;923;p37"/>
              <p:cNvSpPr/>
              <p:nvPr/>
            </p:nvSpPr>
            <p:spPr>
              <a:xfrm>
                <a:off x="5482399" y="1596347"/>
                <a:ext cx="657230" cy="440903"/>
              </a:xfrm>
              <a:custGeom>
                <a:rect b="b" l="l" r="r" t="t"/>
                <a:pathLst>
                  <a:path extrusionOk="0" h="440903" w="65723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4" name="Google Shape;924;p37"/>
              <p:cNvSpPr/>
              <p:nvPr/>
            </p:nvSpPr>
            <p:spPr>
              <a:xfrm>
                <a:off x="5485731" y="1725601"/>
                <a:ext cx="490070" cy="322282"/>
              </a:xfrm>
              <a:custGeom>
                <a:rect b="b" l="l" r="r" t="t"/>
                <a:pathLst>
                  <a:path extrusionOk="0" h="322282" w="49007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5" name="Google Shape;925;p37"/>
              <p:cNvSpPr/>
              <p:nvPr/>
            </p:nvSpPr>
            <p:spPr>
              <a:xfrm>
                <a:off x="5485731" y="1809557"/>
                <a:ext cx="490070" cy="322194"/>
              </a:xfrm>
              <a:custGeom>
                <a:rect b="b" l="l" r="r" t="t"/>
                <a:pathLst>
                  <a:path extrusionOk="0" h="322194" w="49007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6" name="Google Shape;926;p37"/>
              <p:cNvSpPr/>
              <p:nvPr/>
            </p:nvSpPr>
            <p:spPr>
              <a:xfrm>
                <a:off x="5485733" y="1893472"/>
                <a:ext cx="401289" cy="270998"/>
              </a:xfrm>
              <a:custGeom>
                <a:rect b="b" l="l" r="r" t="t"/>
                <a:pathLst>
                  <a:path extrusionOk="0" h="270998" w="401289">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7" name="Google Shape;927;p37"/>
              <p:cNvSpPr/>
              <p:nvPr/>
            </p:nvSpPr>
            <p:spPr>
              <a:xfrm>
                <a:off x="5482398" y="2477545"/>
                <a:ext cx="657231" cy="440923"/>
              </a:xfrm>
              <a:custGeom>
                <a:rect b="b" l="l" r="r" t="t"/>
                <a:pathLst>
                  <a:path extrusionOk="0" h="440923" w="657231">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8" name="Google Shape;928;p37"/>
              <p:cNvSpPr/>
              <p:nvPr/>
            </p:nvSpPr>
            <p:spPr>
              <a:xfrm>
                <a:off x="5485733" y="2606854"/>
                <a:ext cx="490068" cy="322274"/>
              </a:xfrm>
              <a:custGeom>
                <a:rect b="b" l="l" r="r" t="t"/>
                <a:pathLst>
                  <a:path extrusionOk="0" h="322274" w="490068">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9" name="Google Shape;929;p37"/>
              <p:cNvSpPr/>
              <p:nvPr/>
            </p:nvSpPr>
            <p:spPr>
              <a:xfrm>
                <a:off x="5485733" y="2690770"/>
                <a:ext cx="490068" cy="322283"/>
              </a:xfrm>
              <a:custGeom>
                <a:rect b="b" l="l" r="r" t="t"/>
                <a:pathLst>
                  <a:path extrusionOk="0" h="322283" w="490068">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0" name="Google Shape;930;p37"/>
              <p:cNvSpPr/>
              <p:nvPr/>
            </p:nvSpPr>
            <p:spPr>
              <a:xfrm>
                <a:off x="5485733" y="2774725"/>
                <a:ext cx="401289" cy="271152"/>
              </a:xfrm>
              <a:custGeom>
                <a:rect b="b" l="l" r="r" t="t"/>
                <a:pathLst>
                  <a:path extrusionOk="0" h="271152" w="401289">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1" name="Google Shape;931;p37"/>
              <p:cNvSpPr/>
              <p:nvPr/>
            </p:nvSpPr>
            <p:spPr>
              <a:xfrm>
                <a:off x="6293929" y="2971606"/>
                <a:ext cx="893444" cy="828868"/>
              </a:xfrm>
              <a:custGeom>
                <a:rect b="b" l="l" r="r" t="t"/>
                <a:pathLst>
                  <a:path extrusionOk="0" h="828868" w="893444">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2" name="Google Shape;932;p37"/>
              <p:cNvSpPr/>
              <p:nvPr/>
            </p:nvSpPr>
            <p:spPr>
              <a:xfrm>
                <a:off x="5485733" y="2024441"/>
                <a:ext cx="630461" cy="733619"/>
              </a:xfrm>
              <a:custGeom>
                <a:rect b="b" l="l" r="r" t="t"/>
                <a:pathLst>
                  <a:path extrusionOk="0" h="733619" w="630461">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3" name="Google Shape;933;p37"/>
              <p:cNvSpPr/>
              <p:nvPr/>
            </p:nvSpPr>
            <p:spPr>
              <a:xfrm>
                <a:off x="6293834" y="3011804"/>
                <a:ext cx="893445" cy="788955"/>
              </a:xfrm>
              <a:custGeom>
                <a:rect b="b" l="l" r="r" t="t"/>
                <a:pathLst>
                  <a:path extrusionOk="0" h="788955" w="893445">
                    <a:moveTo>
                      <a:pt x="0" y="0"/>
                    </a:moveTo>
                    <a:lnTo>
                      <a:pt x="0" y="273177"/>
                    </a:lnTo>
                    <a:lnTo>
                      <a:pt x="893445" y="788956"/>
                    </a:lnTo>
                    <a:lnTo>
                      <a:pt x="893445" y="152591"/>
                    </a:lnTo>
                  </a:path>
                </a:pathLst>
              </a:custGeom>
              <a:noFill/>
              <a:ln cap="flat" cmpd="sng" w="9525">
                <a:solidFill>
                  <a:srgbClr val="E9EAF2"/>
                </a:solidFill>
                <a:prstDash val="solid"/>
                <a:miter lim="8000"/>
                <a:headEnd len="sm" w="sm" type="none"/>
                <a:tailEnd len="sm" w="sm" type="none"/>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4" name="Google Shape;934;p37"/>
              <p:cNvSpPr/>
              <p:nvPr/>
            </p:nvSpPr>
            <p:spPr>
              <a:xfrm>
                <a:off x="6645021" y="3003137"/>
                <a:ext cx="9525" cy="483869"/>
              </a:xfrm>
              <a:custGeom>
                <a:rect b="b" l="l" r="r" t="t"/>
                <a:pathLst>
                  <a:path extrusionOk="0" h="483869" w="9525">
                    <a:moveTo>
                      <a:pt x="0" y="0"/>
                    </a:moveTo>
                    <a:lnTo>
                      <a:pt x="0" y="483870"/>
                    </a:lnTo>
                  </a:path>
                </a:pathLst>
              </a:custGeom>
              <a:noFill/>
              <a:ln cap="flat" cmpd="sng" w="9525">
                <a:solidFill>
                  <a:srgbClr val="E9EAF2"/>
                </a:solidFill>
                <a:prstDash val="solid"/>
                <a:miter lim="8000"/>
                <a:headEnd len="sm" w="sm" type="none"/>
                <a:tailEnd len="sm" w="sm" type="none"/>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5" name="Google Shape;935;p37"/>
              <p:cNvSpPr/>
              <p:nvPr/>
            </p:nvSpPr>
            <p:spPr>
              <a:xfrm>
                <a:off x="6918293" y="3309175"/>
                <a:ext cx="9525" cy="335661"/>
              </a:xfrm>
              <a:custGeom>
                <a:rect b="b" l="l" r="r" t="t"/>
                <a:pathLst>
                  <a:path extrusionOk="0" h="335661" w="9525">
                    <a:moveTo>
                      <a:pt x="0" y="0"/>
                    </a:moveTo>
                    <a:lnTo>
                      <a:pt x="0" y="335661"/>
                    </a:lnTo>
                  </a:path>
                </a:pathLst>
              </a:custGeom>
              <a:noFill/>
              <a:ln cap="flat" cmpd="sng" w="9525">
                <a:solidFill>
                  <a:srgbClr val="E9EAF2"/>
                </a:solidFill>
                <a:prstDash val="solid"/>
                <a:miter lim="8000"/>
                <a:headEnd len="sm" w="sm" type="none"/>
                <a:tailEnd len="sm" w="sm" type="none"/>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6" name="Google Shape;936;p37"/>
              <p:cNvSpPr/>
              <p:nvPr/>
            </p:nvSpPr>
            <p:spPr>
              <a:xfrm>
                <a:off x="6293834" y="2971929"/>
                <a:ext cx="893349" cy="341800"/>
              </a:xfrm>
              <a:custGeom>
                <a:rect b="b" l="l" r="r" t="t"/>
                <a:pathLst>
                  <a:path extrusionOk="0" h="341800" w="893349">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cap="flat" cmpd="sng" w="10375">
                <a:solidFill>
                  <a:srgbClr val="E9EAF2"/>
                </a:solidFill>
                <a:prstDash val="solid"/>
                <a:miter lim="8000"/>
                <a:headEnd len="sm" w="sm" type="none"/>
                <a:tailEnd len="sm" w="sm" type="none"/>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7" name="Google Shape;937;p37"/>
              <p:cNvSpPr/>
              <p:nvPr/>
            </p:nvSpPr>
            <p:spPr>
              <a:xfrm rot="-1801764">
                <a:off x="6627823" y="2973379"/>
                <a:ext cx="34449" cy="59573"/>
              </a:xfrm>
              <a:custGeom>
                <a:rect b="b" l="l" r="r" t="t"/>
                <a:pathLst>
                  <a:path extrusionOk="0" h="59626" w="3448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8" name="Google Shape;938;p37"/>
              <p:cNvSpPr/>
              <p:nvPr/>
            </p:nvSpPr>
            <p:spPr>
              <a:xfrm rot="-1790023">
                <a:off x="7183546" y="3143044"/>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9" name="Google Shape;939;p37"/>
              <p:cNvSpPr/>
              <p:nvPr/>
            </p:nvSpPr>
            <p:spPr>
              <a:xfrm rot="-1790023">
                <a:off x="6913571" y="3282356"/>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0" name="Google Shape;940;p37"/>
              <p:cNvSpPr/>
              <p:nvPr/>
            </p:nvSpPr>
            <p:spPr>
              <a:xfrm rot="-1790023">
                <a:off x="6286614" y="3000522"/>
                <a:ext cx="34600" cy="59833"/>
              </a:xfrm>
              <a:custGeom>
                <a:rect b="b" l="l" r="r" t="t"/>
                <a:pathLst>
                  <a:path extrusionOk="0" h="59831" w="34599">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1" name="Google Shape;941;p37"/>
              <p:cNvSpPr/>
              <p:nvPr/>
            </p:nvSpPr>
            <p:spPr>
              <a:xfrm>
                <a:off x="6272974" y="2328193"/>
                <a:ext cx="55632" cy="226128"/>
              </a:xfrm>
              <a:custGeom>
                <a:rect b="b" l="l" r="r" t="t"/>
                <a:pathLst>
                  <a:path extrusionOk="0" h="226128" w="55632">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2" name="Google Shape;942;p37"/>
              <p:cNvSpPr/>
              <p:nvPr/>
            </p:nvSpPr>
            <p:spPr>
              <a:xfrm>
                <a:off x="6357270" y="2193891"/>
                <a:ext cx="55722" cy="409197"/>
              </a:xfrm>
              <a:custGeom>
                <a:rect b="b" l="l" r="r" t="t"/>
                <a:pathLst>
                  <a:path extrusionOk="0" h="409197" w="55722">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3" name="Google Shape;943;p37"/>
              <p:cNvSpPr/>
              <p:nvPr/>
            </p:nvSpPr>
            <p:spPr>
              <a:xfrm>
                <a:off x="6526149" y="2326193"/>
                <a:ext cx="55625" cy="374240"/>
              </a:xfrm>
              <a:custGeom>
                <a:rect b="b" l="l" r="r" t="t"/>
                <a:pathLst>
                  <a:path extrusionOk="0" h="374240" w="55625">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4" name="Google Shape;944;p37"/>
              <p:cNvSpPr/>
              <p:nvPr/>
            </p:nvSpPr>
            <p:spPr>
              <a:xfrm>
                <a:off x="6610350" y="2430587"/>
                <a:ext cx="55627" cy="318519"/>
              </a:xfrm>
              <a:custGeom>
                <a:rect b="b" l="l" r="r" t="t"/>
                <a:pathLst>
                  <a:path extrusionOk="0" h="318519" w="55627">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5" name="Google Shape;945;p37"/>
              <p:cNvSpPr/>
              <p:nvPr/>
            </p:nvSpPr>
            <p:spPr>
              <a:xfrm>
                <a:off x="6778179" y="2662902"/>
                <a:ext cx="55632" cy="183161"/>
              </a:xfrm>
              <a:custGeom>
                <a:rect b="b" l="l" r="r" t="t"/>
                <a:pathLst>
                  <a:path extrusionOk="0" h="183161" w="55632">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6" name="Google Shape;946;p37"/>
              <p:cNvSpPr/>
              <p:nvPr/>
            </p:nvSpPr>
            <p:spPr>
              <a:xfrm>
                <a:off x="6862476" y="2392923"/>
                <a:ext cx="55722" cy="501818"/>
              </a:xfrm>
              <a:custGeom>
                <a:rect b="b" l="l" r="r" t="t"/>
                <a:pathLst>
                  <a:path extrusionOk="0" h="501818" w="55722">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7" name="Google Shape;947;p37"/>
              <p:cNvSpPr/>
              <p:nvPr/>
            </p:nvSpPr>
            <p:spPr>
              <a:xfrm>
                <a:off x="7068216" y="2830406"/>
                <a:ext cx="55722" cy="183106"/>
              </a:xfrm>
              <a:custGeom>
                <a:rect b="b" l="l" r="r" t="t"/>
                <a:pathLst>
                  <a:path extrusionOk="0" h="183106" w="55722">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8" name="Google Shape;948;p37"/>
              <p:cNvSpPr/>
              <p:nvPr/>
            </p:nvSpPr>
            <p:spPr>
              <a:xfrm>
                <a:off x="7152513" y="2836026"/>
                <a:ext cx="55727" cy="226167"/>
              </a:xfrm>
              <a:custGeom>
                <a:rect b="b" l="l" r="r" t="t"/>
                <a:pathLst>
                  <a:path extrusionOk="0" h="226167" w="5572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949" name="Google Shape;949;p37"/>
            <p:cNvSpPr/>
            <p:nvPr/>
          </p:nvSpPr>
          <p:spPr>
            <a:xfrm>
              <a:off x="6986665" y="3342725"/>
              <a:ext cx="1790318" cy="1033653"/>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0" name="Google Shape;950;p37"/>
            <p:cNvSpPr/>
            <p:nvPr/>
          </p:nvSpPr>
          <p:spPr>
            <a:xfrm>
              <a:off x="7014156" y="3327342"/>
              <a:ext cx="1790318" cy="1033653"/>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1" name="Google Shape;951;p37"/>
            <p:cNvSpPr/>
            <p:nvPr/>
          </p:nvSpPr>
          <p:spPr>
            <a:xfrm>
              <a:off x="7014156" y="3298709"/>
              <a:ext cx="1790318" cy="1033653"/>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2" name="Google Shape;952;p37"/>
            <p:cNvSpPr/>
            <p:nvPr/>
          </p:nvSpPr>
          <p:spPr>
            <a:xfrm>
              <a:off x="7976493" y="3396565"/>
              <a:ext cx="664692" cy="383742"/>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3" name="Google Shape;953;p37"/>
            <p:cNvSpPr/>
            <p:nvPr/>
          </p:nvSpPr>
          <p:spPr>
            <a:xfrm>
              <a:off x="7912754" y="3450709"/>
              <a:ext cx="634670" cy="366446"/>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4" name="Google Shape;954;p37"/>
            <p:cNvSpPr/>
            <p:nvPr/>
          </p:nvSpPr>
          <p:spPr>
            <a:xfrm>
              <a:off x="7863331" y="3479190"/>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5" name="Google Shape;955;p37"/>
            <p:cNvSpPr/>
            <p:nvPr/>
          </p:nvSpPr>
          <p:spPr>
            <a:xfrm>
              <a:off x="7813984" y="3507747"/>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6" name="Google Shape;956;p37"/>
            <p:cNvSpPr/>
            <p:nvPr/>
          </p:nvSpPr>
          <p:spPr>
            <a:xfrm>
              <a:off x="7451727" y="3699575"/>
              <a:ext cx="664616" cy="383743"/>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7" name="Google Shape;957;p37"/>
            <p:cNvSpPr/>
            <p:nvPr/>
          </p:nvSpPr>
          <p:spPr>
            <a:xfrm>
              <a:off x="7387988" y="3753643"/>
              <a:ext cx="593293" cy="342595"/>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8" name="Google Shape;958;p37"/>
            <p:cNvSpPr/>
            <p:nvPr/>
          </p:nvSpPr>
          <p:spPr>
            <a:xfrm>
              <a:off x="7338565" y="3782200"/>
              <a:ext cx="582091" cy="33604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9" name="Google Shape;959;p37"/>
            <p:cNvSpPr/>
            <p:nvPr/>
          </p:nvSpPr>
          <p:spPr>
            <a:xfrm>
              <a:off x="7289218" y="3810681"/>
              <a:ext cx="496671" cy="286816"/>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0" name="Google Shape;960;p37"/>
            <p:cNvSpPr/>
            <p:nvPr/>
          </p:nvSpPr>
          <p:spPr>
            <a:xfrm>
              <a:off x="7582329" y="3561435"/>
              <a:ext cx="337413" cy="194766"/>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1" name="Google Shape;961;p37"/>
            <p:cNvSpPr/>
            <p:nvPr/>
          </p:nvSpPr>
          <p:spPr>
            <a:xfrm>
              <a:off x="7800200" y="3687162"/>
              <a:ext cx="337413" cy="194843"/>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2" name="Google Shape;962;p37"/>
            <p:cNvSpPr/>
            <p:nvPr/>
          </p:nvSpPr>
          <p:spPr>
            <a:xfrm>
              <a:off x="8018073" y="3812966"/>
              <a:ext cx="337413" cy="194843"/>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3" name="Google Shape;963;p37"/>
            <p:cNvSpPr/>
            <p:nvPr/>
          </p:nvSpPr>
          <p:spPr>
            <a:xfrm>
              <a:off x="6687910" y="670084"/>
              <a:ext cx="164002" cy="239775"/>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4" name="Google Shape;964;p37"/>
            <p:cNvSpPr/>
            <p:nvPr/>
          </p:nvSpPr>
          <p:spPr>
            <a:xfrm>
              <a:off x="6700339" y="668001"/>
              <a:ext cx="78555" cy="96805"/>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5" name="Google Shape;965;p37"/>
            <p:cNvSpPr/>
            <p:nvPr/>
          </p:nvSpPr>
          <p:spPr>
            <a:xfrm>
              <a:off x="6715688" y="773039"/>
              <a:ext cx="96898" cy="108448"/>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6" name="Google Shape;966;p37"/>
            <p:cNvSpPr/>
            <p:nvPr/>
          </p:nvSpPr>
          <p:spPr>
            <a:xfrm>
              <a:off x="6550295" y="816287"/>
              <a:ext cx="182863" cy="260314"/>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7" name="Google Shape;967;p37"/>
            <p:cNvSpPr/>
            <p:nvPr/>
          </p:nvSpPr>
          <p:spPr>
            <a:xfrm>
              <a:off x="6687493" y="808527"/>
              <a:ext cx="141254" cy="186323"/>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8" name="Google Shape;968;p37"/>
            <p:cNvSpPr/>
            <p:nvPr/>
          </p:nvSpPr>
          <p:spPr>
            <a:xfrm>
              <a:off x="6712641" y="675415"/>
              <a:ext cx="103914" cy="128012"/>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9" name="Google Shape;969;p37"/>
            <p:cNvSpPr/>
            <p:nvPr/>
          </p:nvSpPr>
          <p:spPr>
            <a:xfrm>
              <a:off x="6716857" y="674913"/>
              <a:ext cx="104325" cy="98187"/>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0" name="Google Shape;970;p37"/>
            <p:cNvSpPr/>
            <p:nvPr/>
          </p:nvSpPr>
          <p:spPr>
            <a:xfrm>
              <a:off x="6591681" y="1319278"/>
              <a:ext cx="82039" cy="62578"/>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1" name="Google Shape;971;p37"/>
            <p:cNvSpPr/>
            <p:nvPr/>
          </p:nvSpPr>
          <p:spPr>
            <a:xfrm>
              <a:off x="6592043" y="1339232"/>
              <a:ext cx="81667" cy="42638"/>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2" name="Google Shape;972;p37"/>
            <p:cNvSpPr/>
            <p:nvPr/>
          </p:nvSpPr>
          <p:spPr>
            <a:xfrm>
              <a:off x="6550653" y="1292322"/>
              <a:ext cx="75096" cy="58175"/>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3" name="Google Shape;973;p37"/>
            <p:cNvSpPr/>
            <p:nvPr/>
          </p:nvSpPr>
          <p:spPr>
            <a:xfrm>
              <a:off x="6550998" y="1311512"/>
              <a:ext cx="74798" cy="39046"/>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4" name="Google Shape;974;p37"/>
            <p:cNvSpPr/>
            <p:nvPr/>
          </p:nvSpPr>
          <p:spPr>
            <a:xfrm>
              <a:off x="6578488" y="992358"/>
              <a:ext cx="178821" cy="308422"/>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5" name="Google Shape;975;p37"/>
            <p:cNvSpPr/>
            <p:nvPr/>
          </p:nvSpPr>
          <p:spPr>
            <a:xfrm>
              <a:off x="6627226" y="992967"/>
              <a:ext cx="178028" cy="333954"/>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6" name="Google Shape;976;p37"/>
            <p:cNvSpPr/>
            <p:nvPr/>
          </p:nvSpPr>
          <p:spPr>
            <a:xfrm>
              <a:off x="6560953" y="971949"/>
              <a:ext cx="266226" cy="245057"/>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7" name="Google Shape;977;p37"/>
            <p:cNvSpPr/>
            <p:nvPr/>
          </p:nvSpPr>
          <p:spPr>
            <a:xfrm>
              <a:off x="6774876" y="827227"/>
              <a:ext cx="92521" cy="324362"/>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8" name="Google Shape;978;p37"/>
            <p:cNvSpPr/>
            <p:nvPr/>
          </p:nvSpPr>
          <p:spPr>
            <a:xfrm>
              <a:off x="6792998" y="823141"/>
              <a:ext cx="55942" cy="71147"/>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9" name="Google Shape;979;p37"/>
            <p:cNvSpPr/>
            <p:nvPr/>
          </p:nvSpPr>
          <p:spPr>
            <a:xfrm>
              <a:off x="6683350" y="808424"/>
              <a:ext cx="47853" cy="50242"/>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980" name="Google Shape;980;p37"/>
            <p:cNvGrpSpPr/>
            <p:nvPr/>
          </p:nvGrpSpPr>
          <p:grpSpPr>
            <a:xfrm flipH="1">
              <a:off x="5678143" y="1227582"/>
              <a:ext cx="345795" cy="1043508"/>
              <a:chOff x="5678143" y="1151382"/>
              <a:chExt cx="345795" cy="1043508"/>
            </a:xfrm>
          </p:grpSpPr>
          <p:sp>
            <p:nvSpPr>
              <p:cNvPr id="981" name="Google Shape;981;p37"/>
              <p:cNvSpPr/>
              <p:nvPr/>
            </p:nvSpPr>
            <p:spPr>
              <a:xfrm>
                <a:off x="5678143" y="199524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2" name="Google Shape;982;p37"/>
              <p:cNvSpPr/>
              <p:nvPr/>
            </p:nvSpPr>
            <p:spPr>
              <a:xfrm>
                <a:off x="5781662" y="1153715"/>
                <a:ext cx="174078" cy="254926"/>
              </a:xfrm>
              <a:custGeom>
                <a:rect b="b" l="l" r="r" t="t"/>
                <a:pathLst>
                  <a:path extrusionOk="0" h="318657" w="21759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3" name="Google Shape;983;p37"/>
              <p:cNvSpPr/>
              <p:nvPr/>
            </p:nvSpPr>
            <p:spPr>
              <a:xfrm>
                <a:off x="5776639" y="1337053"/>
                <a:ext cx="32518" cy="188360"/>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4" name="Google Shape;984;p37"/>
              <p:cNvSpPr/>
              <p:nvPr/>
            </p:nvSpPr>
            <p:spPr>
              <a:xfrm>
                <a:off x="5795186" y="1151382"/>
                <a:ext cx="83137" cy="102663"/>
              </a:xfrm>
              <a:custGeom>
                <a:rect b="b" l="l" r="r" t="t"/>
                <a:pathLst>
                  <a:path extrusionOk="0" h="128329" w="103921">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5" name="Google Shape;985;p37"/>
              <p:cNvSpPr/>
              <p:nvPr/>
            </p:nvSpPr>
            <p:spPr>
              <a:xfrm>
                <a:off x="5811517" y="1263498"/>
                <a:ext cx="102898" cy="115088"/>
              </a:xfrm>
              <a:custGeom>
                <a:rect b="b" l="l" r="r" t="t"/>
                <a:pathLst>
                  <a:path extrusionOk="0" h="143860" w="128622">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6" name="Google Shape;986;p37"/>
              <p:cNvSpPr/>
              <p:nvPr/>
            </p:nvSpPr>
            <p:spPr>
              <a:xfrm>
                <a:off x="5781607" y="1300507"/>
                <a:ext cx="149918" cy="172167"/>
              </a:xfrm>
              <a:custGeom>
                <a:rect b="b" l="l" r="r" t="t"/>
                <a:pathLst>
                  <a:path extrusionOk="0" h="215209" w="187397">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7" name="Google Shape;987;p37"/>
              <p:cNvSpPr/>
              <p:nvPr/>
            </p:nvSpPr>
            <p:spPr>
              <a:xfrm>
                <a:off x="5808246" y="1159602"/>
                <a:ext cx="110823" cy="136345"/>
              </a:xfrm>
              <a:custGeom>
                <a:rect b="b" l="l" r="r" t="t"/>
                <a:pathLst>
                  <a:path extrusionOk="0" h="170431" w="138529">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8" name="Google Shape;988;p37"/>
              <p:cNvSpPr/>
              <p:nvPr/>
            </p:nvSpPr>
            <p:spPr>
              <a:xfrm>
                <a:off x="5812703" y="1158869"/>
                <a:ext cx="110779" cy="104694"/>
              </a:xfrm>
              <a:custGeom>
                <a:rect b="b" l="l" r="r" t="t"/>
                <a:pathLst>
                  <a:path extrusionOk="0" h="130867" w="138474">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9" name="Google Shape;989;p37"/>
              <p:cNvSpPr/>
              <p:nvPr/>
            </p:nvSpPr>
            <p:spPr>
              <a:xfrm>
                <a:off x="5898276" y="1323720"/>
                <a:ext cx="74471" cy="246223"/>
              </a:xfrm>
              <a:custGeom>
                <a:rect b="b" l="l" r="r" t="t"/>
                <a:pathLst>
                  <a:path extrusionOk="0" h="307779" w="9308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0" name="Google Shape;990;p37"/>
              <p:cNvSpPr/>
              <p:nvPr/>
            </p:nvSpPr>
            <p:spPr>
              <a:xfrm>
                <a:off x="5831068" y="2061801"/>
                <a:ext cx="86995" cy="66513"/>
              </a:xfrm>
              <a:custGeom>
                <a:rect b="b" l="l" r="r" t="t"/>
                <a:pathLst>
                  <a:path extrusionOk="0" h="83141" w="108744">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1" name="Google Shape;991;p37"/>
              <p:cNvSpPr/>
              <p:nvPr/>
            </p:nvSpPr>
            <p:spPr>
              <a:xfrm>
                <a:off x="5831514" y="2082973"/>
                <a:ext cx="86563" cy="44990"/>
              </a:xfrm>
              <a:custGeom>
                <a:rect b="b" l="l" r="r" t="t"/>
                <a:pathLst>
                  <a:path extrusionOk="0" h="56238" w="108204">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2" name="Google Shape;992;p37"/>
              <p:cNvSpPr/>
              <p:nvPr/>
            </p:nvSpPr>
            <p:spPr>
              <a:xfrm>
                <a:off x="5764925" y="2047104"/>
                <a:ext cx="79862" cy="61873"/>
              </a:xfrm>
              <a:custGeom>
                <a:rect b="b" l="l" r="r" t="t"/>
                <a:pathLst>
                  <a:path extrusionOk="0" h="77341" w="99827">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3" name="Google Shape;993;p37"/>
              <p:cNvSpPr/>
              <p:nvPr/>
            </p:nvSpPr>
            <p:spPr>
              <a:xfrm>
                <a:off x="5764880" y="2067438"/>
                <a:ext cx="79629" cy="41383"/>
              </a:xfrm>
              <a:custGeom>
                <a:rect b="b" l="l" r="r" t="t"/>
                <a:pathLst>
                  <a:path extrusionOk="0" h="51729" w="99536">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4" name="Google Shape;994;p37"/>
              <p:cNvSpPr/>
              <p:nvPr/>
            </p:nvSpPr>
            <p:spPr>
              <a:xfrm>
                <a:off x="5777722" y="1472916"/>
                <a:ext cx="170454" cy="595560"/>
              </a:xfrm>
              <a:custGeom>
                <a:rect b="b" l="l" r="r" t="t"/>
                <a:pathLst>
                  <a:path extrusionOk="0" h="744450" w="213068">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5" name="Google Shape;995;p37"/>
              <p:cNvSpPr/>
              <p:nvPr/>
            </p:nvSpPr>
            <p:spPr>
              <a:xfrm>
                <a:off x="5770564" y="1458904"/>
                <a:ext cx="181538" cy="396087"/>
              </a:xfrm>
              <a:custGeom>
                <a:rect b="b" l="l" r="r" t="t"/>
                <a:pathLst>
                  <a:path extrusionOk="0" h="495109" w="226922">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6" name="Google Shape;996;p37"/>
              <p:cNvSpPr/>
              <p:nvPr/>
            </p:nvSpPr>
            <p:spPr>
              <a:xfrm>
                <a:off x="5895126" y="1321170"/>
                <a:ext cx="61010" cy="76023"/>
              </a:xfrm>
              <a:custGeom>
                <a:rect b="b" l="l" r="r" t="t"/>
                <a:pathLst>
                  <a:path extrusionOk="0" h="95029" w="76263">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7" name="Google Shape;997;p37"/>
              <p:cNvSpPr/>
              <p:nvPr/>
            </p:nvSpPr>
            <p:spPr>
              <a:xfrm>
                <a:off x="5777141" y="1300603"/>
                <a:ext cx="50825" cy="53396"/>
              </a:xfrm>
              <a:custGeom>
                <a:rect b="b" l="l" r="r" t="t"/>
                <a:pathLst>
                  <a:path extrusionOk="0" h="66745" w="63531">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998" name="Google Shape;998;p37"/>
            <p:cNvGrpSpPr/>
            <p:nvPr/>
          </p:nvGrpSpPr>
          <p:grpSpPr>
            <a:xfrm>
              <a:off x="5122427" y="3292365"/>
              <a:ext cx="823270" cy="1268939"/>
              <a:chOff x="5490177" y="3555452"/>
              <a:chExt cx="823270" cy="1268939"/>
            </a:xfrm>
          </p:grpSpPr>
          <p:sp>
            <p:nvSpPr>
              <p:cNvPr id="999" name="Google Shape;999;p37"/>
              <p:cNvSpPr/>
              <p:nvPr/>
            </p:nvSpPr>
            <p:spPr>
              <a:xfrm>
                <a:off x="5967652" y="4624747"/>
                <a:ext cx="345795" cy="199644"/>
              </a:xfrm>
              <a:custGeom>
                <a:rect b="b" l="l" r="r" t="t"/>
                <a:pathLst>
                  <a:path extrusionOk="0" h="249555" w="432244">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0" name="Google Shape;1000;p37"/>
              <p:cNvSpPr/>
              <p:nvPr/>
            </p:nvSpPr>
            <p:spPr>
              <a:xfrm>
                <a:off x="6225123" y="3957880"/>
                <a:ext cx="68002" cy="244678"/>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1" name="Google Shape;1001;p37"/>
              <p:cNvSpPr/>
              <p:nvPr/>
            </p:nvSpPr>
            <p:spPr>
              <a:xfrm>
                <a:off x="6014262" y="4720102"/>
                <a:ext cx="99120" cy="56094"/>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2" name="Google Shape;1002;p37"/>
              <p:cNvSpPr/>
              <p:nvPr/>
            </p:nvSpPr>
            <p:spPr>
              <a:xfrm>
                <a:off x="6014165" y="4729456"/>
                <a:ext cx="97551" cy="46733"/>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3" name="Google Shape;1003;p37"/>
              <p:cNvSpPr/>
              <p:nvPr/>
            </p:nvSpPr>
            <p:spPr>
              <a:xfrm>
                <a:off x="6140412" y="4656810"/>
                <a:ext cx="95533" cy="53978"/>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4" name="Google Shape;1004;p37"/>
              <p:cNvSpPr/>
              <p:nvPr/>
            </p:nvSpPr>
            <p:spPr>
              <a:xfrm>
                <a:off x="6140448" y="4665717"/>
                <a:ext cx="93872" cy="45066"/>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5" name="Google Shape;1005;p37"/>
              <p:cNvSpPr/>
              <p:nvPr/>
            </p:nvSpPr>
            <p:spPr>
              <a:xfrm>
                <a:off x="6074259" y="4151308"/>
                <a:ext cx="190443" cy="586341"/>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6" name="Google Shape;1006;p37"/>
              <p:cNvSpPr/>
              <p:nvPr/>
            </p:nvSpPr>
            <p:spPr>
              <a:xfrm>
                <a:off x="6075072" y="4151308"/>
                <a:ext cx="189540" cy="327893"/>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7" name="Google Shape;1007;p37"/>
              <p:cNvSpPr/>
              <p:nvPr/>
            </p:nvSpPr>
            <p:spPr>
              <a:xfrm>
                <a:off x="6112869" y="3797323"/>
                <a:ext cx="128417" cy="206862"/>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8" name="Google Shape;1008;p37"/>
              <p:cNvSpPr/>
              <p:nvPr/>
            </p:nvSpPr>
            <p:spPr>
              <a:xfrm>
                <a:off x="6244085" y="3981464"/>
                <a:ext cx="49073" cy="87044"/>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9" name="Google Shape;1009;p37"/>
              <p:cNvSpPr/>
              <p:nvPr/>
            </p:nvSpPr>
            <p:spPr>
              <a:xfrm>
                <a:off x="6106401" y="3956215"/>
                <a:ext cx="153237" cy="219092"/>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0" name="Google Shape;1010;p37"/>
              <p:cNvSpPr/>
              <p:nvPr/>
            </p:nvSpPr>
            <p:spPr>
              <a:xfrm>
                <a:off x="5856250" y="4001330"/>
                <a:ext cx="294998" cy="212364"/>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1" name="Google Shape;1011;p37"/>
              <p:cNvSpPr/>
              <p:nvPr/>
            </p:nvSpPr>
            <p:spPr>
              <a:xfrm>
                <a:off x="6075027" y="3988967"/>
                <a:ext cx="80628" cy="83804"/>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2" name="Google Shape;1012;p37"/>
              <p:cNvSpPr/>
              <p:nvPr/>
            </p:nvSpPr>
            <p:spPr>
              <a:xfrm>
                <a:off x="6107459" y="3797280"/>
                <a:ext cx="160810" cy="262954"/>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3" name="Google Shape;1013;p37"/>
              <p:cNvSpPr/>
              <p:nvPr/>
            </p:nvSpPr>
            <p:spPr>
              <a:xfrm>
                <a:off x="5490177" y="438113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4" name="Google Shape;1014;p37"/>
              <p:cNvSpPr/>
              <p:nvPr/>
            </p:nvSpPr>
            <p:spPr>
              <a:xfrm>
                <a:off x="5573749" y="4455840"/>
                <a:ext cx="98301" cy="76095"/>
              </a:xfrm>
              <a:custGeom>
                <a:rect b="b" l="l" r="r" t="t"/>
                <a:pathLst>
                  <a:path extrusionOk="0" h="95119" w="122876">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5" name="Google Shape;1015;p37"/>
              <p:cNvSpPr/>
              <p:nvPr/>
            </p:nvSpPr>
            <p:spPr>
              <a:xfrm>
                <a:off x="5573762" y="4480895"/>
                <a:ext cx="97794" cy="51001"/>
              </a:xfrm>
              <a:custGeom>
                <a:rect b="b" l="l" r="r" t="t"/>
                <a:pathLst>
                  <a:path extrusionOk="0" h="63751" w="122242">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6" name="Google Shape;1016;p37"/>
              <p:cNvSpPr/>
              <p:nvPr/>
            </p:nvSpPr>
            <p:spPr>
              <a:xfrm>
                <a:off x="5674337" y="4417793"/>
                <a:ext cx="98217" cy="73323"/>
              </a:xfrm>
              <a:custGeom>
                <a:rect b="b" l="l" r="r" t="t"/>
                <a:pathLst>
                  <a:path extrusionOk="0" h="91654" w="122771">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7" name="Google Shape;1017;p37"/>
              <p:cNvSpPr/>
              <p:nvPr/>
            </p:nvSpPr>
            <p:spPr>
              <a:xfrm>
                <a:off x="5674522" y="4441449"/>
                <a:ext cx="97784" cy="51040"/>
              </a:xfrm>
              <a:custGeom>
                <a:rect b="b" l="l" r="r" t="t"/>
                <a:pathLst>
                  <a:path extrusionOk="0" h="63800" w="12223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8" name="Google Shape;1018;p37"/>
              <p:cNvSpPr/>
              <p:nvPr/>
            </p:nvSpPr>
            <p:spPr>
              <a:xfrm>
                <a:off x="5578538" y="3979203"/>
                <a:ext cx="169290" cy="484803"/>
              </a:xfrm>
              <a:custGeom>
                <a:rect b="b" l="l" r="r" t="t"/>
                <a:pathLst>
                  <a:path extrusionOk="0" h="606004" w="211613">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9" name="Google Shape;1019;p37"/>
              <p:cNvSpPr/>
              <p:nvPr/>
            </p:nvSpPr>
            <p:spPr>
              <a:xfrm>
                <a:off x="5601056" y="3677030"/>
                <a:ext cx="108255" cy="105706"/>
              </a:xfrm>
              <a:custGeom>
                <a:rect b="b" l="l" r="r" t="t"/>
                <a:pathLst>
                  <a:path extrusionOk="0" h="132132" w="135319">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0" name="Google Shape;1020;p37"/>
              <p:cNvSpPr/>
              <p:nvPr/>
            </p:nvSpPr>
            <p:spPr>
              <a:xfrm>
                <a:off x="5726677" y="3702009"/>
                <a:ext cx="153814" cy="302133"/>
              </a:xfrm>
              <a:custGeom>
                <a:rect b="b" l="l" r="r" t="t"/>
                <a:pathLst>
                  <a:path extrusionOk="0" h="377666" w="192267">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1" name="Google Shape;1021;p37"/>
              <p:cNvSpPr/>
              <p:nvPr/>
            </p:nvSpPr>
            <p:spPr>
              <a:xfrm>
                <a:off x="5572425" y="3691494"/>
                <a:ext cx="175494" cy="353954"/>
              </a:xfrm>
              <a:custGeom>
                <a:rect b="b" l="l" r="r" t="t"/>
                <a:pathLst>
                  <a:path extrusionOk="0" h="442443" w="219367">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2" name="Google Shape;1022;p37"/>
              <p:cNvSpPr/>
              <p:nvPr/>
            </p:nvSpPr>
            <p:spPr>
              <a:xfrm>
                <a:off x="5596900" y="3567776"/>
                <a:ext cx="116875" cy="142090"/>
              </a:xfrm>
              <a:custGeom>
                <a:rect b="b" l="l" r="r" t="t"/>
                <a:pathLst>
                  <a:path extrusionOk="0" h="177613" w="146094">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3" name="Google Shape;1023;p37"/>
              <p:cNvSpPr/>
              <p:nvPr/>
            </p:nvSpPr>
            <p:spPr>
              <a:xfrm>
                <a:off x="5586117" y="3555452"/>
                <a:ext cx="123225" cy="121654"/>
              </a:xfrm>
              <a:custGeom>
                <a:rect b="b" l="l" r="r" t="t"/>
                <a:pathLst>
                  <a:path extrusionOk="0" h="152067" w="154031">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4" name="Google Shape;1024;p37"/>
              <p:cNvSpPr/>
              <p:nvPr/>
            </p:nvSpPr>
            <p:spPr>
              <a:xfrm>
                <a:off x="5563193" y="3761560"/>
                <a:ext cx="157578" cy="270890"/>
              </a:xfrm>
              <a:custGeom>
                <a:rect b="b" l="l" r="r" t="t"/>
                <a:pathLst>
                  <a:path extrusionOk="0" h="338613" w="196972">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5" name="Google Shape;1025;p37"/>
              <p:cNvSpPr/>
              <p:nvPr/>
            </p:nvSpPr>
            <p:spPr>
              <a:xfrm>
                <a:off x="5730894" y="3844261"/>
                <a:ext cx="182422" cy="245287"/>
              </a:xfrm>
              <a:custGeom>
                <a:rect b="b" l="l" r="r" t="t"/>
                <a:pathLst>
                  <a:path extrusionOk="0" h="306609" w="228028">
                    <a:moveTo>
                      <a:pt x="228028" y="0"/>
                    </a:moveTo>
                    <a:lnTo>
                      <a:pt x="156686" y="244030"/>
                    </a:lnTo>
                    <a:lnTo>
                      <a:pt x="0" y="306610"/>
                    </a:lnTo>
                    <a:lnTo>
                      <a:pt x="57150" y="68866"/>
                    </a:lnTo>
                    <a:lnTo>
                      <a:pt x="228028" y="0"/>
                    </a:lnTo>
                    <a:close/>
                  </a:path>
                </a:pathLst>
              </a:custGeom>
              <a:solidFill>
                <a:srgbClr val="F4F4F4"/>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6" name="Google Shape;1026;p37"/>
              <p:cNvSpPr/>
              <p:nvPr/>
            </p:nvSpPr>
            <p:spPr>
              <a:xfrm>
                <a:off x="5699455" y="3997937"/>
                <a:ext cx="92794" cy="45581"/>
              </a:xfrm>
              <a:custGeom>
                <a:rect b="b" l="l" r="r" t="t"/>
                <a:pathLst>
                  <a:path extrusionOk="0" h="56976" w="115992">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7" name="Google Shape;1027;p37"/>
              <p:cNvSpPr/>
              <p:nvPr/>
            </p:nvSpPr>
            <p:spPr>
              <a:xfrm>
                <a:off x="5833154" y="3969125"/>
                <a:ext cx="57182" cy="47279"/>
              </a:xfrm>
              <a:custGeom>
                <a:rect b="b" l="l" r="r" t="t"/>
                <a:pathLst>
                  <a:path extrusionOk="0" h="59099" w="71478">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8" name="Google Shape;1028;p37"/>
              <p:cNvSpPr/>
              <p:nvPr/>
            </p:nvSpPr>
            <p:spPr>
              <a:xfrm>
                <a:off x="5709343" y="3692033"/>
                <a:ext cx="56693" cy="82524"/>
              </a:xfrm>
              <a:custGeom>
                <a:rect b="b" l="l" r="r" t="t"/>
                <a:pathLst>
                  <a:path extrusionOk="0" h="103155" w="70866">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9" name="Google Shape;1029;p37"/>
              <p:cNvSpPr/>
              <p:nvPr/>
            </p:nvSpPr>
            <p:spPr>
              <a:xfrm>
                <a:off x="5551668" y="3748041"/>
                <a:ext cx="68780" cy="102654"/>
              </a:xfrm>
              <a:custGeom>
                <a:rect b="b" l="l" r="r" t="t"/>
                <a:pathLst>
                  <a:path extrusionOk="0" h="128318" w="85975">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030" name="Google Shape;1030;p37"/>
            <p:cNvSpPr/>
            <p:nvPr/>
          </p:nvSpPr>
          <p:spPr>
            <a:xfrm>
              <a:off x="7297552" y="1119942"/>
              <a:ext cx="135694" cy="266572"/>
            </a:xfrm>
            <a:custGeom>
              <a:rect b="b" l="l" r="r" t="t"/>
              <a:pathLst>
                <a:path extrusionOk="0" h="333215" w="169617">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1" name="Google Shape;1031;p37"/>
            <p:cNvSpPr/>
            <p:nvPr/>
          </p:nvSpPr>
          <p:spPr>
            <a:xfrm>
              <a:off x="7309787" y="1745656"/>
              <a:ext cx="93354" cy="72328"/>
            </a:xfrm>
            <a:custGeom>
              <a:rect b="b" l="l" r="r" t="t"/>
              <a:pathLst>
                <a:path extrusionOk="0" h="90410" w="116692">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2" name="Google Shape;1032;p37"/>
            <p:cNvSpPr/>
            <p:nvPr/>
          </p:nvSpPr>
          <p:spPr>
            <a:xfrm>
              <a:off x="7310617" y="1769417"/>
              <a:ext cx="92957" cy="48486"/>
            </a:xfrm>
            <a:custGeom>
              <a:rect b="b" l="l" r="r" t="t"/>
              <a:pathLst>
                <a:path extrusionOk="0" h="60608" w="116196">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3" name="Google Shape;1033;p37"/>
            <p:cNvSpPr/>
            <p:nvPr/>
          </p:nvSpPr>
          <p:spPr>
            <a:xfrm>
              <a:off x="7197828" y="1680648"/>
              <a:ext cx="93332" cy="69654"/>
            </a:xfrm>
            <a:custGeom>
              <a:rect b="b" l="l" r="r" t="t"/>
              <a:pathLst>
                <a:path extrusionOk="0" h="87067" w="116665">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4" name="Google Shape;1034;p37"/>
            <p:cNvSpPr/>
            <p:nvPr/>
          </p:nvSpPr>
          <p:spPr>
            <a:xfrm>
              <a:off x="7198064" y="1702707"/>
              <a:ext cx="92908" cy="48486"/>
            </a:xfrm>
            <a:custGeom>
              <a:rect b="b" l="l" r="r" t="t"/>
              <a:pathLst>
                <a:path extrusionOk="0" h="60608" w="116135">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5" name="Google Shape;1035;p37"/>
            <p:cNvSpPr/>
            <p:nvPr/>
          </p:nvSpPr>
          <p:spPr>
            <a:xfrm>
              <a:off x="7221254" y="1360384"/>
              <a:ext cx="326905" cy="395190"/>
            </a:xfrm>
            <a:custGeom>
              <a:rect b="b" l="l" r="r" t="t"/>
              <a:pathLst>
                <a:path extrusionOk="0" h="493987" w="408631">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6" name="Google Shape;1036;p37"/>
            <p:cNvSpPr/>
            <p:nvPr/>
          </p:nvSpPr>
          <p:spPr>
            <a:xfrm>
              <a:off x="7417903" y="1095544"/>
              <a:ext cx="102845" cy="100060"/>
            </a:xfrm>
            <a:custGeom>
              <a:rect b="b" l="l" r="r" t="t"/>
              <a:pathLst>
                <a:path extrusionOk="0" h="125075" w="128556">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7" name="Google Shape;1037;p37"/>
            <p:cNvSpPr/>
            <p:nvPr/>
          </p:nvSpPr>
          <p:spPr>
            <a:xfrm>
              <a:off x="7381720" y="1109556"/>
              <a:ext cx="166879" cy="325717"/>
            </a:xfrm>
            <a:custGeom>
              <a:rect b="b" l="l" r="r" t="t"/>
              <a:pathLst>
                <a:path extrusionOk="0" h="407146" w="208599">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8" name="Google Shape;1038;p37"/>
            <p:cNvSpPr/>
            <p:nvPr/>
          </p:nvSpPr>
          <p:spPr>
            <a:xfrm>
              <a:off x="7413797" y="991818"/>
              <a:ext cx="110830" cy="134949"/>
            </a:xfrm>
            <a:custGeom>
              <a:rect b="b" l="l" r="r" t="t"/>
              <a:pathLst>
                <a:path extrusionOk="0" h="168686" w="138537">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9" name="Google Shape;1039;p37"/>
            <p:cNvSpPr/>
            <p:nvPr/>
          </p:nvSpPr>
          <p:spPr>
            <a:xfrm>
              <a:off x="7417935" y="980032"/>
              <a:ext cx="116959" cy="115584"/>
            </a:xfrm>
            <a:custGeom>
              <a:rect b="b" l="l" r="r" t="t"/>
              <a:pathLst>
                <a:path extrusionOk="0" h="144480" w="146199">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0" name="Google Shape;1040;p37"/>
            <p:cNvSpPr/>
            <p:nvPr/>
          </p:nvSpPr>
          <p:spPr>
            <a:xfrm>
              <a:off x="7364000" y="1109861"/>
              <a:ext cx="53873" cy="78410"/>
            </a:xfrm>
            <a:custGeom>
              <a:rect b="b" l="l" r="r" t="t"/>
              <a:pathLst>
                <a:path extrusionOk="0" h="98012" w="67341">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1" name="Google Shape;1041;p37"/>
            <p:cNvSpPr/>
            <p:nvPr/>
          </p:nvSpPr>
          <p:spPr>
            <a:xfrm>
              <a:off x="7794459" y="3551002"/>
              <a:ext cx="540846" cy="312343"/>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2" name="Google Shape;1042;p37"/>
            <p:cNvSpPr/>
            <p:nvPr/>
          </p:nvSpPr>
          <p:spPr>
            <a:xfrm>
              <a:off x="7824798" y="3491907"/>
              <a:ext cx="470058" cy="181410"/>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3" name="Google Shape;1043;p37"/>
            <p:cNvSpPr/>
            <p:nvPr/>
          </p:nvSpPr>
          <p:spPr>
            <a:xfrm>
              <a:off x="7794490" y="3623727"/>
              <a:ext cx="41071" cy="82677"/>
            </a:xfrm>
            <a:custGeom>
              <a:rect b="b" l="l" r="r" t="t"/>
              <a:pathLst>
                <a:path extrusionOk="0" h="103346" w="51339">
                  <a:moveTo>
                    <a:pt x="0" y="103346"/>
                  </a:moveTo>
                  <a:lnTo>
                    <a:pt x="95" y="0"/>
                  </a:lnTo>
                  <a:lnTo>
                    <a:pt x="51340" y="86773"/>
                  </a:lnTo>
                  <a:lnTo>
                    <a:pt x="0" y="103346"/>
                  </a:lnTo>
                  <a:close/>
                </a:path>
              </a:pathLst>
            </a:custGeom>
            <a:solidFill>
              <a:srgbClr val="B1B4C4"/>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4" name="Google Shape;1044;p37"/>
            <p:cNvSpPr/>
            <p:nvPr/>
          </p:nvSpPr>
          <p:spPr>
            <a:xfrm>
              <a:off x="8298847" y="3624184"/>
              <a:ext cx="36118" cy="82219"/>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5" name="Google Shape;1045;p37"/>
            <p:cNvSpPr/>
            <p:nvPr/>
          </p:nvSpPr>
          <p:spPr>
            <a:xfrm>
              <a:off x="7842237" y="3535238"/>
              <a:ext cx="450190" cy="259842"/>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5880"/>
              </a:srgbClr>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6" name="Google Shape;1046;p37"/>
            <p:cNvSpPr/>
            <p:nvPr/>
          </p:nvSpPr>
          <p:spPr>
            <a:xfrm>
              <a:off x="7815050" y="3673683"/>
              <a:ext cx="491790" cy="176435"/>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7" name="Google Shape;1047;p37"/>
            <p:cNvSpPr/>
            <p:nvPr/>
          </p:nvSpPr>
          <p:spPr>
            <a:xfrm>
              <a:off x="7794490" y="3472184"/>
              <a:ext cx="540791" cy="312391"/>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8" name="Google Shape;1048;p37"/>
            <p:cNvSpPr/>
            <p:nvPr/>
          </p:nvSpPr>
          <p:spPr>
            <a:xfrm rot="-1800688">
              <a:off x="7461681" y="3958752"/>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5880"/>
              </a:srgbClr>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9" name="Google Shape;1049;p37"/>
            <p:cNvSpPr/>
            <p:nvPr/>
          </p:nvSpPr>
          <p:spPr>
            <a:xfrm>
              <a:off x="7752377" y="3752957"/>
              <a:ext cx="148970" cy="86030"/>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0" name="Google Shape;1050;p37"/>
            <p:cNvSpPr/>
            <p:nvPr/>
          </p:nvSpPr>
          <p:spPr>
            <a:xfrm>
              <a:off x="7787483" y="3773138"/>
              <a:ext cx="113842" cy="106298"/>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1" name="Google Shape;1051;p37"/>
            <p:cNvSpPr/>
            <p:nvPr/>
          </p:nvSpPr>
          <p:spPr>
            <a:xfrm>
              <a:off x="7465892" y="3799784"/>
              <a:ext cx="345033" cy="254286"/>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2" name="Google Shape;1052;p37"/>
            <p:cNvSpPr/>
            <p:nvPr/>
          </p:nvSpPr>
          <p:spPr>
            <a:xfrm rot="-1800688">
              <a:off x="7461681" y="3958752"/>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3" name="Google Shape;1053;p37"/>
            <p:cNvSpPr/>
            <p:nvPr/>
          </p:nvSpPr>
          <p:spPr>
            <a:xfrm>
              <a:off x="8113340" y="4275363"/>
              <a:ext cx="345795" cy="199644"/>
            </a:xfrm>
            <a:custGeom>
              <a:rect b="b" l="l" r="r" t="t"/>
              <a:pathLst>
                <a:path extrusionOk="0" h="249555" w="432244">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4" name="Google Shape;1054;p37"/>
            <p:cNvSpPr/>
            <p:nvPr/>
          </p:nvSpPr>
          <p:spPr>
            <a:xfrm>
              <a:off x="8345604" y="3658605"/>
              <a:ext cx="79290" cy="172593"/>
            </a:xfrm>
            <a:custGeom>
              <a:rect b="b" l="l" r="r" t="t"/>
              <a:pathLst>
                <a:path extrusionOk="0" h="215741" w="99113">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5" name="Google Shape;1055;p37"/>
            <p:cNvSpPr/>
            <p:nvPr/>
          </p:nvSpPr>
          <p:spPr>
            <a:xfrm>
              <a:off x="8356722" y="3587657"/>
              <a:ext cx="56997" cy="109672"/>
            </a:xfrm>
            <a:custGeom>
              <a:rect b="b" l="l" r="r" t="t"/>
              <a:pathLst>
                <a:path extrusionOk="0" h="137090" w="71246">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6" name="Google Shape;1056;p37"/>
            <p:cNvSpPr/>
            <p:nvPr/>
          </p:nvSpPr>
          <p:spPr>
            <a:xfrm>
              <a:off x="8165307" y="4346248"/>
              <a:ext cx="122958" cy="68962"/>
            </a:xfrm>
            <a:custGeom>
              <a:rect b="b" l="l" r="r" t="t"/>
              <a:pathLst>
                <a:path extrusionOk="0" h="86203" w="153698">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7" name="Google Shape;1057;p37"/>
            <p:cNvSpPr/>
            <p:nvPr/>
          </p:nvSpPr>
          <p:spPr>
            <a:xfrm>
              <a:off x="8165313" y="4357988"/>
              <a:ext cx="120890" cy="57443"/>
            </a:xfrm>
            <a:custGeom>
              <a:rect b="b" l="l" r="r" t="t"/>
              <a:pathLst>
                <a:path extrusionOk="0" h="71804" w="151113">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8" name="Google Shape;1058;p37"/>
            <p:cNvSpPr/>
            <p:nvPr/>
          </p:nvSpPr>
          <p:spPr>
            <a:xfrm>
              <a:off x="8255166" y="4305930"/>
              <a:ext cx="122958" cy="68996"/>
            </a:xfrm>
            <a:custGeom>
              <a:rect b="b" l="l" r="r" t="t"/>
              <a:pathLst>
                <a:path extrusionOk="0" h="86245" w="153698">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9" name="Google Shape;1059;p37"/>
            <p:cNvSpPr/>
            <p:nvPr/>
          </p:nvSpPr>
          <p:spPr>
            <a:xfrm>
              <a:off x="8255174" y="4317703"/>
              <a:ext cx="120890" cy="57443"/>
            </a:xfrm>
            <a:custGeom>
              <a:rect b="b" l="l" r="r" t="t"/>
              <a:pathLst>
                <a:path extrusionOk="0" h="71804" w="151113">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0" name="Google Shape;1060;p37"/>
            <p:cNvSpPr/>
            <p:nvPr/>
          </p:nvSpPr>
          <p:spPr>
            <a:xfrm>
              <a:off x="8198325" y="3858200"/>
              <a:ext cx="179790" cy="507530"/>
            </a:xfrm>
            <a:custGeom>
              <a:rect b="b" l="l" r="r" t="t"/>
              <a:pathLst>
                <a:path extrusionOk="0" h="634412" w="224738">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1" name="Google Shape;1061;p37"/>
            <p:cNvSpPr/>
            <p:nvPr/>
          </p:nvSpPr>
          <p:spPr>
            <a:xfrm>
              <a:off x="8224549" y="3442293"/>
              <a:ext cx="130498" cy="208861"/>
            </a:xfrm>
            <a:custGeom>
              <a:rect b="b" l="l" r="r" t="t"/>
              <a:pathLst>
                <a:path extrusionOk="0" h="261076" w="163123">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2" name="Google Shape;1062;p37"/>
            <p:cNvSpPr/>
            <p:nvPr/>
          </p:nvSpPr>
          <p:spPr>
            <a:xfrm>
              <a:off x="8197056" y="3589895"/>
              <a:ext cx="200686" cy="332311"/>
            </a:xfrm>
            <a:custGeom>
              <a:rect b="b" l="l" r="r" t="t"/>
              <a:pathLst>
                <a:path extrusionOk="0" h="415389" w="250857">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3" name="Google Shape;1063;p37"/>
            <p:cNvSpPr/>
            <p:nvPr/>
          </p:nvSpPr>
          <p:spPr>
            <a:xfrm>
              <a:off x="8000839" y="3631642"/>
              <a:ext cx="254803" cy="198498"/>
            </a:xfrm>
            <a:custGeom>
              <a:rect b="b" l="l" r="r" t="t"/>
              <a:pathLst>
                <a:path extrusionOk="0" h="248122" w="318504">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4" name="Google Shape;1064;p37"/>
            <p:cNvSpPr/>
            <p:nvPr/>
          </p:nvSpPr>
          <p:spPr>
            <a:xfrm>
              <a:off x="8187055" y="3627341"/>
              <a:ext cx="77533" cy="113490"/>
            </a:xfrm>
            <a:custGeom>
              <a:rect b="b" l="l" r="r" t="t"/>
              <a:pathLst>
                <a:path extrusionOk="0" h="141862" w="96916">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5" name="Google Shape;1065;p37"/>
            <p:cNvSpPr/>
            <p:nvPr/>
          </p:nvSpPr>
          <p:spPr>
            <a:xfrm>
              <a:off x="8224358" y="3433131"/>
              <a:ext cx="126514" cy="139443"/>
            </a:xfrm>
            <a:custGeom>
              <a:rect b="b" l="l" r="r" t="t"/>
              <a:pathLst>
                <a:path extrusionOk="0" h="174304" w="158142">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066" name="Google Shape;1066;p37"/>
            <p:cNvGrpSpPr/>
            <p:nvPr/>
          </p:nvGrpSpPr>
          <p:grpSpPr>
            <a:xfrm>
              <a:off x="6544660" y="927098"/>
              <a:ext cx="264549" cy="200503"/>
              <a:chOff x="6621095" y="1452181"/>
              <a:chExt cx="330893" cy="250785"/>
            </a:xfrm>
          </p:grpSpPr>
          <p:sp>
            <p:nvSpPr>
              <p:cNvPr id="1067" name="Google Shape;1067;p37"/>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8" name="Google Shape;1068;p37"/>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0980"/>
                </a:srgbClr>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9" name="Google Shape;1069;p37"/>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0" name="Google Shape;1070;p37"/>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1" name="Google Shape;1071;p37"/>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072" name="Google Shape;1072;p37"/>
            <p:cNvGrpSpPr/>
            <p:nvPr/>
          </p:nvGrpSpPr>
          <p:grpSpPr>
            <a:xfrm>
              <a:off x="7210339" y="1314222"/>
              <a:ext cx="264549" cy="200503"/>
              <a:chOff x="6621095" y="1452181"/>
              <a:chExt cx="330893" cy="250785"/>
            </a:xfrm>
          </p:grpSpPr>
          <p:sp>
            <p:nvSpPr>
              <p:cNvPr id="1073" name="Google Shape;1073;p37"/>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4" name="Google Shape;1074;p37"/>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0980"/>
                </a:srgbClr>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5" name="Google Shape;1075;p37"/>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6" name="Google Shape;1076;p37"/>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7" name="Google Shape;1077;p37"/>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078" name="Google Shape;1078;p37"/>
            <p:cNvSpPr/>
            <p:nvPr/>
          </p:nvSpPr>
          <p:spPr>
            <a:xfrm>
              <a:off x="7451033" y="1163186"/>
              <a:ext cx="126359" cy="353331"/>
            </a:xfrm>
            <a:custGeom>
              <a:rect b="b" l="l" r="r" t="t"/>
              <a:pathLst>
                <a:path extrusionOk="0" h="441664" w="157949">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9" name="Google Shape;1079;p37"/>
            <p:cNvSpPr/>
            <p:nvPr/>
          </p:nvSpPr>
          <p:spPr>
            <a:xfrm>
              <a:off x="7509451" y="1160411"/>
              <a:ext cx="72770" cy="98686"/>
            </a:xfrm>
            <a:custGeom>
              <a:rect b="b" l="l" r="r" t="t"/>
              <a:pathLst>
                <a:path extrusionOk="0" h="123358" w="90963">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080" name="Google Shape;1080;p37"/>
            <p:cNvGrpSpPr/>
            <p:nvPr/>
          </p:nvGrpSpPr>
          <p:grpSpPr>
            <a:xfrm flipH="1">
              <a:off x="8183210" y="2407472"/>
              <a:ext cx="780359" cy="1195999"/>
              <a:chOff x="3975528" y="3303922"/>
              <a:chExt cx="780359" cy="1195999"/>
            </a:xfrm>
          </p:grpSpPr>
          <p:sp>
            <p:nvSpPr>
              <p:cNvPr id="1081" name="Google Shape;1081;p37"/>
              <p:cNvSpPr/>
              <p:nvPr/>
            </p:nvSpPr>
            <p:spPr>
              <a:xfrm>
                <a:off x="4158598" y="4226660"/>
                <a:ext cx="285978" cy="165125"/>
              </a:xfrm>
              <a:custGeom>
                <a:rect b="b" l="l" r="r" t="t"/>
                <a:pathLst>
                  <a:path extrusionOk="0" h="206406" w="357473">
                    <a:moveTo>
                      <a:pt x="178689" y="206407"/>
                    </a:moveTo>
                    <a:lnTo>
                      <a:pt x="0" y="103251"/>
                    </a:lnTo>
                    <a:lnTo>
                      <a:pt x="178689" y="0"/>
                    </a:lnTo>
                    <a:lnTo>
                      <a:pt x="357473" y="103251"/>
                    </a:lnTo>
                    <a:lnTo>
                      <a:pt x="178689" y="206407"/>
                    </a:lnTo>
                    <a:close/>
                  </a:path>
                </a:pathLst>
              </a:custGeom>
              <a:solidFill>
                <a:srgbClr val="D6D8E5">
                  <a:alpha val="25880"/>
                </a:srgbClr>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2" name="Google Shape;1082;p37"/>
              <p:cNvSpPr/>
              <p:nvPr/>
            </p:nvSpPr>
            <p:spPr>
              <a:xfrm>
                <a:off x="4385076" y="4094459"/>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5880"/>
                </a:srgbClr>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3" name="Google Shape;1083;p37"/>
              <p:cNvSpPr/>
              <p:nvPr/>
            </p:nvSpPr>
            <p:spPr>
              <a:xfrm>
                <a:off x="4469909" y="3303922"/>
                <a:ext cx="285978" cy="165049"/>
              </a:xfrm>
              <a:custGeom>
                <a:rect b="b" l="l" r="r" t="t"/>
                <a:pathLst>
                  <a:path extrusionOk="0" h="206311" w="357473">
                    <a:moveTo>
                      <a:pt x="178784" y="206312"/>
                    </a:moveTo>
                    <a:lnTo>
                      <a:pt x="0" y="103156"/>
                    </a:lnTo>
                    <a:lnTo>
                      <a:pt x="178784" y="0"/>
                    </a:lnTo>
                    <a:lnTo>
                      <a:pt x="357473" y="103156"/>
                    </a:lnTo>
                    <a:lnTo>
                      <a:pt x="178784" y="206312"/>
                    </a:lnTo>
                    <a:close/>
                  </a:path>
                </a:pathLst>
              </a:custGeom>
              <a:solidFill>
                <a:schemeClr val="accent1"/>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4" name="Google Shape;1084;p37"/>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chemeClr val="accent1"/>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5" name="Google Shape;1085;p37"/>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rgbClr val="000000">
                  <a:alpha val="5880"/>
                </a:srgbClr>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6" name="Google Shape;1086;p37"/>
              <p:cNvSpPr/>
              <p:nvPr/>
            </p:nvSpPr>
            <p:spPr>
              <a:xfrm>
                <a:off x="4612847" y="3386395"/>
                <a:ext cx="142951" cy="825855"/>
              </a:xfrm>
              <a:custGeom>
                <a:rect b="b" l="l" r="r" t="t"/>
                <a:pathLst>
                  <a:path extrusionOk="0" h="1032319" w="178689">
                    <a:moveTo>
                      <a:pt x="178689" y="929068"/>
                    </a:moveTo>
                    <a:lnTo>
                      <a:pt x="0" y="1032320"/>
                    </a:lnTo>
                    <a:lnTo>
                      <a:pt x="0" y="103251"/>
                    </a:lnTo>
                    <a:lnTo>
                      <a:pt x="178689" y="0"/>
                    </a:lnTo>
                    <a:lnTo>
                      <a:pt x="178689" y="929068"/>
                    </a:lnTo>
                    <a:close/>
                  </a:path>
                </a:pathLst>
              </a:custGeom>
              <a:solidFill>
                <a:schemeClr val="accent2"/>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7" name="Google Shape;1087;p37"/>
              <p:cNvSpPr/>
              <p:nvPr/>
            </p:nvSpPr>
            <p:spPr>
              <a:xfrm>
                <a:off x="4255541" y="3675088"/>
                <a:ext cx="285978" cy="165201"/>
              </a:xfrm>
              <a:custGeom>
                <a:rect b="b" l="l" r="r" t="t"/>
                <a:pathLst>
                  <a:path extrusionOk="0" h="206501" w="357473">
                    <a:moveTo>
                      <a:pt x="178784" y="206502"/>
                    </a:moveTo>
                    <a:lnTo>
                      <a:pt x="0" y="103251"/>
                    </a:lnTo>
                    <a:lnTo>
                      <a:pt x="178784" y="0"/>
                    </a:lnTo>
                    <a:lnTo>
                      <a:pt x="357473" y="103251"/>
                    </a:lnTo>
                    <a:lnTo>
                      <a:pt x="178784" y="206502"/>
                    </a:lnTo>
                    <a:close/>
                  </a:path>
                </a:pathLst>
              </a:custGeom>
              <a:solidFill>
                <a:schemeClr val="accent1"/>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8" name="Google Shape;1088;p37"/>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chemeClr val="accent1"/>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9" name="Google Shape;1089;p37"/>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rgbClr val="000000">
                  <a:alpha val="5880"/>
                </a:srgbClr>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0" name="Google Shape;1090;p37"/>
              <p:cNvSpPr/>
              <p:nvPr/>
            </p:nvSpPr>
            <p:spPr>
              <a:xfrm>
                <a:off x="4398478" y="3757637"/>
                <a:ext cx="142950" cy="577519"/>
              </a:xfrm>
              <a:custGeom>
                <a:rect b="b" l="l" r="r" t="t"/>
                <a:pathLst>
                  <a:path extrusionOk="0" h="721899" w="178688">
                    <a:moveTo>
                      <a:pt x="178689" y="618744"/>
                    </a:moveTo>
                    <a:lnTo>
                      <a:pt x="0" y="721900"/>
                    </a:lnTo>
                    <a:lnTo>
                      <a:pt x="0" y="103251"/>
                    </a:lnTo>
                    <a:lnTo>
                      <a:pt x="178689" y="0"/>
                    </a:lnTo>
                    <a:lnTo>
                      <a:pt x="178689" y="618744"/>
                    </a:lnTo>
                    <a:close/>
                  </a:path>
                </a:pathLst>
              </a:custGeom>
              <a:solidFill>
                <a:schemeClr val="accent2"/>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1" name="Google Shape;1091;p37"/>
              <p:cNvSpPr/>
              <p:nvPr/>
            </p:nvSpPr>
            <p:spPr>
              <a:xfrm>
                <a:off x="3975528" y="4334796"/>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5880"/>
                </a:srgbClr>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2" name="Google Shape;1092;p37"/>
              <p:cNvSpPr/>
              <p:nvPr/>
            </p:nvSpPr>
            <p:spPr>
              <a:xfrm>
                <a:off x="4027311" y="4067196"/>
                <a:ext cx="285978" cy="165125"/>
              </a:xfrm>
              <a:custGeom>
                <a:rect b="b" l="l" r="r" t="t"/>
                <a:pathLst>
                  <a:path extrusionOk="0" h="206406" w="357473">
                    <a:moveTo>
                      <a:pt x="178784" y="206407"/>
                    </a:moveTo>
                    <a:lnTo>
                      <a:pt x="0" y="103156"/>
                    </a:lnTo>
                    <a:lnTo>
                      <a:pt x="178689" y="0"/>
                    </a:lnTo>
                    <a:lnTo>
                      <a:pt x="357473" y="103156"/>
                    </a:lnTo>
                    <a:lnTo>
                      <a:pt x="178784" y="206407"/>
                    </a:lnTo>
                    <a:close/>
                  </a:path>
                </a:pathLst>
              </a:custGeom>
              <a:solidFill>
                <a:schemeClr val="accent1"/>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3" name="Google Shape;1093;p37"/>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chemeClr val="accent1"/>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4" name="Google Shape;1094;p37"/>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rgbClr val="000000">
                  <a:alpha val="5880"/>
                </a:srgbClr>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5" name="Google Shape;1095;p37"/>
              <p:cNvSpPr/>
              <p:nvPr/>
            </p:nvSpPr>
            <p:spPr>
              <a:xfrm>
                <a:off x="4170249" y="4149670"/>
                <a:ext cx="142951" cy="319278"/>
              </a:xfrm>
              <a:custGeom>
                <a:rect b="b" l="l" r="r" t="t"/>
                <a:pathLst>
                  <a:path extrusionOk="0" h="399097" w="178689">
                    <a:moveTo>
                      <a:pt x="178689" y="295846"/>
                    </a:moveTo>
                    <a:lnTo>
                      <a:pt x="0" y="399098"/>
                    </a:lnTo>
                    <a:lnTo>
                      <a:pt x="0" y="103251"/>
                    </a:lnTo>
                    <a:lnTo>
                      <a:pt x="178689" y="0"/>
                    </a:lnTo>
                    <a:lnTo>
                      <a:pt x="178689" y="295846"/>
                    </a:lnTo>
                    <a:close/>
                  </a:path>
                </a:pathLst>
              </a:custGeom>
              <a:solidFill>
                <a:schemeClr val="accent2"/>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6" name="Google Shape;1096;p37"/>
              <p:cNvSpPr/>
              <p:nvPr/>
            </p:nvSpPr>
            <p:spPr>
              <a:xfrm>
                <a:off x="4359514" y="3443605"/>
                <a:ext cx="123401" cy="242674"/>
              </a:xfrm>
              <a:custGeom>
                <a:rect b="b" l="l" r="r" t="t"/>
                <a:pathLst>
                  <a:path extrusionOk="0" h="303342" w="154251">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7" name="Google Shape;1097;p37"/>
              <p:cNvSpPr/>
              <p:nvPr/>
            </p:nvSpPr>
            <p:spPr>
              <a:xfrm>
                <a:off x="4386191" y="4013507"/>
                <a:ext cx="85270" cy="65855"/>
              </a:xfrm>
              <a:custGeom>
                <a:rect b="b" l="l" r="r" t="t"/>
                <a:pathLst>
                  <a:path extrusionOk="0" h="82319" w="106588">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8" name="Google Shape;1098;p37"/>
              <p:cNvSpPr/>
              <p:nvPr/>
            </p:nvSpPr>
            <p:spPr>
              <a:xfrm>
                <a:off x="4386358" y="4035136"/>
                <a:ext cx="84898" cy="44294"/>
              </a:xfrm>
              <a:custGeom>
                <a:rect b="b" l="l" r="r" t="t"/>
                <a:pathLst>
                  <a:path extrusionOk="0" h="55368" w="106123">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9" name="Google Shape;1099;p37"/>
              <p:cNvSpPr/>
              <p:nvPr/>
            </p:nvSpPr>
            <p:spPr>
              <a:xfrm>
                <a:off x="4488338" y="3953912"/>
                <a:ext cx="85261" cy="63613"/>
              </a:xfrm>
              <a:custGeom>
                <a:rect b="b" l="l" r="r" t="t"/>
                <a:pathLst>
                  <a:path extrusionOk="0" h="79516" w="10657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0" name="Google Shape;1100;p37"/>
              <p:cNvSpPr/>
              <p:nvPr/>
            </p:nvSpPr>
            <p:spPr>
              <a:xfrm>
                <a:off x="4488682" y="3974367"/>
                <a:ext cx="84923" cy="44256"/>
              </a:xfrm>
              <a:custGeom>
                <a:rect b="b" l="l" r="r" t="t"/>
                <a:pathLst>
                  <a:path extrusionOk="0" h="55320" w="106154">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1" name="Google Shape;1101;p37"/>
              <p:cNvSpPr/>
              <p:nvPr/>
            </p:nvSpPr>
            <p:spPr>
              <a:xfrm>
                <a:off x="4254514" y="3662153"/>
                <a:ext cx="298029" cy="360530"/>
              </a:xfrm>
              <a:custGeom>
                <a:rect b="b" l="l" r="r" t="t"/>
                <a:pathLst>
                  <a:path extrusionOk="0" h="450662" w="372536">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2" name="Google Shape;1102;p37"/>
              <p:cNvSpPr/>
              <p:nvPr/>
            </p:nvSpPr>
            <p:spPr>
              <a:xfrm>
                <a:off x="4279346" y="3421120"/>
                <a:ext cx="93728" cy="91216"/>
              </a:xfrm>
              <a:custGeom>
                <a:rect b="b" l="l" r="r" t="t"/>
                <a:pathLst>
                  <a:path extrusionOk="0" h="114020" w="11716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3" name="Google Shape;1103;p37"/>
              <p:cNvSpPr/>
              <p:nvPr/>
            </p:nvSpPr>
            <p:spPr>
              <a:xfrm>
                <a:off x="4254597" y="3433943"/>
                <a:ext cx="151659" cy="296670"/>
              </a:xfrm>
              <a:custGeom>
                <a:rect b="b" l="l" r="r" t="t"/>
                <a:pathLst>
                  <a:path extrusionOk="0" h="370837" w="189574">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4" name="Google Shape;1104;p37"/>
              <p:cNvSpPr/>
              <p:nvPr/>
            </p:nvSpPr>
            <p:spPr>
              <a:xfrm>
                <a:off x="4275867" y="3326707"/>
                <a:ext cx="101092" cy="122957"/>
              </a:xfrm>
              <a:custGeom>
                <a:rect b="b" l="l" r="r" t="t"/>
                <a:pathLst>
                  <a:path extrusionOk="0" h="153696" w="126365">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5" name="Google Shape;1105;p37"/>
              <p:cNvSpPr/>
              <p:nvPr/>
            </p:nvSpPr>
            <p:spPr>
              <a:xfrm>
                <a:off x="4266495" y="3315741"/>
                <a:ext cx="106605" cy="105444"/>
              </a:xfrm>
              <a:custGeom>
                <a:rect b="b" l="l" r="r" t="t"/>
                <a:pathLst>
                  <a:path extrusionOk="0" h="131805" w="133256">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6" name="Google Shape;1106;p37"/>
              <p:cNvSpPr/>
              <p:nvPr/>
            </p:nvSpPr>
            <p:spPr>
              <a:xfrm>
                <a:off x="4373043" y="3434522"/>
                <a:ext cx="49149" cy="71094"/>
              </a:xfrm>
              <a:custGeom>
                <a:rect b="b" l="l" r="r" t="t"/>
                <a:pathLst>
                  <a:path extrusionOk="0" h="88868" w="61436">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107" name="Google Shape;1107;p37"/>
              <p:cNvGrpSpPr/>
              <p:nvPr/>
            </p:nvGrpSpPr>
            <p:grpSpPr>
              <a:xfrm flipH="1">
                <a:off x="4321790" y="3621402"/>
                <a:ext cx="239004" cy="181217"/>
                <a:chOff x="6621095" y="1452181"/>
                <a:chExt cx="330893" cy="250785"/>
              </a:xfrm>
            </p:grpSpPr>
            <p:sp>
              <p:nvSpPr>
                <p:cNvPr id="1108" name="Google Shape;1108;p37"/>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9" name="Google Shape;1109;p37"/>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0980"/>
                  </a:srgbClr>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0" name="Google Shape;1110;p37"/>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1" name="Google Shape;1111;p37"/>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2" name="Google Shape;1112;p37"/>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113" name="Google Shape;1113;p37"/>
              <p:cNvSpPr/>
              <p:nvPr/>
            </p:nvSpPr>
            <p:spPr>
              <a:xfrm>
                <a:off x="4228115" y="3483465"/>
                <a:ext cx="114539" cy="321870"/>
              </a:xfrm>
              <a:custGeom>
                <a:rect b="b" l="l" r="r" t="t"/>
                <a:pathLst>
                  <a:path extrusionOk="0" h="402337" w="143174">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4" name="Google Shape;1114;p37"/>
              <p:cNvSpPr/>
              <p:nvPr/>
            </p:nvSpPr>
            <p:spPr>
              <a:xfrm>
                <a:off x="4223328" y="3479828"/>
                <a:ext cx="66218" cy="90245"/>
              </a:xfrm>
              <a:custGeom>
                <a:rect b="b" l="l" r="r" t="t"/>
                <a:pathLst>
                  <a:path extrusionOk="0" h="112806" w="82772">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a:effectLst>
                <a:outerShdw blurRad="57150" rotWithShape="0" algn="bl" dir="5400000" dist="19050">
                  <a:srgbClr val="000000">
                    <a:alpha val="4824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
        <p:nvSpPr>
          <p:cNvPr id="1115" name="Google Shape;1115;p37"/>
          <p:cNvSpPr txBox="1"/>
          <p:nvPr>
            <p:ph type="ctrTitle"/>
          </p:nvPr>
        </p:nvSpPr>
        <p:spPr>
          <a:xfrm>
            <a:off x="1090750" y="1863600"/>
            <a:ext cx="1956000" cy="1416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4800"/>
              <a:buNone/>
            </a:pPr>
            <a:r>
              <a:rPr lang="tr-TR">
                <a:solidFill>
                  <a:srgbClr val="741B47"/>
                </a:solidFill>
                <a:latin typeface="Raleway Medium"/>
                <a:ea typeface="Raleway Medium"/>
                <a:cs typeface="Raleway Medium"/>
                <a:sym typeface="Raleway Medium"/>
              </a:rPr>
              <a:t>Sets</a:t>
            </a:r>
            <a:endParaRPr>
              <a:solidFill>
                <a:srgbClr val="741B47"/>
              </a:solidFill>
              <a:latin typeface="Raleway Medium"/>
              <a:ea typeface="Raleway Medium"/>
              <a:cs typeface="Raleway Medium"/>
              <a:sym typeface="Raleway Medium"/>
            </a:endParaRPr>
          </a:p>
        </p:txBody>
      </p:sp>
      <p:pic>
        <p:nvPicPr>
          <p:cNvPr id="1116" name="Google Shape;1116;p37"/>
          <p:cNvPicPr preferRelativeResize="0"/>
          <p:nvPr/>
        </p:nvPicPr>
        <p:blipFill rotWithShape="1">
          <a:blip r:embed="rId3">
            <a:alphaModFix/>
          </a:blip>
          <a:srcRect b="0" l="0" r="0" t="0"/>
          <a:stretch/>
        </p:blipFill>
        <p:spPr>
          <a:xfrm>
            <a:off x="3314625" y="2072188"/>
            <a:ext cx="1008300" cy="999125"/>
          </a:xfrm>
          <a:prstGeom prst="rect">
            <a:avLst/>
          </a:prstGeom>
          <a:noFill/>
          <a:ln>
            <a:noFill/>
          </a:ln>
          <a:effectLst>
            <a:outerShdw blurRad="57150" rotWithShape="0" algn="bl" dir="5400000" dist="19050">
              <a:srgbClr val="000000">
                <a:alpha val="47840"/>
              </a:srgbClr>
            </a:outerShdw>
          </a:effectLst>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0" name="Shape 1120"/>
        <p:cNvGrpSpPr/>
        <p:nvPr/>
      </p:nvGrpSpPr>
      <p:grpSpPr>
        <a:xfrm>
          <a:off x="0" y="0"/>
          <a:ext cx="0" cy="0"/>
          <a:chOff x="0" y="0"/>
          <a:chExt cx="0" cy="0"/>
        </a:xfrm>
      </p:grpSpPr>
      <p:sp>
        <p:nvSpPr>
          <p:cNvPr id="1121" name="Google Shape;1121;p38"/>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1122" name="Google Shape;1122;p38"/>
          <p:cNvSpPr txBox="1"/>
          <p:nvPr>
            <p:ph idx="4294967295" type="ctrTitle"/>
          </p:nvPr>
        </p:nvSpPr>
        <p:spPr>
          <a:xfrm>
            <a:off x="1264525" y="0"/>
            <a:ext cx="6690600" cy="654600"/>
          </a:xfrm>
          <a:prstGeom prst="rect">
            <a:avLst/>
          </a:prstGeom>
          <a:noFill/>
          <a:ln>
            <a:noFill/>
          </a:ln>
        </p:spPr>
        <p:txBody>
          <a:bodyPr anchorCtr="0" anchor="b" bIns="0" lIns="0" spcFirstLastPara="1" rIns="0" wrap="square" tIns="0">
            <a:noAutofit/>
          </a:bodyPr>
          <a:lstStyle/>
          <a:p>
            <a:pPr indent="0" lvl="0" marL="0" marR="0" rtl="0" algn="ctr">
              <a:lnSpc>
                <a:spcPct val="80000"/>
              </a:lnSpc>
              <a:spcBef>
                <a:spcPts val="0"/>
              </a:spcBef>
              <a:spcAft>
                <a:spcPts val="0"/>
              </a:spcAft>
              <a:buClr>
                <a:schemeClr val="accent2"/>
              </a:buClr>
              <a:buSzPts val="4800"/>
              <a:buFont typeface="Raleway SemiBold"/>
              <a:buNone/>
            </a:pPr>
            <a:r>
              <a:rPr b="0" i="0" lang="tr-TR" sz="4800" u="none" cap="none" strike="noStrike">
                <a:solidFill>
                  <a:srgbClr val="741B47"/>
                </a:solidFill>
                <a:latin typeface="Raleway Medium"/>
                <a:ea typeface="Raleway Medium"/>
                <a:cs typeface="Raleway Medium"/>
                <a:sym typeface="Raleway Medium"/>
              </a:rPr>
              <a:t>Table of Contents</a:t>
            </a:r>
            <a:endParaRPr b="0" i="0" sz="4800" u="none" cap="none" strike="noStrike">
              <a:solidFill>
                <a:srgbClr val="741B47"/>
              </a:solidFill>
              <a:latin typeface="Raleway Medium"/>
              <a:ea typeface="Raleway Medium"/>
              <a:cs typeface="Raleway Medium"/>
              <a:sym typeface="Raleway Medium"/>
            </a:endParaRPr>
          </a:p>
        </p:txBody>
      </p:sp>
      <p:sp>
        <p:nvSpPr>
          <p:cNvPr id="1123" name="Google Shape;1123;p38"/>
          <p:cNvSpPr txBox="1"/>
          <p:nvPr>
            <p:ph idx="4294967295" type="subTitle"/>
          </p:nvPr>
        </p:nvSpPr>
        <p:spPr>
          <a:xfrm>
            <a:off x="464725" y="1077275"/>
            <a:ext cx="8421300" cy="3031800"/>
          </a:xfrm>
          <a:prstGeom prst="rect">
            <a:avLst/>
          </a:prstGeom>
          <a:noFill/>
          <a:ln>
            <a:noFill/>
          </a:ln>
        </p:spPr>
        <p:txBody>
          <a:bodyPr anchorCtr="0" anchor="t" bIns="0" lIns="0" spcFirstLastPara="1" rIns="0" wrap="square" tIns="0">
            <a:noAutofit/>
          </a:bodyPr>
          <a:lstStyle/>
          <a:p>
            <a:pPr indent="-457200" lvl="0" marL="457200" marR="0" rtl="0" algn="l">
              <a:lnSpc>
                <a:spcPct val="110000"/>
              </a:lnSpc>
              <a:spcBef>
                <a:spcPts val="600"/>
              </a:spcBef>
              <a:spcAft>
                <a:spcPts val="0"/>
              </a:spcAft>
              <a:buClr>
                <a:srgbClr val="741B47"/>
              </a:buClr>
              <a:buSzPts val="3600"/>
              <a:buFont typeface="Raleway"/>
              <a:buChar char="▶"/>
            </a:pPr>
            <a:r>
              <a:rPr b="0" i="0" lang="tr-TR" sz="3600" u="none" cap="none" strike="noStrike">
                <a:solidFill>
                  <a:srgbClr val="0B5394"/>
                </a:solidFill>
                <a:latin typeface="Raleway"/>
                <a:ea typeface="Raleway"/>
                <a:cs typeface="Raleway"/>
                <a:sym typeface="Raleway"/>
              </a:rPr>
              <a:t>Definitions</a:t>
            </a:r>
            <a:endParaRPr b="0" i="0" sz="3600" u="none" cap="none" strike="noStrike">
              <a:solidFill>
                <a:srgbClr val="0B5394"/>
              </a:solidFill>
              <a:latin typeface="Raleway"/>
              <a:ea typeface="Raleway"/>
              <a:cs typeface="Raleway"/>
              <a:sym typeface="Raleway"/>
            </a:endParaRPr>
          </a:p>
          <a:p>
            <a:pPr indent="-457200" lvl="0" marL="457200" marR="0" rtl="0" algn="l">
              <a:lnSpc>
                <a:spcPct val="110000"/>
              </a:lnSpc>
              <a:spcBef>
                <a:spcPts val="600"/>
              </a:spcBef>
              <a:spcAft>
                <a:spcPts val="0"/>
              </a:spcAft>
              <a:buClr>
                <a:srgbClr val="741B47"/>
              </a:buClr>
              <a:buSzPts val="3600"/>
              <a:buFont typeface="Raleway"/>
              <a:buChar char="▶"/>
            </a:pPr>
            <a:r>
              <a:rPr b="0" i="0" lang="tr-TR" sz="3600" u="none" cap="none" strike="noStrike">
                <a:solidFill>
                  <a:srgbClr val="0B5394"/>
                </a:solidFill>
                <a:latin typeface="Raleway"/>
                <a:ea typeface="Raleway"/>
                <a:cs typeface="Raleway"/>
                <a:sym typeface="Raleway"/>
              </a:rPr>
              <a:t>Creating a </a:t>
            </a:r>
            <a:r>
              <a:rPr lang="tr-TR" sz="3600">
                <a:solidFill>
                  <a:srgbClr val="0B5394"/>
                </a:solidFill>
                <a:latin typeface="Raleway"/>
                <a:ea typeface="Raleway"/>
                <a:cs typeface="Raleway"/>
                <a:sym typeface="Raleway"/>
              </a:rPr>
              <a:t>Set</a:t>
            </a:r>
            <a:endParaRPr b="0" i="0" sz="3600" u="none" cap="none" strike="noStrike">
              <a:solidFill>
                <a:srgbClr val="0B5394"/>
              </a:solidFill>
              <a:latin typeface="Raleway"/>
              <a:ea typeface="Raleway"/>
              <a:cs typeface="Raleway"/>
              <a:sym typeface="Raleway"/>
            </a:endParaRPr>
          </a:p>
          <a:p>
            <a:pPr indent="-457200" lvl="0" marL="457200" marR="0" rtl="0" algn="l">
              <a:lnSpc>
                <a:spcPct val="110000"/>
              </a:lnSpc>
              <a:spcBef>
                <a:spcPts val="600"/>
              </a:spcBef>
              <a:spcAft>
                <a:spcPts val="0"/>
              </a:spcAft>
              <a:buClr>
                <a:srgbClr val="741B47"/>
              </a:buClr>
              <a:buSzPts val="3600"/>
              <a:buFont typeface="Raleway"/>
              <a:buChar char="▶"/>
            </a:pPr>
            <a:r>
              <a:rPr lang="tr-TR" sz="3600">
                <a:solidFill>
                  <a:srgbClr val="0B5394"/>
                </a:solidFill>
                <a:latin typeface="Raleway"/>
                <a:ea typeface="Raleway"/>
                <a:cs typeface="Raleway"/>
                <a:sym typeface="Raleway"/>
              </a:rPr>
              <a:t>Main Operations with Sets</a:t>
            </a:r>
            <a:endParaRPr b="0" i="0" sz="3600" u="none" cap="none" strike="noStrike">
              <a:solidFill>
                <a:srgbClr val="0B5394"/>
              </a:solidFill>
              <a:latin typeface="Raleway"/>
              <a:ea typeface="Raleway"/>
              <a:cs typeface="Raleway"/>
              <a:sym typeface="Raleway"/>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7" name="Shape 1127"/>
        <p:cNvGrpSpPr/>
        <p:nvPr/>
      </p:nvGrpSpPr>
      <p:grpSpPr>
        <a:xfrm>
          <a:off x="0" y="0"/>
          <a:ext cx="0" cy="0"/>
          <a:chOff x="0" y="0"/>
          <a:chExt cx="0" cy="0"/>
        </a:xfrm>
      </p:grpSpPr>
      <p:sp>
        <p:nvSpPr>
          <p:cNvPr id="1128" name="Google Shape;1128;p39"/>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1129" name="Google Shape;1129;p39"/>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Definitions</a:t>
            </a:r>
            <a:endParaRPr sz="4000">
              <a:solidFill>
                <a:srgbClr val="419DD3"/>
              </a:solidFill>
              <a:latin typeface="Raleway Medium"/>
              <a:ea typeface="Raleway Medium"/>
              <a:cs typeface="Raleway Medium"/>
              <a:sym typeface="Raleway Medium"/>
            </a:endParaRPr>
          </a:p>
        </p:txBody>
      </p:sp>
      <p:sp>
        <p:nvSpPr>
          <p:cNvPr id="1130" name="Google Shape;1130;p39"/>
          <p:cNvSpPr txBox="1"/>
          <p:nvPr>
            <p:ph idx="4294967295" type="subTitle"/>
          </p:nvPr>
        </p:nvSpPr>
        <p:spPr>
          <a:xfrm>
            <a:off x="372425" y="1105000"/>
            <a:ext cx="3774000" cy="3294900"/>
          </a:xfrm>
          <a:prstGeom prst="rect">
            <a:avLst/>
          </a:prstGeom>
          <a:noFill/>
          <a:ln>
            <a:noFill/>
          </a:ln>
        </p:spPr>
        <p:txBody>
          <a:bodyPr anchorCtr="0" anchor="t" bIns="0" lIns="0" spcFirstLastPara="1" rIns="0" wrap="square" tIns="0">
            <a:noAutofit/>
          </a:bodyPr>
          <a:lstStyle/>
          <a:p>
            <a:pPr indent="-368300" lvl="0" marL="457200" rtl="0" algn="just">
              <a:spcBef>
                <a:spcPts val="600"/>
              </a:spcBef>
              <a:spcAft>
                <a:spcPts val="0"/>
              </a:spcAft>
              <a:buClr>
                <a:srgbClr val="741B47"/>
              </a:buClr>
              <a:buSzPts val="2200"/>
              <a:buFont typeface="Montserrat Light"/>
              <a:buChar char="▸"/>
            </a:pPr>
            <a:r>
              <a:rPr lang="tr-TR" sz="2200">
                <a:solidFill>
                  <a:srgbClr val="434343"/>
                </a:solidFill>
                <a:latin typeface="Montserrat Light"/>
                <a:ea typeface="Montserrat Light"/>
                <a:cs typeface="Montserrat Light"/>
                <a:sym typeface="Montserrat Light"/>
              </a:rPr>
              <a:t>No repetition</a:t>
            </a:r>
            <a:endParaRPr sz="2200">
              <a:solidFill>
                <a:srgbClr val="434343"/>
              </a:solidFill>
              <a:latin typeface="Montserrat Light"/>
              <a:ea typeface="Montserrat Light"/>
              <a:cs typeface="Montserrat Light"/>
              <a:sym typeface="Montserrat Light"/>
            </a:endParaRPr>
          </a:p>
          <a:p>
            <a:pPr indent="-368300" lvl="0" marL="457200" rtl="0" algn="just">
              <a:spcBef>
                <a:spcPts val="600"/>
              </a:spcBef>
              <a:spcAft>
                <a:spcPts val="0"/>
              </a:spcAft>
              <a:buClr>
                <a:srgbClr val="741B47"/>
              </a:buClr>
              <a:buSzPts val="2200"/>
              <a:buFont typeface="Montserrat Light"/>
              <a:buChar char="▸"/>
            </a:pPr>
            <a:r>
              <a:rPr lang="tr-TR" sz="2200">
                <a:solidFill>
                  <a:srgbClr val="434343"/>
                </a:solidFill>
                <a:latin typeface="Montserrat Light"/>
                <a:ea typeface="Montserrat Light"/>
                <a:cs typeface="Montserrat Light"/>
                <a:sym typeface="Montserrat Light"/>
              </a:rPr>
              <a:t>Math operations</a:t>
            </a:r>
            <a:endParaRPr sz="2200">
              <a:solidFill>
                <a:srgbClr val="434343"/>
              </a:solidFill>
              <a:latin typeface="Montserrat Light"/>
              <a:ea typeface="Montserrat Light"/>
              <a:cs typeface="Montserrat Light"/>
              <a:sym typeface="Montserrat Light"/>
            </a:endParaRPr>
          </a:p>
          <a:p>
            <a:pPr indent="-368300" lvl="1" marL="914400" rtl="0" algn="just">
              <a:spcBef>
                <a:spcPts val="600"/>
              </a:spcBef>
              <a:spcAft>
                <a:spcPts val="0"/>
              </a:spcAft>
              <a:buClr>
                <a:srgbClr val="741B47"/>
              </a:buClr>
              <a:buSzPts val="2200"/>
              <a:buFont typeface="Montserrat Light"/>
              <a:buChar char="▹"/>
            </a:pPr>
            <a:r>
              <a:rPr lang="tr-TR" sz="2200">
                <a:solidFill>
                  <a:srgbClr val="434343"/>
                </a:solidFill>
                <a:latin typeface="Montserrat Light"/>
                <a:ea typeface="Montserrat Light"/>
                <a:cs typeface="Montserrat Light"/>
                <a:sym typeface="Montserrat Light"/>
              </a:rPr>
              <a:t>union</a:t>
            </a:r>
            <a:endParaRPr sz="2200">
              <a:solidFill>
                <a:srgbClr val="434343"/>
              </a:solidFill>
              <a:latin typeface="Montserrat Light"/>
              <a:ea typeface="Montserrat Light"/>
              <a:cs typeface="Montserrat Light"/>
              <a:sym typeface="Montserrat Light"/>
            </a:endParaRPr>
          </a:p>
          <a:p>
            <a:pPr indent="-368300" lvl="1" marL="914400" rtl="0" algn="just">
              <a:spcBef>
                <a:spcPts val="600"/>
              </a:spcBef>
              <a:spcAft>
                <a:spcPts val="0"/>
              </a:spcAft>
              <a:buClr>
                <a:srgbClr val="741B47"/>
              </a:buClr>
              <a:buSzPts val="2200"/>
              <a:buFont typeface="Montserrat Light"/>
              <a:buChar char="▹"/>
            </a:pPr>
            <a:r>
              <a:rPr lang="tr-TR" sz="2200">
                <a:solidFill>
                  <a:srgbClr val="434343"/>
                </a:solidFill>
                <a:latin typeface="Montserrat Light"/>
                <a:ea typeface="Montserrat Light"/>
                <a:cs typeface="Montserrat Light"/>
                <a:sym typeface="Montserrat Light"/>
              </a:rPr>
              <a:t>intersection</a:t>
            </a:r>
            <a:endParaRPr sz="2200">
              <a:solidFill>
                <a:srgbClr val="434343"/>
              </a:solidFill>
              <a:latin typeface="Montserrat Light"/>
              <a:ea typeface="Montserrat Light"/>
              <a:cs typeface="Montserrat Light"/>
              <a:sym typeface="Montserrat Light"/>
            </a:endParaRPr>
          </a:p>
          <a:p>
            <a:pPr indent="-368300" lvl="1" marL="914400" rtl="0" algn="just">
              <a:spcBef>
                <a:spcPts val="600"/>
              </a:spcBef>
              <a:spcAft>
                <a:spcPts val="0"/>
              </a:spcAft>
              <a:buClr>
                <a:srgbClr val="741B47"/>
              </a:buClr>
              <a:buSzPts val="2200"/>
              <a:buFont typeface="Montserrat Light"/>
              <a:buChar char="▹"/>
            </a:pPr>
            <a:r>
              <a:rPr lang="tr-TR" sz="2200">
                <a:solidFill>
                  <a:srgbClr val="434343"/>
                </a:solidFill>
                <a:latin typeface="Montserrat Light"/>
                <a:ea typeface="Montserrat Light"/>
                <a:cs typeface="Montserrat Light"/>
                <a:sym typeface="Montserrat Light"/>
              </a:rPr>
              <a:t>difference</a:t>
            </a:r>
            <a:endParaRPr sz="2200">
              <a:solidFill>
                <a:srgbClr val="434343"/>
              </a:solidFill>
              <a:latin typeface="Montserrat Light"/>
              <a:ea typeface="Montserrat Light"/>
              <a:cs typeface="Montserrat Light"/>
              <a:sym typeface="Montserrat Light"/>
            </a:endParaRPr>
          </a:p>
          <a:p>
            <a:pPr indent="-368300" lvl="0" marL="457200" marR="0" rtl="0" algn="just">
              <a:lnSpc>
                <a:spcPct val="110000"/>
              </a:lnSpc>
              <a:spcBef>
                <a:spcPts val="600"/>
              </a:spcBef>
              <a:spcAft>
                <a:spcPts val="0"/>
              </a:spcAft>
              <a:buClr>
                <a:srgbClr val="741B47"/>
              </a:buClr>
              <a:buSzPts val="2200"/>
              <a:buFont typeface="Montserrat Light"/>
              <a:buChar char="▸"/>
            </a:pPr>
            <a:r>
              <a:rPr lang="tr-TR" sz="2200">
                <a:solidFill>
                  <a:srgbClr val="434343"/>
                </a:solidFill>
                <a:latin typeface="Montserrat Light"/>
                <a:ea typeface="Montserrat Light"/>
                <a:cs typeface="Montserrat Light"/>
                <a:sym typeface="Montserrat Light"/>
              </a:rPr>
              <a:t>Unordered elements</a:t>
            </a:r>
            <a:endParaRPr sz="2200">
              <a:solidFill>
                <a:srgbClr val="434343"/>
              </a:solidFill>
              <a:latin typeface="Montserrat Light"/>
              <a:ea typeface="Montserrat Light"/>
              <a:cs typeface="Montserrat Light"/>
              <a:sym typeface="Montserrat Light"/>
            </a:endParaRPr>
          </a:p>
        </p:txBody>
      </p:sp>
      <p:sp>
        <p:nvSpPr>
          <p:cNvPr id="1131" name="Google Shape;1131;p39"/>
          <p:cNvSpPr/>
          <p:nvPr/>
        </p:nvSpPr>
        <p:spPr>
          <a:xfrm>
            <a:off x="4274476" y="1447002"/>
            <a:ext cx="2671200" cy="2277300"/>
          </a:xfrm>
          <a:prstGeom prst="ellipse">
            <a:avLst/>
          </a:prstGeom>
          <a:solidFill>
            <a:srgbClr val="00B5DD">
              <a:alpha val="29409"/>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9"/>
          <p:cNvSpPr/>
          <p:nvPr/>
        </p:nvSpPr>
        <p:spPr>
          <a:xfrm>
            <a:off x="5798346" y="1447002"/>
            <a:ext cx="2671200" cy="2277300"/>
          </a:xfrm>
          <a:prstGeom prst="ellipse">
            <a:avLst/>
          </a:prstGeom>
          <a:solidFill>
            <a:srgbClr val="B6D7A8">
              <a:alpha val="3333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9"/>
          <p:cNvSpPr txBox="1"/>
          <p:nvPr/>
        </p:nvSpPr>
        <p:spPr>
          <a:xfrm>
            <a:off x="4274476" y="1351900"/>
            <a:ext cx="421500" cy="55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2000">
                <a:latin typeface="Barlow"/>
                <a:ea typeface="Barlow"/>
                <a:cs typeface="Barlow"/>
                <a:sym typeface="Barlow"/>
              </a:rPr>
              <a:t>a</a:t>
            </a:r>
            <a:endParaRPr b="1" sz="2000">
              <a:latin typeface="Barlow"/>
              <a:ea typeface="Barlow"/>
              <a:cs typeface="Barlow"/>
              <a:sym typeface="Barlow"/>
            </a:endParaRPr>
          </a:p>
        </p:txBody>
      </p:sp>
      <p:sp>
        <p:nvSpPr>
          <p:cNvPr id="1134" name="Google Shape;1134;p39"/>
          <p:cNvSpPr txBox="1"/>
          <p:nvPr/>
        </p:nvSpPr>
        <p:spPr>
          <a:xfrm>
            <a:off x="8132401" y="1351900"/>
            <a:ext cx="421500" cy="55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2000">
                <a:latin typeface="Barlow"/>
                <a:ea typeface="Barlow"/>
                <a:cs typeface="Barlow"/>
                <a:sym typeface="Barlow"/>
              </a:rPr>
              <a:t>b</a:t>
            </a:r>
            <a:endParaRPr b="1" sz="2000">
              <a:latin typeface="Barlow"/>
              <a:ea typeface="Barlow"/>
              <a:cs typeface="Barlow"/>
              <a:sym typeface="Barlo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8" name="Shape 1138"/>
        <p:cNvGrpSpPr/>
        <p:nvPr/>
      </p:nvGrpSpPr>
      <p:grpSpPr>
        <a:xfrm>
          <a:off x="0" y="0"/>
          <a:ext cx="0" cy="0"/>
          <a:chOff x="0" y="0"/>
          <a:chExt cx="0" cy="0"/>
        </a:xfrm>
      </p:grpSpPr>
      <p:sp>
        <p:nvSpPr>
          <p:cNvPr id="1139" name="Google Shape;1139;p40"/>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1140" name="Google Shape;1140;p40"/>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Creating a </a:t>
            </a:r>
            <a:r>
              <a:rPr lang="tr-TR" sz="4000">
                <a:solidFill>
                  <a:srgbClr val="741B47"/>
                </a:solidFill>
                <a:highlight>
                  <a:srgbClr val="EFEFEF"/>
                </a:highlight>
                <a:latin typeface="Consolas"/>
                <a:ea typeface="Consolas"/>
                <a:cs typeface="Consolas"/>
                <a:sym typeface="Consolas"/>
              </a:rPr>
              <a:t>set</a:t>
            </a:r>
            <a:endParaRPr sz="4000">
              <a:solidFill>
                <a:srgbClr val="419DD3"/>
              </a:solidFill>
              <a:highlight>
                <a:srgbClr val="EFEFEF"/>
              </a:highlight>
              <a:latin typeface="Consolas"/>
              <a:ea typeface="Consolas"/>
              <a:cs typeface="Consolas"/>
              <a:sym typeface="Consolas"/>
            </a:endParaRPr>
          </a:p>
        </p:txBody>
      </p:sp>
      <p:sp>
        <p:nvSpPr>
          <p:cNvPr id="1141" name="Google Shape;1141;p40"/>
          <p:cNvSpPr txBox="1"/>
          <p:nvPr>
            <p:ph idx="4294967295" type="subTitle"/>
          </p:nvPr>
        </p:nvSpPr>
        <p:spPr>
          <a:xfrm>
            <a:off x="299525" y="800100"/>
            <a:ext cx="8577000" cy="1430400"/>
          </a:xfrm>
          <a:prstGeom prst="rect">
            <a:avLst/>
          </a:prstGeom>
          <a:noFill/>
          <a:ln>
            <a:noFill/>
          </a:ln>
        </p:spPr>
        <p:txBody>
          <a:bodyPr anchorCtr="0" anchor="t" bIns="0" lIns="0" spcFirstLastPara="1" rIns="0" wrap="square" tIns="0">
            <a:noAutofit/>
          </a:bodyPr>
          <a:lstStyle/>
          <a:p>
            <a:pPr indent="-381000" lvl="0" marL="457200" marR="0" rtl="0" algn="just">
              <a:lnSpc>
                <a:spcPct val="110000"/>
              </a:lnSpc>
              <a:spcBef>
                <a:spcPts val="600"/>
              </a:spcBef>
              <a:spcAft>
                <a:spcPts val="0"/>
              </a:spcAft>
              <a:buClr>
                <a:srgbClr val="741B47"/>
              </a:buClr>
              <a:buSzPts val="2400"/>
              <a:buFont typeface="Montserrat Light"/>
              <a:buChar char="▸"/>
            </a:pPr>
            <a:r>
              <a:rPr b="0" i="0" lang="tr-TR" sz="2400" u="none" cap="none" strike="noStrike">
                <a:solidFill>
                  <a:srgbClr val="434343"/>
                </a:solidFill>
                <a:latin typeface="Montserrat Light"/>
                <a:ea typeface="Montserrat Light"/>
                <a:cs typeface="Montserrat Light"/>
                <a:sym typeface="Montserrat Light"/>
              </a:rPr>
              <a:t>A </a:t>
            </a:r>
            <a:r>
              <a:rPr lang="tr-TR" sz="2400">
                <a:solidFill>
                  <a:srgbClr val="434343"/>
                </a:solidFill>
                <a:highlight>
                  <a:srgbClr val="EFEFEF"/>
                </a:highlight>
                <a:latin typeface="Consolas"/>
                <a:ea typeface="Consolas"/>
                <a:cs typeface="Consolas"/>
                <a:sym typeface="Consolas"/>
              </a:rPr>
              <a:t>set</a:t>
            </a:r>
            <a:r>
              <a:rPr lang="tr-TR" sz="2400">
                <a:solidFill>
                  <a:srgbClr val="434343"/>
                </a:solidFill>
                <a:latin typeface="Montserrat Light"/>
                <a:ea typeface="Montserrat Light"/>
                <a:cs typeface="Montserrat Light"/>
                <a:sym typeface="Montserrat Light"/>
              </a:rPr>
              <a:t> </a:t>
            </a:r>
            <a:r>
              <a:rPr b="0" i="0" lang="tr-TR" sz="2400" u="none" cap="none" strike="noStrike">
                <a:solidFill>
                  <a:srgbClr val="434343"/>
                </a:solidFill>
                <a:latin typeface="Montserrat Light"/>
                <a:ea typeface="Montserrat Light"/>
                <a:cs typeface="Montserrat Light"/>
                <a:sym typeface="Montserrat Light"/>
              </a:rPr>
              <a:t>can be created by enclosing values, separated by commas, in </a:t>
            </a:r>
            <a:r>
              <a:rPr lang="tr-TR" sz="2400">
                <a:solidFill>
                  <a:srgbClr val="434343"/>
                </a:solidFill>
                <a:latin typeface="Montserrat Light"/>
                <a:ea typeface="Montserrat Light"/>
                <a:cs typeface="Montserrat Light"/>
                <a:sym typeface="Montserrat Light"/>
              </a:rPr>
              <a:t>curly braces</a:t>
            </a:r>
            <a:r>
              <a:rPr b="0" i="0" lang="tr-TR" sz="2400" u="none" cap="none" strike="noStrike">
                <a:solidFill>
                  <a:srgbClr val="434343"/>
                </a:solidFill>
                <a:latin typeface="Montserrat Light"/>
                <a:ea typeface="Montserrat Light"/>
                <a:cs typeface="Montserrat Light"/>
                <a:sym typeface="Montserrat Light"/>
              </a:rPr>
              <a:t> 👉🏻 </a:t>
            </a:r>
            <a:r>
              <a:rPr lang="tr-TR" sz="2400">
                <a:solidFill>
                  <a:srgbClr val="434343"/>
                </a:solidFill>
                <a:highlight>
                  <a:srgbClr val="EFEFEF"/>
                </a:highlight>
                <a:latin typeface="Consolas"/>
                <a:ea typeface="Consolas"/>
                <a:cs typeface="Consolas"/>
                <a:sym typeface="Consolas"/>
              </a:rPr>
              <a:t>{}</a:t>
            </a:r>
            <a:r>
              <a:rPr b="0" i="0" lang="tr-TR" sz="2400" u="none" cap="none" strike="noStrike">
                <a:solidFill>
                  <a:srgbClr val="434343"/>
                </a:solidFill>
                <a:latin typeface="Montserrat Light"/>
                <a:ea typeface="Montserrat Light"/>
                <a:cs typeface="Montserrat Light"/>
                <a:sym typeface="Montserrat Light"/>
              </a:rPr>
              <a:t>.</a:t>
            </a:r>
            <a:endParaRPr b="0" i="0" sz="2400" u="none" cap="none" strike="noStrike">
              <a:solidFill>
                <a:srgbClr val="434343"/>
              </a:solidFill>
              <a:latin typeface="Montserrat Light"/>
              <a:ea typeface="Montserrat Light"/>
              <a:cs typeface="Montserrat Light"/>
              <a:sym typeface="Montserrat Light"/>
            </a:endParaRPr>
          </a:p>
          <a:p>
            <a:pPr indent="-381000" lvl="0" marL="457200" marR="0" rtl="0" algn="just">
              <a:lnSpc>
                <a:spcPct val="110000"/>
              </a:lnSpc>
              <a:spcBef>
                <a:spcPts val="600"/>
              </a:spcBef>
              <a:spcAft>
                <a:spcPts val="0"/>
              </a:spcAft>
              <a:buClr>
                <a:srgbClr val="741B47"/>
              </a:buClr>
              <a:buSzPts val="2400"/>
              <a:buFont typeface="Montserrat Light"/>
              <a:buChar char="▸"/>
            </a:pPr>
            <a:r>
              <a:rPr b="0" i="0" lang="tr-TR" sz="2400" u="none" cap="none" strike="noStrike">
                <a:solidFill>
                  <a:srgbClr val="434343"/>
                </a:solidFill>
                <a:latin typeface="Montserrat Light"/>
                <a:ea typeface="Montserrat Light"/>
                <a:cs typeface="Montserrat Light"/>
                <a:sym typeface="Montserrat Light"/>
              </a:rPr>
              <a:t>Another way to create a </a:t>
            </a:r>
            <a:r>
              <a:rPr lang="tr-TR" sz="2400">
                <a:solidFill>
                  <a:srgbClr val="434343"/>
                </a:solidFill>
                <a:highlight>
                  <a:srgbClr val="EFEFEF"/>
                </a:highlight>
                <a:latin typeface="Consolas"/>
                <a:ea typeface="Consolas"/>
                <a:cs typeface="Consolas"/>
                <a:sym typeface="Consolas"/>
              </a:rPr>
              <a:t>set</a:t>
            </a:r>
            <a:r>
              <a:rPr b="0" i="0" lang="tr-TR" sz="2400" u="none" cap="none" strike="noStrike">
                <a:solidFill>
                  <a:srgbClr val="434343"/>
                </a:solidFill>
                <a:latin typeface="Montserrat Light"/>
                <a:ea typeface="Montserrat Light"/>
                <a:cs typeface="Montserrat Light"/>
                <a:sym typeface="Montserrat Light"/>
              </a:rPr>
              <a:t> is to call the </a:t>
            </a:r>
            <a:r>
              <a:rPr lang="tr-TR" sz="2400">
                <a:solidFill>
                  <a:srgbClr val="FF00FF"/>
                </a:solidFill>
                <a:highlight>
                  <a:srgbClr val="EFEFEF"/>
                </a:highlight>
                <a:latin typeface="Consolas"/>
                <a:ea typeface="Consolas"/>
                <a:cs typeface="Consolas"/>
                <a:sym typeface="Consolas"/>
              </a:rPr>
              <a:t>set</a:t>
            </a:r>
            <a:r>
              <a:rPr b="0" i="0" lang="tr-TR" sz="2400" u="none" cap="none" strike="noStrike">
                <a:solidFill>
                  <a:srgbClr val="434343"/>
                </a:solidFill>
                <a:highlight>
                  <a:srgbClr val="EFEFEF"/>
                </a:highlight>
                <a:latin typeface="Consolas"/>
                <a:ea typeface="Consolas"/>
                <a:cs typeface="Consolas"/>
                <a:sym typeface="Consolas"/>
              </a:rPr>
              <a:t>()</a:t>
            </a:r>
            <a:r>
              <a:rPr b="0" i="0" lang="tr-TR" sz="2400" u="none" cap="none" strike="noStrike">
                <a:solidFill>
                  <a:srgbClr val="434343"/>
                </a:solidFill>
                <a:latin typeface="Montserrat Light"/>
                <a:ea typeface="Montserrat Light"/>
                <a:cs typeface="Montserrat Light"/>
                <a:sym typeface="Montserrat Light"/>
              </a:rPr>
              <a:t> function.</a:t>
            </a:r>
            <a:endParaRPr b="0" i="0" sz="2400" u="none" cap="none" strike="noStrike">
              <a:solidFill>
                <a:schemeClr val="dk1"/>
              </a:solidFill>
              <a:latin typeface="Montserrat Light"/>
              <a:ea typeface="Montserrat Light"/>
              <a:cs typeface="Montserrat Light"/>
              <a:sym typeface="Montserrat Light"/>
            </a:endParaRPr>
          </a:p>
        </p:txBody>
      </p:sp>
      <p:sp>
        <p:nvSpPr>
          <p:cNvPr id="1142" name="Google Shape;1142;p40"/>
          <p:cNvSpPr txBox="1"/>
          <p:nvPr/>
        </p:nvSpPr>
        <p:spPr>
          <a:xfrm>
            <a:off x="194775" y="2851550"/>
            <a:ext cx="2156100" cy="1338900"/>
          </a:xfrm>
          <a:prstGeom prst="rect">
            <a:avLst/>
          </a:prstGeom>
          <a:solidFill>
            <a:srgbClr val="D9EAD3"/>
          </a:solidFill>
          <a:ln>
            <a:noFill/>
          </a:ln>
          <a:effectLst>
            <a:outerShdw blurRad="57150" rotWithShape="0" algn="bl" dir="5400000" dist="57150">
              <a:srgbClr val="000000">
                <a:alpha val="48240"/>
              </a:srgbClr>
            </a:outerShdw>
          </a:effectLst>
        </p:spPr>
        <p:txBody>
          <a:bodyPr anchorCtr="0" anchor="t" bIns="91425" lIns="91425" spcFirstLastPara="1" rIns="91425" wrap="square" tIns="91425">
            <a:noAutofit/>
          </a:bodyPr>
          <a:lstStyle/>
          <a:p>
            <a:pPr indent="-419100" lvl="0" marL="457200" marR="0" rtl="0" algn="l">
              <a:lnSpc>
                <a:spcPct val="110000"/>
              </a:lnSpc>
              <a:spcBef>
                <a:spcPts val="600"/>
              </a:spcBef>
              <a:spcAft>
                <a:spcPts val="0"/>
              </a:spcAft>
              <a:buClr>
                <a:srgbClr val="434343"/>
              </a:buClr>
              <a:buSzPts val="3000"/>
              <a:buFont typeface="Arial"/>
              <a:buChar char="●"/>
            </a:pPr>
            <a:r>
              <a:rPr lang="tr-TR" sz="3000">
                <a:solidFill>
                  <a:srgbClr val="434343"/>
                </a:solidFill>
                <a:highlight>
                  <a:srgbClr val="EFEFEF"/>
                </a:highlight>
                <a:latin typeface="Consolas"/>
                <a:ea typeface="Consolas"/>
                <a:cs typeface="Consolas"/>
                <a:sym typeface="Consolas"/>
              </a:rPr>
              <a:t>{}</a:t>
            </a:r>
            <a:endParaRPr b="0" i="0" sz="3000" u="none" cap="none" strike="noStrike">
              <a:solidFill>
                <a:srgbClr val="434343"/>
              </a:solidFill>
              <a:highlight>
                <a:srgbClr val="EFEFEF"/>
              </a:highlight>
              <a:latin typeface="Consolas"/>
              <a:ea typeface="Consolas"/>
              <a:cs typeface="Consolas"/>
              <a:sym typeface="Consolas"/>
            </a:endParaRPr>
          </a:p>
          <a:p>
            <a:pPr indent="-419100" lvl="0" marL="457200" marR="0" rtl="0" algn="l">
              <a:lnSpc>
                <a:spcPct val="110000"/>
              </a:lnSpc>
              <a:spcBef>
                <a:spcPts val="0"/>
              </a:spcBef>
              <a:spcAft>
                <a:spcPts val="0"/>
              </a:spcAft>
              <a:buClr>
                <a:srgbClr val="000000"/>
              </a:buClr>
              <a:buSzPts val="3000"/>
              <a:buFont typeface="Arial"/>
              <a:buChar char="●"/>
            </a:pPr>
            <a:r>
              <a:rPr lang="tr-TR" sz="3000">
                <a:solidFill>
                  <a:srgbClr val="FF00FF"/>
                </a:solidFill>
                <a:highlight>
                  <a:srgbClr val="EFEFEF"/>
                </a:highlight>
                <a:latin typeface="Consolas"/>
                <a:ea typeface="Consolas"/>
                <a:cs typeface="Consolas"/>
                <a:sym typeface="Consolas"/>
              </a:rPr>
              <a:t>set</a:t>
            </a:r>
            <a:r>
              <a:rPr b="0" i="0" lang="tr-TR" sz="3000" u="none" cap="none" strike="noStrike">
                <a:solidFill>
                  <a:srgbClr val="434343"/>
                </a:solidFill>
                <a:highlight>
                  <a:srgbClr val="EFEFEF"/>
                </a:highlight>
                <a:latin typeface="Consolas"/>
                <a:ea typeface="Consolas"/>
                <a:cs typeface="Consolas"/>
                <a:sym typeface="Consolas"/>
              </a:rPr>
              <a:t>()</a:t>
            </a:r>
            <a:endParaRPr b="0" i="0" sz="3000" u="none" cap="none" strike="noStrike">
              <a:solidFill>
                <a:srgbClr val="0000FF"/>
              </a:solidFill>
              <a:highlight>
                <a:srgbClr val="EFEFEF"/>
              </a:highlight>
              <a:latin typeface="Consolas"/>
              <a:ea typeface="Consolas"/>
              <a:cs typeface="Consolas"/>
              <a:sym typeface="Consolas"/>
            </a:endParaRPr>
          </a:p>
          <a:p>
            <a:pPr indent="0" lvl="0" marL="0" marR="0" rtl="0" algn="l">
              <a:lnSpc>
                <a:spcPct val="110000"/>
              </a:lnSpc>
              <a:spcBef>
                <a:spcPts val="600"/>
              </a:spcBef>
              <a:spcAft>
                <a:spcPts val="0"/>
              </a:spcAft>
              <a:buClr>
                <a:srgbClr val="000000"/>
              </a:buClr>
              <a:buSzPts val="3200"/>
              <a:buFont typeface="Arial"/>
              <a:buNone/>
            </a:pPr>
            <a:r>
              <a:t/>
            </a:r>
            <a:endParaRPr b="0" i="0" sz="3000" u="none" cap="none" strike="noStrike">
              <a:solidFill>
                <a:srgbClr val="FF0000"/>
              </a:solidFill>
              <a:highlight>
                <a:srgbClr val="EFEFEF"/>
              </a:highlight>
              <a:latin typeface="Consolas"/>
              <a:ea typeface="Consolas"/>
              <a:cs typeface="Consolas"/>
              <a:sym typeface="Consolas"/>
            </a:endParaRPr>
          </a:p>
          <a:p>
            <a:pPr indent="0" lvl="0" marL="0" marR="0" rtl="0" algn="l">
              <a:lnSpc>
                <a:spcPct val="110000"/>
              </a:lnSpc>
              <a:spcBef>
                <a:spcPts val="600"/>
              </a:spcBef>
              <a:spcAft>
                <a:spcPts val="0"/>
              </a:spcAft>
              <a:buClr>
                <a:srgbClr val="000000"/>
              </a:buClr>
              <a:buSzPts val="3200"/>
              <a:buFont typeface="Arial"/>
              <a:buNone/>
            </a:pPr>
            <a:r>
              <a:t/>
            </a:r>
            <a:endParaRPr b="0" i="0" sz="3000" u="none" cap="none" strike="noStrike">
              <a:solidFill>
                <a:srgbClr val="434343"/>
              </a:solidFill>
              <a:latin typeface="Montserrat"/>
              <a:ea typeface="Montserrat"/>
              <a:cs typeface="Montserrat"/>
              <a:sym typeface="Montserrat"/>
            </a:endParaRPr>
          </a:p>
        </p:txBody>
      </p:sp>
      <p:sp>
        <p:nvSpPr>
          <p:cNvPr id="1143" name="Google Shape;1143;p40"/>
          <p:cNvSpPr txBox="1"/>
          <p:nvPr/>
        </p:nvSpPr>
        <p:spPr>
          <a:xfrm>
            <a:off x="3031150" y="2280775"/>
            <a:ext cx="6074700" cy="16128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set</a:t>
            </a:r>
            <a:r>
              <a:rPr b="0" i="0" lang="tr-TR" sz="2000" u="none" cap="none" strike="noStrike">
                <a:solidFill>
                  <a:srgbClr val="434343"/>
                </a:solidFill>
                <a:latin typeface="Consolas"/>
                <a:ea typeface="Consolas"/>
                <a:cs typeface="Consolas"/>
                <a:sym typeface="Consolas"/>
              </a:rPr>
              <a:t>_1 = </a:t>
            </a:r>
            <a:r>
              <a:rPr lang="tr-TR" sz="2000">
                <a:solidFill>
                  <a:srgbClr val="434343"/>
                </a:solidFill>
                <a:latin typeface="Consolas"/>
                <a:ea typeface="Consolas"/>
                <a:cs typeface="Consolas"/>
                <a:sym typeface="Consolas"/>
              </a:rPr>
              <a:t>{</a:t>
            </a:r>
            <a:r>
              <a:rPr b="0" i="0" lang="tr-TR" sz="2000" u="none" cap="none" strike="noStrike">
                <a:solidFill>
                  <a:srgbClr val="FF0000"/>
                </a:solidFill>
                <a:latin typeface="Consolas"/>
                <a:ea typeface="Consolas"/>
                <a:cs typeface="Consolas"/>
                <a:sym typeface="Consolas"/>
              </a:rPr>
              <a:t>'</a:t>
            </a:r>
            <a:r>
              <a:rPr lang="tr-TR" sz="2000">
                <a:solidFill>
                  <a:srgbClr val="FF0000"/>
                </a:solidFill>
                <a:latin typeface="Consolas"/>
                <a:ea typeface="Consolas"/>
                <a:cs typeface="Consolas"/>
                <a:sym typeface="Consolas"/>
              </a:rPr>
              <a:t>red</a:t>
            </a:r>
            <a:r>
              <a:rPr b="0" i="0" lang="tr-TR" sz="2000" u="none" cap="none" strike="noStrike">
                <a:solidFill>
                  <a:srgbClr val="FF0000"/>
                </a:solidFill>
                <a:latin typeface="Consolas"/>
                <a:ea typeface="Consolas"/>
                <a:cs typeface="Consolas"/>
                <a:sym typeface="Consolas"/>
              </a:rPr>
              <a:t>'</a:t>
            </a:r>
            <a:r>
              <a:rPr b="0" i="0" lang="tr-TR" sz="2000" u="none" cap="none" strike="noStrike">
                <a:solidFill>
                  <a:srgbClr val="434343"/>
                </a:solidFill>
                <a:latin typeface="Consolas"/>
                <a:ea typeface="Consolas"/>
                <a:cs typeface="Consolas"/>
                <a:sym typeface="Consolas"/>
              </a:rPr>
              <a:t>,</a:t>
            </a:r>
            <a:r>
              <a:rPr b="0" i="0" lang="tr-TR" sz="2000" u="none" cap="none" strike="noStrike">
                <a:solidFill>
                  <a:srgbClr val="FF0000"/>
                </a:solidFill>
                <a:latin typeface="Consolas"/>
                <a:ea typeface="Consolas"/>
                <a:cs typeface="Consolas"/>
                <a:sym typeface="Consolas"/>
              </a:rPr>
              <a:t> '</a:t>
            </a:r>
            <a:r>
              <a:rPr lang="tr-TR" sz="2000">
                <a:solidFill>
                  <a:srgbClr val="FF0000"/>
                </a:solidFill>
                <a:latin typeface="Consolas"/>
                <a:ea typeface="Consolas"/>
                <a:cs typeface="Consolas"/>
                <a:sym typeface="Consolas"/>
              </a:rPr>
              <a:t>blue</a:t>
            </a:r>
            <a:r>
              <a:rPr b="0" i="0" lang="tr-TR" sz="2000" u="none" cap="none" strike="noStrike">
                <a:solidFill>
                  <a:srgbClr val="FF0000"/>
                </a:solidFill>
                <a:latin typeface="Consolas"/>
                <a:ea typeface="Consolas"/>
                <a:cs typeface="Consolas"/>
                <a:sym typeface="Consolas"/>
              </a:rPr>
              <a:t>'</a:t>
            </a:r>
            <a:r>
              <a:rPr b="0" i="0" lang="tr-TR" sz="2000" u="none" cap="none" strike="noStrike">
                <a:solidFill>
                  <a:srgbClr val="434343"/>
                </a:solidFill>
                <a:latin typeface="Consolas"/>
                <a:ea typeface="Consolas"/>
                <a:cs typeface="Consolas"/>
                <a:sym typeface="Consolas"/>
              </a:rPr>
              <a:t>,</a:t>
            </a:r>
            <a:r>
              <a:rPr b="0" i="0" lang="tr-TR" sz="2000" u="none" cap="none" strike="noStrike">
                <a:solidFill>
                  <a:srgbClr val="FF0000"/>
                </a:solidFill>
                <a:latin typeface="Consolas"/>
                <a:ea typeface="Consolas"/>
                <a:cs typeface="Consolas"/>
                <a:sym typeface="Consolas"/>
              </a:rPr>
              <a:t> '</a:t>
            </a:r>
            <a:r>
              <a:rPr lang="tr-TR" sz="2000">
                <a:solidFill>
                  <a:srgbClr val="FF0000"/>
                </a:solidFill>
                <a:latin typeface="Consolas"/>
                <a:ea typeface="Consolas"/>
                <a:cs typeface="Consolas"/>
                <a:sym typeface="Consolas"/>
              </a:rPr>
              <a:t>pink</a:t>
            </a:r>
            <a:r>
              <a:rPr b="0" i="0" lang="tr-TR" sz="2000" u="none" cap="none" strike="noStrike">
                <a:solidFill>
                  <a:srgbClr val="FF0000"/>
                </a:solidFill>
                <a:latin typeface="Consolas"/>
                <a:ea typeface="Consolas"/>
                <a:cs typeface="Consolas"/>
                <a:sym typeface="Consolas"/>
              </a:rPr>
              <a:t>'</a:t>
            </a:r>
            <a:r>
              <a:rPr b="0" i="0" lang="tr-TR" sz="2000" u="none" cap="none" strike="noStrike">
                <a:solidFill>
                  <a:srgbClr val="434343"/>
                </a:solidFill>
                <a:latin typeface="Consolas"/>
                <a:ea typeface="Consolas"/>
                <a:cs typeface="Consolas"/>
                <a:sym typeface="Consolas"/>
              </a:rPr>
              <a:t>,</a:t>
            </a:r>
            <a:r>
              <a:rPr b="0" i="0" lang="tr-TR" sz="2000" u="none" cap="none" strike="noStrike">
                <a:solidFill>
                  <a:srgbClr val="FF0000"/>
                </a:solidFill>
                <a:latin typeface="Consolas"/>
                <a:ea typeface="Consolas"/>
                <a:cs typeface="Consolas"/>
                <a:sym typeface="Consolas"/>
              </a:rPr>
              <a:t> '</a:t>
            </a:r>
            <a:r>
              <a:rPr lang="tr-TR" sz="2000">
                <a:solidFill>
                  <a:srgbClr val="FF0000"/>
                </a:solidFill>
                <a:latin typeface="Consolas"/>
                <a:ea typeface="Consolas"/>
                <a:cs typeface="Consolas"/>
                <a:sym typeface="Consolas"/>
              </a:rPr>
              <a:t>red</a:t>
            </a:r>
            <a:r>
              <a:rPr b="0" i="0" lang="tr-TR" sz="2000" u="none" cap="none" strike="noStrike">
                <a:solidFill>
                  <a:srgbClr val="FF0000"/>
                </a:solidFill>
                <a:latin typeface="Consolas"/>
                <a:ea typeface="Consolas"/>
                <a:cs typeface="Consolas"/>
                <a:sym typeface="Consolas"/>
              </a:rPr>
              <a:t>'</a:t>
            </a:r>
            <a:r>
              <a:rPr lang="tr-TR" sz="2000">
                <a:solidFill>
                  <a:srgbClr val="434343"/>
                </a:solidFill>
                <a:latin typeface="Consolas"/>
                <a:ea typeface="Consolas"/>
                <a:cs typeface="Consolas"/>
                <a:sym typeface="Consolas"/>
              </a:rPr>
              <a:t>}</a:t>
            </a:r>
            <a:endParaRPr b="0" i="0" sz="2000" u="none" cap="none" strike="noStrike">
              <a:solidFill>
                <a:srgbClr val="434343"/>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colors</a:t>
            </a:r>
            <a:r>
              <a:rPr b="0" i="0" lang="tr-TR" sz="2000" u="none" cap="none" strike="noStrike">
                <a:solidFill>
                  <a:srgbClr val="434343"/>
                </a:solidFill>
                <a:latin typeface="Consolas"/>
                <a:ea typeface="Consolas"/>
                <a:cs typeface="Consolas"/>
                <a:sym typeface="Consolas"/>
              </a:rPr>
              <a:t> =</a:t>
            </a:r>
            <a:r>
              <a:rPr b="0" i="0" lang="tr-TR" sz="2000" u="none" cap="none" strike="noStrike">
                <a:solidFill>
                  <a:srgbClr val="0000FF"/>
                </a:solidFill>
                <a:latin typeface="Consolas"/>
                <a:ea typeface="Consolas"/>
                <a:cs typeface="Consolas"/>
                <a:sym typeface="Consolas"/>
              </a:rPr>
              <a:t> </a:t>
            </a:r>
            <a:r>
              <a:rPr lang="tr-TR" sz="2000">
                <a:solidFill>
                  <a:srgbClr val="FF0000"/>
                </a:solidFill>
                <a:latin typeface="Consolas"/>
                <a:ea typeface="Consolas"/>
                <a:cs typeface="Consolas"/>
                <a:sym typeface="Consolas"/>
              </a:rPr>
              <a:t>'red'</a:t>
            </a:r>
            <a:r>
              <a:rPr lang="tr-TR" sz="2000">
                <a:solidFill>
                  <a:srgbClr val="434343"/>
                </a:solidFill>
                <a:latin typeface="Consolas"/>
                <a:ea typeface="Consolas"/>
                <a:cs typeface="Consolas"/>
                <a:sym typeface="Consolas"/>
              </a:rPr>
              <a:t>,</a:t>
            </a:r>
            <a:r>
              <a:rPr lang="tr-TR" sz="2000">
                <a:solidFill>
                  <a:srgbClr val="FF0000"/>
                </a:solidFill>
                <a:latin typeface="Consolas"/>
                <a:ea typeface="Consolas"/>
                <a:cs typeface="Consolas"/>
                <a:sym typeface="Consolas"/>
              </a:rPr>
              <a:t> 'blue'</a:t>
            </a:r>
            <a:r>
              <a:rPr lang="tr-TR" sz="2000">
                <a:solidFill>
                  <a:srgbClr val="434343"/>
                </a:solidFill>
                <a:latin typeface="Consolas"/>
                <a:ea typeface="Consolas"/>
                <a:cs typeface="Consolas"/>
                <a:sym typeface="Consolas"/>
              </a:rPr>
              <a:t>,</a:t>
            </a:r>
            <a:r>
              <a:rPr lang="tr-TR" sz="2000">
                <a:solidFill>
                  <a:srgbClr val="FF0000"/>
                </a:solidFill>
                <a:latin typeface="Consolas"/>
                <a:ea typeface="Consolas"/>
                <a:cs typeface="Consolas"/>
                <a:sym typeface="Consolas"/>
              </a:rPr>
              <a:t> 'pink'</a:t>
            </a:r>
            <a:r>
              <a:rPr lang="tr-TR" sz="2000">
                <a:solidFill>
                  <a:srgbClr val="434343"/>
                </a:solidFill>
                <a:latin typeface="Consolas"/>
                <a:ea typeface="Consolas"/>
                <a:cs typeface="Consolas"/>
                <a:sym typeface="Consolas"/>
              </a:rPr>
              <a:t>,</a:t>
            </a:r>
            <a:r>
              <a:rPr lang="tr-TR" sz="2000">
                <a:solidFill>
                  <a:srgbClr val="FF0000"/>
                </a:solidFill>
                <a:latin typeface="Consolas"/>
                <a:ea typeface="Consolas"/>
                <a:cs typeface="Consolas"/>
                <a:sym typeface="Consolas"/>
              </a:rPr>
              <a:t> 'red'</a:t>
            </a:r>
            <a:endParaRPr b="0" i="0" sz="2000" u="none" cap="none" strike="noStrike">
              <a:solidFill>
                <a:srgbClr val="FF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set</a:t>
            </a:r>
            <a:r>
              <a:rPr b="0" i="0" lang="tr-TR" sz="2000" u="none" cap="none" strike="noStrike">
                <a:solidFill>
                  <a:srgbClr val="434343"/>
                </a:solidFill>
                <a:latin typeface="Consolas"/>
                <a:ea typeface="Consolas"/>
                <a:cs typeface="Consolas"/>
                <a:sym typeface="Consolas"/>
              </a:rPr>
              <a:t>_2 = </a:t>
            </a:r>
            <a:r>
              <a:rPr lang="tr-TR" sz="2000">
                <a:solidFill>
                  <a:srgbClr val="FF00FF"/>
                </a:solidFill>
                <a:latin typeface="Consolas"/>
                <a:ea typeface="Consolas"/>
                <a:cs typeface="Consolas"/>
                <a:sym typeface="Consolas"/>
              </a:rPr>
              <a:t>set</a:t>
            </a:r>
            <a:r>
              <a:rPr b="0" i="0" lang="tr-TR" sz="2000" u="none" cap="none" strike="noStrike">
                <a:solidFill>
                  <a:srgbClr val="434343"/>
                </a:solidFill>
                <a:latin typeface="Consolas"/>
                <a:ea typeface="Consolas"/>
                <a:cs typeface="Consolas"/>
                <a:sym typeface="Consolas"/>
              </a:rPr>
              <a:t>(</a:t>
            </a:r>
            <a:r>
              <a:rPr lang="tr-TR" sz="2000">
                <a:solidFill>
                  <a:srgbClr val="434343"/>
                </a:solidFill>
                <a:latin typeface="Consolas"/>
                <a:ea typeface="Consolas"/>
                <a:cs typeface="Consolas"/>
                <a:sym typeface="Consolas"/>
              </a:rPr>
              <a:t>colors</a:t>
            </a:r>
            <a:r>
              <a:rPr b="0" i="0" lang="tr-TR" sz="2000" u="none" cap="none" strike="noStrike">
                <a:solidFill>
                  <a:srgbClr val="434343"/>
                </a:solidFill>
                <a:latin typeface="Consolas"/>
                <a:ea typeface="Consolas"/>
                <a:cs typeface="Consolas"/>
                <a:sym typeface="Consolas"/>
              </a:rPr>
              <a:t>)</a:t>
            </a:r>
            <a:endParaRPr b="0" i="0" sz="2000" u="none" cap="none" strike="noStrike">
              <a:solidFill>
                <a:srgbClr val="434343"/>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b="0" i="0" lang="tr-TR" sz="2000" u="none" cap="none" strike="noStrike">
                <a:solidFill>
                  <a:srgbClr val="0000FF"/>
                </a:solidFill>
                <a:latin typeface="Consolas"/>
                <a:ea typeface="Consolas"/>
                <a:cs typeface="Consolas"/>
                <a:sym typeface="Consolas"/>
              </a:rPr>
              <a:t>print</a:t>
            </a:r>
            <a:r>
              <a:rPr b="0" i="0" lang="tr-TR" sz="2000" u="none" cap="none" strike="noStrike">
                <a:solidFill>
                  <a:srgbClr val="434343"/>
                </a:solidFill>
                <a:latin typeface="Consolas"/>
                <a:ea typeface="Consolas"/>
                <a:cs typeface="Consolas"/>
                <a:sym typeface="Consolas"/>
              </a:rPr>
              <a:t>(</a:t>
            </a:r>
            <a:r>
              <a:rPr lang="tr-TR" sz="2000">
                <a:solidFill>
                  <a:srgbClr val="434343"/>
                </a:solidFill>
                <a:latin typeface="Consolas"/>
                <a:ea typeface="Consolas"/>
                <a:cs typeface="Consolas"/>
                <a:sym typeface="Consolas"/>
              </a:rPr>
              <a:t>set</a:t>
            </a:r>
            <a:r>
              <a:rPr b="0" i="0" lang="tr-TR" sz="2000" u="none" cap="none" strike="noStrike">
                <a:solidFill>
                  <a:srgbClr val="434343"/>
                </a:solidFill>
                <a:latin typeface="Consolas"/>
                <a:ea typeface="Consolas"/>
                <a:cs typeface="Consolas"/>
                <a:sym typeface="Consolas"/>
              </a:rPr>
              <a:t>_1)</a:t>
            </a:r>
            <a:endParaRPr b="0" i="0" sz="2000" u="none" cap="none" strike="noStrike">
              <a:solidFill>
                <a:srgbClr val="434343"/>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b="0" i="0" lang="tr-TR" sz="2000" u="none" cap="none" strike="noStrike">
                <a:solidFill>
                  <a:srgbClr val="0000FF"/>
                </a:solidFill>
                <a:latin typeface="Consolas"/>
                <a:ea typeface="Consolas"/>
                <a:cs typeface="Consolas"/>
                <a:sym typeface="Consolas"/>
              </a:rPr>
              <a:t>print</a:t>
            </a:r>
            <a:r>
              <a:rPr b="0" i="0" lang="tr-TR" sz="2000" u="none" cap="none" strike="noStrike">
                <a:solidFill>
                  <a:srgbClr val="434343"/>
                </a:solidFill>
                <a:latin typeface="Consolas"/>
                <a:ea typeface="Consolas"/>
                <a:cs typeface="Consolas"/>
                <a:sym typeface="Consolas"/>
              </a:rPr>
              <a:t>(</a:t>
            </a:r>
            <a:r>
              <a:rPr lang="tr-TR" sz="2000">
                <a:solidFill>
                  <a:srgbClr val="434343"/>
                </a:solidFill>
                <a:latin typeface="Consolas"/>
                <a:ea typeface="Consolas"/>
                <a:cs typeface="Consolas"/>
                <a:sym typeface="Consolas"/>
              </a:rPr>
              <a:t>set</a:t>
            </a:r>
            <a:r>
              <a:rPr b="0" i="0" lang="tr-TR" sz="2000" u="none" cap="none" strike="noStrike">
                <a:solidFill>
                  <a:srgbClr val="434343"/>
                </a:solidFill>
                <a:latin typeface="Consolas"/>
                <a:ea typeface="Consolas"/>
                <a:cs typeface="Consolas"/>
                <a:sym typeface="Consolas"/>
              </a:rPr>
              <a:t>_2)</a:t>
            </a:r>
            <a:endParaRPr b="0" i="0" sz="2000" u="none" cap="none" strike="noStrike">
              <a:solidFill>
                <a:srgbClr val="434343"/>
              </a:solidFill>
              <a:latin typeface="Consolas"/>
              <a:ea typeface="Consolas"/>
              <a:cs typeface="Consolas"/>
              <a:sym typeface="Consolas"/>
            </a:endParaRPr>
          </a:p>
        </p:txBody>
      </p:sp>
      <p:sp>
        <p:nvSpPr>
          <p:cNvPr id="1144" name="Google Shape;1144;p40"/>
          <p:cNvSpPr txBox="1"/>
          <p:nvPr/>
        </p:nvSpPr>
        <p:spPr>
          <a:xfrm>
            <a:off x="3031150" y="4046675"/>
            <a:ext cx="6074700" cy="906300"/>
          </a:xfrm>
          <a:prstGeom prst="rect">
            <a:avLst/>
          </a:prstGeom>
          <a:solidFill>
            <a:srgbClr val="D9D9D9"/>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{'red', 'blue', 'pink'}</a:t>
            </a:r>
            <a:endParaRPr b="0" i="0" sz="2000" u="none" cap="none" strike="noStrike">
              <a:solidFill>
                <a:srgbClr val="434343"/>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{'red', 'blue', 'pink'}</a:t>
            </a:r>
            <a:endParaRPr b="0" i="0" sz="2000" u="none" cap="none" strike="noStrike">
              <a:solidFill>
                <a:srgbClr val="434343"/>
              </a:solidFill>
              <a:latin typeface="Consolas"/>
              <a:ea typeface="Consolas"/>
              <a:cs typeface="Consolas"/>
              <a:sym typeface="Consolas"/>
            </a:endParaRPr>
          </a:p>
        </p:txBody>
      </p:sp>
      <p:pic>
        <p:nvPicPr>
          <p:cNvPr descr="Arrow Slight curve" id="1145" name="Google Shape;1145;p40"/>
          <p:cNvPicPr preferRelativeResize="0"/>
          <p:nvPr/>
        </p:nvPicPr>
        <p:blipFill rotWithShape="1">
          <a:blip r:embed="rId3">
            <a:alphaModFix/>
          </a:blip>
          <a:srcRect b="0" l="0" r="0" t="0"/>
          <a:stretch/>
        </p:blipFill>
        <p:spPr>
          <a:xfrm>
            <a:off x="2273950" y="3273273"/>
            <a:ext cx="622391" cy="468600"/>
          </a:xfrm>
          <a:prstGeom prst="rect">
            <a:avLst/>
          </a:prstGeom>
          <a:noFill/>
          <a:ln>
            <a:noFill/>
          </a:ln>
          <a:effectLst>
            <a:outerShdw blurRad="292100" rotWithShape="0" algn="tl" dir="2700000" dist="139700">
              <a:srgbClr val="333333">
                <a:alpha val="64310"/>
              </a:srgbClr>
            </a:outerShdw>
          </a:effectLst>
        </p:spPr>
      </p:pic>
      <p:sp>
        <p:nvSpPr>
          <p:cNvPr id="1146" name="Google Shape;1146;p40"/>
          <p:cNvSpPr/>
          <p:nvPr/>
        </p:nvSpPr>
        <p:spPr>
          <a:xfrm>
            <a:off x="7206000" y="3273275"/>
            <a:ext cx="1833600" cy="1005300"/>
          </a:xfrm>
          <a:prstGeom prst="wedgeRectCallout">
            <a:avLst>
              <a:gd fmla="val -82436" name="adj1"/>
              <a:gd fmla="val 70934" name="adj2"/>
            </a:avLst>
          </a:prstGeom>
          <a:solidFill>
            <a:srgbClr val="CFE2F3"/>
          </a:solidFill>
          <a:ln cap="flat" cmpd="sng" w="9525">
            <a:solidFill>
              <a:schemeClr val="dk2"/>
            </a:solidFill>
            <a:prstDash val="solid"/>
            <a:round/>
            <a:headEnd len="sm" w="sm" type="none"/>
            <a:tailEnd len="sm" w="sm" type="none"/>
          </a:ln>
          <a:effectLst>
            <a:outerShdw blurRad="57150" rotWithShape="0" algn="bl" dir="5400000" dist="66675">
              <a:srgbClr val="000000">
                <a:alpha val="4902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tr-TR" sz="1600" u="none" cap="none" strike="noStrike">
                <a:solidFill>
                  <a:srgbClr val="FF0000"/>
                </a:solidFill>
                <a:latin typeface="Montserrat"/>
                <a:ea typeface="Montserrat"/>
                <a:cs typeface="Montserrat"/>
                <a:sym typeface="Montserrat"/>
              </a:rPr>
              <a:t>⚠</a:t>
            </a:r>
            <a:r>
              <a:rPr b="0" i="0" lang="tr-TR" sz="1600" u="none" cap="none" strike="noStrike">
                <a:solidFill>
                  <a:srgbClr val="434343"/>
                </a:solidFill>
                <a:latin typeface="Montserrat Light"/>
                <a:ea typeface="Montserrat Light"/>
                <a:cs typeface="Montserrat Light"/>
                <a:sym typeface="Montserrat Light"/>
              </a:rPr>
              <a:t> </a:t>
            </a:r>
            <a:endParaRPr b="0" i="0" sz="1600" u="none" cap="none" strike="noStrike">
              <a:solidFill>
                <a:srgbClr val="434343"/>
              </a:solidFill>
              <a:latin typeface="Montserrat Light"/>
              <a:ea typeface="Montserrat Light"/>
              <a:cs typeface="Montserrat Light"/>
              <a:sym typeface="Montserrat Light"/>
            </a:endParaRPr>
          </a:p>
          <a:p>
            <a:pPr indent="0" lvl="0" marL="0" marR="0" rtl="0" algn="ctr">
              <a:lnSpc>
                <a:spcPct val="100000"/>
              </a:lnSpc>
              <a:spcBef>
                <a:spcPts val="0"/>
              </a:spcBef>
              <a:spcAft>
                <a:spcPts val="0"/>
              </a:spcAft>
              <a:buClr>
                <a:srgbClr val="000000"/>
              </a:buClr>
              <a:buSzPts val="2000"/>
              <a:buFont typeface="Arial"/>
              <a:buNone/>
            </a:pPr>
            <a:r>
              <a:rPr lang="tr-TR" sz="1600">
                <a:solidFill>
                  <a:srgbClr val="434343"/>
                </a:solidFill>
                <a:latin typeface="Montserrat Light"/>
                <a:ea typeface="Montserrat Light"/>
                <a:cs typeface="Montserrat Light"/>
                <a:sym typeface="Montserrat Light"/>
              </a:rPr>
              <a:t>different order from the previous slide</a:t>
            </a:r>
            <a:endParaRPr b="0" i="0" sz="1400" u="none" cap="none" strike="noStrike">
              <a:solidFill>
                <a:srgbClr val="000000"/>
              </a:solidFill>
              <a:latin typeface="Montserrat Light"/>
              <a:ea typeface="Montserrat Light"/>
              <a:cs typeface="Montserrat Light"/>
              <a:sym typeface="Montserrat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5"/>
                                        </p:tgtEl>
                                        <p:attrNameLst>
                                          <p:attrName>style.visibility</p:attrName>
                                        </p:attrNameLst>
                                      </p:cBhvr>
                                      <p:to>
                                        <p:strVal val="visible"/>
                                      </p:to>
                                    </p:set>
                                    <p:animEffect filter="fade" transition="in">
                                      <p:cBhvr>
                                        <p:cTn dur="1000"/>
                                        <p:tgtEl>
                                          <p:spTgt spid="1145"/>
                                        </p:tgtEl>
                                      </p:cBhvr>
                                    </p:animEffect>
                                  </p:childTnLst>
                                </p:cTn>
                              </p:par>
                              <p:par>
                                <p:cTn fill="hold" nodeType="withEffect" presetClass="entr" presetID="10" presetSubtype="0">
                                  <p:stCondLst>
                                    <p:cond delay="0"/>
                                  </p:stCondLst>
                                  <p:childTnLst>
                                    <p:set>
                                      <p:cBhvr>
                                        <p:cTn dur="1" fill="hold">
                                          <p:stCondLst>
                                            <p:cond delay="0"/>
                                          </p:stCondLst>
                                        </p:cTn>
                                        <p:tgtEl>
                                          <p:spTgt spid="1143"/>
                                        </p:tgtEl>
                                        <p:attrNameLst>
                                          <p:attrName>style.visibility</p:attrName>
                                        </p:attrNameLst>
                                      </p:cBhvr>
                                      <p:to>
                                        <p:strVal val="visible"/>
                                      </p:to>
                                    </p:set>
                                    <p:animEffect filter="fade" transition="in">
                                      <p:cBhvr>
                                        <p:cTn dur="1000"/>
                                        <p:tgtEl>
                                          <p:spTgt spid="1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4"/>
                                        </p:tgtEl>
                                        <p:attrNameLst>
                                          <p:attrName>style.visibility</p:attrName>
                                        </p:attrNameLst>
                                      </p:cBhvr>
                                      <p:to>
                                        <p:strVal val="visible"/>
                                      </p:to>
                                    </p:set>
                                    <p:animEffect filter="fade" transition="in">
                                      <p:cBhvr>
                                        <p:cTn dur="1000"/>
                                        <p:tgtEl>
                                          <p:spTgt spid="1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0" name="Shape 1150"/>
        <p:cNvGrpSpPr/>
        <p:nvPr/>
      </p:nvGrpSpPr>
      <p:grpSpPr>
        <a:xfrm>
          <a:off x="0" y="0"/>
          <a:ext cx="0" cy="0"/>
          <a:chOff x="0" y="0"/>
          <a:chExt cx="0" cy="0"/>
        </a:xfrm>
      </p:grpSpPr>
      <p:sp>
        <p:nvSpPr>
          <p:cNvPr id="1151" name="Google Shape;1151;p4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1152" name="Google Shape;1152;p41"/>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Creating a </a:t>
            </a:r>
            <a:r>
              <a:rPr lang="tr-TR" sz="4000">
                <a:solidFill>
                  <a:srgbClr val="741B47"/>
                </a:solidFill>
                <a:highlight>
                  <a:srgbClr val="EFEFEF"/>
                </a:highlight>
                <a:latin typeface="Consolas"/>
                <a:ea typeface="Consolas"/>
                <a:cs typeface="Consolas"/>
                <a:sym typeface="Consolas"/>
              </a:rPr>
              <a:t>set</a:t>
            </a:r>
            <a:endParaRPr sz="4000">
              <a:solidFill>
                <a:srgbClr val="419DD3"/>
              </a:solidFill>
              <a:highlight>
                <a:srgbClr val="EFEFEF"/>
              </a:highlight>
              <a:latin typeface="Consolas"/>
              <a:ea typeface="Consolas"/>
              <a:cs typeface="Consolas"/>
              <a:sym typeface="Consolas"/>
            </a:endParaRPr>
          </a:p>
        </p:txBody>
      </p:sp>
      <p:sp>
        <p:nvSpPr>
          <p:cNvPr id="1153" name="Google Shape;1153;p41"/>
          <p:cNvSpPr txBox="1"/>
          <p:nvPr/>
        </p:nvSpPr>
        <p:spPr>
          <a:xfrm>
            <a:off x="270925" y="3138000"/>
            <a:ext cx="8568900" cy="1253100"/>
          </a:xfrm>
          <a:prstGeom prst="rect">
            <a:avLst/>
          </a:prstGeom>
          <a:solidFill>
            <a:srgbClr val="E6B8AF">
              <a:alpha val="24720"/>
            </a:srgbClr>
          </a:solidFill>
          <a:ln cap="flat" cmpd="sng" w="19050">
            <a:solidFill>
              <a:srgbClr val="CC4125"/>
            </a:solidFill>
            <a:prstDash val="solid"/>
            <a:round/>
            <a:headEnd len="sm" w="sm" type="none"/>
            <a:tailEnd len="sm" w="sm" type="none"/>
          </a:ln>
          <a:effectLst>
            <a:outerShdw blurRad="57150" rotWithShape="0" algn="bl" dir="5400000" dist="19050">
              <a:srgbClr val="000000">
                <a:alpha val="49020"/>
              </a:srgbClr>
            </a:outerShdw>
          </a:effectLst>
        </p:spPr>
        <p:txBody>
          <a:bodyPr anchorCtr="0" anchor="ctr" bIns="0" lIns="0" spcFirstLastPara="1" rIns="0" wrap="square" tIns="0">
            <a:noAutofit/>
          </a:bodyPr>
          <a:lstStyle/>
          <a:p>
            <a:pPr indent="0" lvl="0" marL="0" rtl="0" algn="ctr">
              <a:lnSpc>
                <a:spcPct val="110000"/>
              </a:lnSpc>
              <a:spcBef>
                <a:spcPts val="600"/>
              </a:spcBef>
              <a:spcAft>
                <a:spcPts val="0"/>
              </a:spcAft>
              <a:buNone/>
            </a:pPr>
            <a:r>
              <a:rPr lang="tr-TR" sz="2600">
                <a:solidFill>
                  <a:srgbClr val="0B5394"/>
                </a:solidFill>
                <a:latin typeface="Montserrat"/>
                <a:ea typeface="Montserrat"/>
                <a:cs typeface="Montserrat"/>
                <a:sym typeface="Montserrat"/>
              </a:rPr>
              <a:t>To create an empty </a:t>
            </a:r>
            <a:r>
              <a:rPr lang="tr-TR" sz="2600">
                <a:solidFill>
                  <a:srgbClr val="0B5394"/>
                </a:solidFill>
                <a:highlight>
                  <a:srgbClr val="EFEFEF"/>
                </a:highlight>
                <a:latin typeface="Consolas"/>
                <a:ea typeface="Consolas"/>
                <a:cs typeface="Consolas"/>
                <a:sym typeface="Consolas"/>
              </a:rPr>
              <a:t>set</a:t>
            </a:r>
            <a:r>
              <a:rPr lang="tr-TR" sz="2600">
                <a:solidFill>
                  <a:srgbClr val="0B5394"/>
                </a:solidFill>
                <a:latin typeface="Montserrat"/>
                <a:ea typeface="Montserrat"/>
                <a:cs typeface="Montserrat"/>
                <a:sym typeface="Montserrat"/>
              </a:rPr>
              <a:t>, you </a:t>
            </a:r>
            <a:r>
              <a:rPr lang="tr-TR" sz="2600">
                <a:solidFill>
                  <a:srgbClr val="0B5394"/>
                </a:solidFill>
                <a:latin typeface="Montserrat Medium"/>
                <a:ea typeface="Montserrat Medium"/>
                <a:cs typeface="Montserrat Medium"/>
                <a:sym typeface="Montserrat Medium"/>
              </a:rPr>
              <a:t>can not</a:t>
            </a:r>
            <a:r>
              <a:rPr lang="tr-TR" sz="2600">
                <a:solidFill>
                  <a:srgbClr val="0B5394"/>
                </a:solidFill>
                <a:latin typeface="Montserrat"/>
                <a:ea typeface="Montserrat"/>
                <a:cs typeface="Montserrat"/>
                <a:sym typeface="Montserrat"/>
              </a:rPr>
              <a:t> use 👉 </a:t>
            </a:r>
            <a:r>
              <a:rPr lang="tr-TR" sz="2600">
                <a:solidFill>
                  <a:srgbClr val="0B5394"/>
                </a:solidFill>
                <a:highlight>
                  <a:srgbClr val="EFEFEF"/>
                </a:highlight>
                <a:latin typeface="Consolas"/>
                <a:ea typeface="Consolas"/>
                <a:cs typeface="Consolas"/>
                <a:sym typeface="Consolas"/>
              </a:rPr>
              <a:t>{}</a:t>
            </a:r>
            <a:r>
              <a:rPr lang="tr-TR" sz="2600">
                <a:solidFill>
                  <a:srgbClr val="0B5394"/>
                </a:solidFill>
                <a:latin typeface="Montserrat"/>
                <a:ea typeface="Montserrat"/>
                <a:cs typeface="Montserrat"/>
                <a:sym typeface="Montserrat"/>
              </a:rPr>
              <a:t>. The only way to create an empty set is </a:t>
            </a:r>
            <a:r>
              <a:rPr lang="tr-TR" sz="2600">
                <a:solidFill>
                  <a:srgbClr val="FF00FF"/>
                </a:solidFill>
                <a:highlight>
                  <a:srgbClr val="EFEFEF"/>
                </a:highlight>
                <a:latin typeface="Consolas"/>
                <a:ea typeface="Consolas"/>
                <a:cs typeface="Consolas"/>
                <a:sym typeface="Consolas"/>
              </a:rPr>
              <a:t>set</a:t>
            </a:r>
            <a:r>
              <a:rPr lang="tr-TR" sz="2600">
                <a:solidFill>
                  <a:srgbClr val="0B5394"/>
                </a:solidFill>
                <a:highlight>
                  <a:srgbClr val="EFEFEF"/>
                </a:highlight>
                <a:latin typeface="Consolas"/>
                <a:ea typeface="Consolas"/>
                <a:cs typeface="Consolas"/>
                <a:sym typeface="Consolas"/>
              </a:rPr>
              <a:t>()</a:t>
            </a:r>
            <a:r>
              <a:rPr lang="tr-TR" sz="2600">
                <a:solidFill>
                  <a:srgbClr val="0B5394"/>
                </a:solidFill>
                <a:latin typeface="Montserrat"/>
                <a:ea typeface="Montserrat"/>
                <a:cs typeface="Montserrat"/>
                <a:sym typeface="Montserrat"/>
              </a:rPr>
              <a:t> function.</a:t>
            </a:r>
            <a:endParaRPr sz="2600">
              <a:solidFill>
                <a:srgbClr val="0B5394"/>
              </a:solidFill>
              <a:latin typeface="Montserrat"/>
              <a:ea typeface="Montserrat"/>
              <a:cs typeface="Montserrat"/>
              <a:sym typeface="Montserrat"/>
            </a:endParaRPr>
          </a:p>
        </p:txBody>
      </p:sp>
      <p:sp>
        <p:nvSpPr>
          <p:cNvPr id="1154" name="Google Shape;1154;p41"/>
          <p:cNvSpPr txBox="1"/>
          <p:nvPr/>
        </p:nvSpPr>
        <p:spPr>
          <a:xfrm>
            <a:off x="2195975" y="1737950"/>
            <a:ext cx="1296600" cy="1253100"/>
          </a:xfrm>
          <a:prstGeom prst="rect">
            <a:avLst/>
          </a:prstGeom>
          <a:noFill/>
          <a:ln>
            <a:noFill/>
          </a:ln>
          <a:effectLst>
            <a:outerShdw blurRad="57150" rotWithShape="0" algn="bl" dir="5400000" dist="19050">
              <a:srgbClr val="000000">
                <a:alpha val="49020"/>
              </a:srgbClr>
            </a:outerShdw>
          </a:effectLst>
        </p:spPr>
        <p:txBody>
          <a:bodyPr anchorCtr="0" anchor="ctr" bIns="91425" lIns="91425" spcFirstLastPara="1" rIns="91425" wrap="square" tIns="91425">
            <a:noAutofit/>
          </a:bodyPr>
          <a:lstStyle/>
          <a:p>
            <a:pPr indent="0" lvl="0" marL="0" rtl="0" algn="ctr">
              <a:lnSpc>
                <a:spcPct val="110000"/>
              </a:lnSpc>
              <a:spcBef>
                <a:spcPts val="600"/>
              </a:spcBef>
              <a:spcAft>
                <a:spcPts val="0"/>
              </a:spcAft>
              <a:buNone/>
            </a:pPr>
            <a:r>
              <a:rPr lang="tr-TR" sz="10900">
                <a:solidFill>
                  <a:srgbClr val="FF0000"/>
                </a:solidFill>
                <a:latin typeface="Montserrat"/>
                <a:ea typeface="Montserrat"/>
                <a:cs typeface="Montserrat"/>
                <a:sym typeface="Montserrat"/>
              </a:rPr>
              <a:t>⚠</a:t>
            </a:r>
            <a:endParaRPr sz="7900">
              <a:latin typeface="Barlow Light"/>
              <a:ea typeface="Barlow Light"/>
              <a:cs typeface="Barlow Light"/>
              <a:sym typeface="Barlow Light"/>
            </a:endParaRPr>
          </a:p>
        </p:txBody>
      </p:sp>
      <p:sp>
        <p:nvSpPr>
          <p:cNvPr id="1155" name="Google Shape;1155;p41"/>
          <p:cNvSpPr txBox="1"/>
          <p:nvPr>
            <p:ph idx="4294967295" type="subTitle"/>
          </p:nvPr>
        </p:nvSpPr>
        <p:spPr>
          <a:xfrm>
            <a:off x="448625" y="800200"/>
            <a:ext cx="4358100" cy="790800"/>
          </a:xfrm>
          <a:prstGeom prst="rect">
            <a:avLst/>
          </a:prstGeom>
          <a:noFill/>
          <a:ln>
            <a:noFill/>
          </a:ln>
        </p:spPr>
        <p:txBody>
          <a:bodyPr anchorCtr="0" anchor="t" bIns="0" lIns="0" spcFirstLastPara="1" rIns="0" wrap="square" tIns="0">
            <a:noAutofit/>
          </a:bodyPr>
          <a:lstStyle/>
          <a:p>
            <a:pPr indent="-387350" lvl="0" marL="457200" marR="0" rtl="0" algn="just">
              <a:lnSpc>
                <a:spcPct val="110000"/>
              </a:lnSpc>
              <a:spcBef>
                <a:spcPts val="600"/>
              </a:spcBef>
              <a:spcAft>
                <a:spcPts val="0"/>
              </a:spcAft>
              <a:buClr>
                <a:srgbClr val="741B47"/>
              </a:buClr>
              <a:buSzPts val="2500"/>
              <a:buFont typeface="Montserrat Light"/>
              <a:buChar char="▸"/>
            </a:pPr>
            <a:r>
              <a:rPr lang="tr-TR" sz="2500">
                <a:solidFill>
                  <a:srgbClr val="434343"/>
                </a:solidFill>
                <a:latin typeface="Montserrat Light"/>
                <a:ea typeface="Montserrat Light"/>
                <a:cs typeface="Montserrat Light"/>
                <a:sym typeface="Montserrat Light"/>
              </a:rPr>
              <a:t>Creating an empty set</a:t>
            </a:r>
            <a:endParaRPr sz="2500">
              <a:solidFill>
                <a:srgbClr val="434343"/>
              </a:solidFill>
              <a:latin typeface="Montserrat Light"/>
              <a:ea typeface="Montserrat Light"/>
              <a:cs typeface="Montserrat Light"/>
              <a:sym typeface="Montserrat Light"/>
            </a:endParaRPr>
          </a:p>
        </p:txBody>
      </p:sp>
      <p:sp>
        <p:nvSpPr>
          <p:cNvPr id="1156" name="Google Shape;1156;p41"/>
          <p:cNvSpPr txBox="1"/>
          <p:nvPr/>
        </p:nvSpPr>
        <p:spPr>
          <a:xfrm>
            <a:off x="4718175" y="1737950"/>
            <a:ext cx="1638600" cy="1253100"/>
          </a:xfrm>
          <a:prstGeom prst="rect">
            <a:avLst/>
          </a:prstGeom>
          <a:noFill/>
          <a:ln>
            <a:noFill/>
          </a:ln>
        </p:spPr>
        <p:txBody>
          <a:bodyPr anchorCtr="0" anchor="t" bIns="91425" lIns="91425" spcFirstLastPara="1" rIns="91425" wrap="square" tIns="91425">
            <a:noAutofit/>
          </a:bodyPr>
          <a:lstStyle/>
          <a:p>
            <a:pPr indent="0" lvl="0" marL="0" rtl="0" algn="ctr">
              <a:lnSpc>
                <a:spcPct val="110000"/>
              </a:lnSpc>
              <a:spcBef>
                <a:spcPts val="600"/>
              </a:spcBef>
              <a:spcAft>
                <a:spcPts val="0"/>
              </a:spcAft>
              <a:buNone/>
            </a:pPr>
            <a:r>
              <a:rPr lang="tr-TR" sz="6300">
                <a:solidFill>
                  <a:srgbClr val="0B5394"/>
                </a:solidFill>
                <a:highlight>
                  <a:srgbClr val="EFEFEF"/>
                </a:highlight>
                <a:latin typeface="Consolas"/>
                <a:ea typeface="Consolas"/>
                <a:cs typeface="Consolas"/>
                <a:sym typeface="Consolas"/>
              </a:rPr>
              <a:t>{}</a:t>
            </a:r>
            <a:endParaRPr sz="5100"/>
          </a:p>
        </p:txBody>
      </p:sp>
      <p:cxnSp>
        <p:nvCxnSpPr>
          <p:cNvPr id="1157" name="Google Shape;1157;p41"/>
          <p:cNvCxnSpPr/>
          <p:nvPr/>
        </p:nvCxnSpPr>
        <p:spPr>
          <a:xfrm flipH="1">
            <a:off x="4673425" y="1867400"/>
            <a:ext cx="1667100" cy="1025700"/>
          </a:xfrm>
          <a:prstGeom prst="straightConnector1">
            <a:avLst/>
          </a:prstGeom>
          <a:noFill/>
          <a:ln cap="flat" cmpd="sng" w="28575">
            <a:solidFill>
              <a:srgbClr val="FF0000"/>
            </a:solidFill>
            <a:prstDash val="solid"/>
            <a:round/>
            <a:headEnd len="med" w="med" type="none"/>
            <a:tailEnd len="med" w="med" type="none"/>
          </a:ln>
        </p:spPr>
      </p:cxnSp>
      <p:cxnSp>
        <p:nvCxnSpPr>
          <p:cNvPr id="1158" name="Google Shape;1158;p41"/>
          <p:cNvCxnSpPr/>
          <p:nvPr/>
        </p:nvCxnSpPr>
        <p:spPr>
          <a:xfrm>
            <a:off x="4659275" y="1924400"/>
            <a:ext cx="1524300" cy="968700"/>
          </a:xfrm>
          <a:prstGeom prst="straightConnector1">
            <a:avLst/>
          </a:prstGeom>
          <a:noFill/>
          <a:ln cap="flat" cmpd="sng" w="28575">
            <a:solidFill>
              <a:srgbClr val="FF0000"/>
            </a:solidFill>
            <a:prstDash val="solid"/>
            <a:round/>
            <a:headEnd len="med" w="med" type="none"/>
            <a:tailEnd len="med" w="med"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2" name="Shape 1162"/>
        <p:cNvGrpSpPr/>
        <p:nvPr/>
      </p:nvGrpSpPr>
      <p:grpSpPr>
        <a:xfrm>
          <a:off x="0" y="0"/>
          <a:ext cx="0" cy="0"/>
          <a:chOff x="0" y="0"/>
          <a:chExt cx="0" cy="0"/>
        </a:xfrm>
      </p:grpSpPr>
      <p:sp>
        <p:nvSpPr>
          <p:cNvPr id="1163" name="Google Shape;1163;p42"/>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1164" name="Google Shape;1164;p42"/>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Creating a </a:t>
            </a:r>
            <a:r>
              <a:rPr lang="tr-TR" sz="4000">
                <a:solidFill>
                  <a:srgbClr val="741B47"/>
                </a:solidFill>
                <a:highlight>
                  <a:srgbClr val="EFEFEF"/>
                </a:highlight>
                <a:latin typeface="Consolas"/>
                <a:ea typeface="Consolas"/>
                <a:cs typeface="Consolas"/>
                <a:sym typeface="Consolas"/>
              </a:rPr>
              <a:t>set</a:t>
            </a:r>
            <a:r>
              <a:rPr lang="tr-TR" sz="3300">
                <a:solidFill>
                  <a:srgbClr val="741B47"/>
                </a:solidFill>
                <a:latin typeface="Montserrat"/>
                <a:ea typeface="Montserrat"/>
                <a:cs typeface="Montserrat"/>
                <a:sym typeface="Montserrat"/>
              </a:rPr>
              <a:t>(review of pre-class)</a:t>
            </a:r>
            <a:endParaRPr sz="3300">
              <a:solidFill>
                <a:srgbClr val="419DD3"/>
              </a:solidFill>
              <a:latin typeface="Montserrat"/>
              <a:ea typeface="Montserrat"/>
              <a:cs typeface="Montserrat"/>
              <a:sym typeface="Montserrat"/>
            </a:endParaRPr>
          </a:p>
        </p:txBody>
      </p:sp>
      <p:pic>
        <p:nvPicPr>
          <p:cNvPr id="1165" name="Google Shape;1165;p42"/>
          <p:cNvPicPr preferRelativeResize="0"/>
          <p:nvPr/>
        </p:nvPicPr>
        <p:blipFill>
          <a:blip r:embed="rId3">
            <a:alphaModFix/>
          </a:blip>
          <a:stretch>
            <a:fillRect/>
          </a:stretch>
        </p:blipFill>
        <p:spPr>
          <a:xfrm>
            <a:off x="152400" y="952600"/>
            <a:ext cx="8839199" cy="1609889"/>
          </a:xfrm>
          <a:prstGeom prst="rect">
            <a:avLst/>
          </a:prstGeom>
          <a:noFill/>
          <a:ln>
            <a:noFill/>
          </a:ln>
        </p:spPr>
      </p:pic>
      <p:pic>
        <p:nvPicPr>
          <p:cNvPr id="1166" name="Google Shape;1166;p42"/>
          <p:cNvPicPr preferRelativeResize="0"/>
          <p:nvPr/>
        </p:nvPicPr>
        <p:blipFill>
          <a:blip r:embed="rId4">
            <a:alphaModFix/>
          </a:blip>
          <a:stretch>
            <a:fillRect/>
          </a:stretch>
        </p:blipFill>
        <p:spPr>
          <a:xfrm>
            <a:off x="152400" y="2714889"/>
            <a:ext cx="8839202" cy="7805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0" name="Shape 1170"/>
        <p:cNvGrpSpPr/>
        <p:nvPr/>
      </p:nvGrpSpPr>
      <p:grpSpPr>
        <a:xfrm>
          <a:off x="0" y="0"/>
          <a:ext cx="0" cy="0"/>
          <a:chOff x="0" y="0"/>
          <a:chExt cx="0" cy="0"/>
        </a:xfrm>
      </p:grpSpPr>
      <p:sp>
        <p:nvSpPr>
          <p:cNvPr id="1171" name="Google Shape;1171;p43"/>
          <p:cNvSpPr txBox="1"/>
          <p:nvPr>
            <p:ph type="ctrTitle"/>
          </p:nvPr>
        </p:nvSpPr>
        <p:spPr>
          <a:xfrm>
            <a:off x="933450" y="1943100"/>
            <a:ext cx="6848400" cy="9798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Main Operations with Sets</a:t>
            </a:r>
            <a:endParaRPr>
              <a:solidFill>
                <a:srgbClr val="409CD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5" name="Shape 1175"/>
        <p:cNvGrpSpPr/>
        <p:nvPr/>
      </p:nvGrpSpPr>
      <p:grpSpPr>
        <a:xfrm>
          <a:off x="0" y="0"/>
          <a:ext cx="0" cy="0"/>
          <a:chOff x="0" y="0"/>
          <a:chExt cx="0" cy="0"/>
        </a:xfrm>
      </p:grpSpPr>
      <p:sp>
        <p:nvSpPr>
          <p:cNvPr id="1176" name="Google Shape;1176;p44"/>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1177" name="Google Shape;1177;p44"/>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Main Operations with </a:t>
            </a:r>
            <a:r>
              <a:rPr lang="tr-TR" sz="4000">
                <a:solidFill>
                  <a:srgbClr val="741B47"/>
                </a:solidFill>
                <a:highlight>
                  <a:srgbClr val="EFEFEF"/>
                </a:highlight>
                <a:latin typeface="Consolas"/>
                <a:ea typeface="Consolas"/>
                <a:cs typeface="Consolas"/>
                <a:sym typeface="Consolas"/>
              </a:rPr>
              <a:t>set</a:t>
            </a:r>
            <a:r>
              <a:rPr lang="tr-TR" sz="4000">
                <a:solidFill>
                  <a:srgbClr val="741B47"/>
                </a:solidFill>
                <a:latin typeface="Montserrat"/>
                <a:ea typeface="Montserrat"/>
                <a:cs typeface="Montserrat"/>
                <a:sym typeface="Montserrat"/>
              </a:rPr>
              <a:t>s </a:t>
            </a:r>
            <a:r>
              <a:rPr lang="tr-TR" sz="3000">
                <a:solidFill>
                  <a:srgbClr val="741B47"/>
                </a:solidFill>
                <a:latin typeface="Montserrat"/>
                <a:ea typeface="Montserrat"/>
                <a:cs typeface="Montserrat"/>
                <a:sym typeface="Montserrat"/>
              </a:rPr>
              <a:t>(review)</a:t>
            </a:r>
            <a:endParaRPr sz="3000">
              <a:solidFill>
                <a:srgbClr val="419DD3"/>
              </a:solidFill>
              <a:highlight>
                <a:srgbClr val="EFEFEF"/>
              </a:highlight>
              <a:latin typeface="Consolas"/>
              <a:ea typeface="Consolas"/>
              <a:cs typeface="Consolas"/>
              <a:sym typeface="Consolas"/>
            </a:endParaRPr>
          </a:p>
        </p:txBody>
      </p:sp>
      <p:sp>
        <p:nvSpPr>
          <p:cNvPr id="1178" name="Google Shape;1178;p44"/>
          <p:cNvSpPr txBox="1"/>
          <p:nvPr>
            <p:ph idx="4294967295" type="subTitle"/>
          </p:nvPr>
        </p:nvSpPr>
        <p:spPr>
          <a:xfrm>
            <a:off x="220025" y="647800"/>
            <a:ext cx="8321100" cy="626400"/>
          </a:xfrm>
          <a:prstGeom prst="rect">
            <a:avLst/>
          </a:prstGeom>
          <a:noFill/>
          <a:ln>
            <a:noFill/>
          </a:ln>
        </p:spPr>
        <p:txBody>
          <a:bodyPr anchorCtr="0" anchor="t" bIns="0" lIns="0" spcFirstLastPara="1" rIns="0" wrap="square" tIns="0">
            <a:noAutofit/>
          </a:bodyPr>
          <a:lstStyle/>
          <a:p>
            <a:pPr indent="-368300" lvl="0" marL="457200" marR="0" rtl="0" algn="l">
              <a:lnSpc>
                <a:spcPct val="110000"/>
              </a:lnSpc>
              <a:spcBef>
                <a:spcPts val="600"/>
              </a:spcBef>
              <a:spcAft>
                <a:spcPts val="0"/>
              </a:spcAft>
              <a:buClr>
                <a:srgbClr val="741B47"/>
              </a:buClr>
              <a:buSzPts val="2200"/>
              <a:buFont typeface="Barlow Light"/>
              <a:buChar char="▸"/>
            </a:pPr>
            <a:r>
              <a:rPr lang="tr-TR" sz="2200">
                <a:solidFill>
                  <a:srgbClr val="434343"/>
                </a:solidFill>
                <a:latin typeface="Montserrat Light"/>
                <a:ea typeface="Montserrat Light"/>
                <a:cs typeface="Montserrat Light"/>
                <a:sym typeface="Montserrat Light"/>
              </a:rPr>
              <a:t>The methods that can be used </a:t>
            </a:r>
            <a:r>
              <a:rPr b="0" i="0" lang="tr-TR" sz="2200" u="none" cap="none" strike="noStrike">
                <a:solidFill>
                  <a:srgbClr val="434343"/>
                </a:solidFill>
                <a:latin typeface="Montserrat Light"/>
                <a:ea typeface="Montserrat Light"/>
                <a:cs typeface="Montserrat Light"/>
                <a:sym typeface="Montserrat Light"/>
              </a:rPr>
              <a:t>with </a:t>
            </a:r>
            <a:r>
              <a:rPr lang="tr-TR" sz="2200">
                <a:solidFill>
                  <a:srgbClr val="434343"/>
                </a:solidFill>
                <a:highlight>
                  <a:srgbClr val="EFEFEF"/>
                </a:highlight>
                <a:latin typeface="Consolas"/>
                <a:ea typeface="Consolas"/>
                <a:cs typeface="Consolas"/>
                <a:sym typeface="Consolas"/>
              </a:rPr>
              <a:t>set</a:t>
            </a:r>
            <a:r>
              <a:rPr b="0" i="0" lang="tr-TR" sz="2200" u="none" cap="none" strike="noStrike">
                <a:solidFill>
                  <a:srgbClr val="434343"/>
                </a:solidFill>
                <a:latin typeface="Montserrat Light"/>
                <a:ea typeface="Montserrat Light"/>
                <a:cs typeface="Montserrat Light"/>
                <a:sym typeface="Montserrat Light"/>
              </a:rPr>
              <a:t>s</a:t>
            </a:r>
            <a:r>
              <a:rPr lang="tr-TR" sz="2200">
                <a:solidFill>
                  <a:srgbClr val="434343"/>
                </a:solidFill>
                <a:latin typeface="Montserrat Light"/>
                <a:ea typeface="Montserrat Light"/>
                <a:cs typeface="Montserrat Light"/>
                <a:sym typeface="Montserrat Light"/>
              </a:rPr>
              <a:t> :</a:t>
            </a:r>
            <a:endParaRPr b="0" i="0" sz="2200" u="none" cap="none" strike="noStrike">
              <a:solidFill>
                <a:srgbClr val="434343"/>
              </a:solidFill>
              <a:latin typeface="Montserrat Light"/>
              <a:ea typeface="Montserrat Light"/>
              <a:cs typeface="Montserrat Light"/>
              <a:sym typeface="Montserrat Light"/>
            </a:endParaRPr>
          </a:p>
          <a:p>
            <a:pPr indent="0" lvl="0" marL="914400" marR="0" rtl="0" algn="l">
              <a:lnSpc>
                <a:spcPct val="110000"/>
              </a:lnSpc>
              <a:spcBef>
                <a:spcPts val="1000"/>
              </a:spcBef>
              <a:spcAft>
                <a:spcPts val="0"/>
              </a:spcAft>
              <a:buNone/>
            </a:pPr>
            <a:r>
              <a:t/>
            </a:r>
            <a:endParaRPr b="0" i="0" sz="2200" u="none" cap="none" strike="noStrike">
              <a:solidFill>
                <a:srgbClr val="434343"/>
              </a:solidFill>
              <a:latin typeface="Montserrat Light"/>
              <a:ea typeface="Montserrat Light"/>
              <a:cs typeface="Montserrat Light"/>
              <a:sym typeface="Montserrat Light"/>
            </a:endParaRPr>
          </a:p>
          <a:p>
            <a:pPr indent="0" lvl="0" marL="0" marR="0" rtl="0" algn="l">
              <a:lnSpc>
                <a:spcPct val="110000"/>
              </a:lnSpc>
              <a:spcBef>
                <a:spcPts val="1000"/>
              </a:spcBef>
              <a:spcAft>
                <a:spcPts val="0"/>
              </a:spcAft>
              <a:buClr>
                <a:schemeClr val="accent1"/>
              </a:buClr>
              <a:buSzPts val="1800"/>
              <a:buFont typeface="Barlow Light"/>
              <a:buNone/>
            </a:pPr>
            <a:r>
              <a:t/>
            </a:r>
            <a:endParaRPr b="0" i="0" sz="2200" u="none" cap="none" strike="noStrike">
              <a:solidFill>
                <a:srgbClr val="434343"/>
              </a:solidFill>
              <a:latin typeface="Montserrat Light"/>
              <a:ea typeface="Montserrat Light"/>
              <a:cs typeface="Montserrat Light"/>
              <a:sym typeface="Montserrat Light"/>
            </a:endParaRPr>
          </a:p>
        </p:txBody>
      </p:sp>
      <p:pic>
        <p:nvPicPr>
          <p:cNvPr id="1179" name="Google Shape;1179;p44"/>
          <p:cNvPicPr preferRelativeResize="0"/>
          <p:nvPr/>
        </p:nvPicPr>
        <p:blipFill>
          <a:blip r:embed="rId3">
            <a:alphaModFix/>
          </a:blip>
          <a:stretch>
            <a:fillRect/>
          </a:stretch>
        </p:blipFill>
        <p:spPr>
          <a:xfrm>
            <a:off x="304800" y="1274200"/>
            <a:ext cx="8344226" cy="347977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3" name="Shape 1183"/>
        <p:cNvGrpSpPr/>
        <p:nvPr/>
      </p:nvGrpSpPr>
      <p:grpSpPr>
        <a:xfrm>
          <a:off x="0" y="0"/>
          <a:ext cx="0" cy="0"/>
          <a:chOff x="0" y="0"/>
          <a:chExt cx="0" cy="0"/>
        </a:xfrm>
      </p:grpSpPr>
      <p:sp>
        <p:nvSpPr>
          <p:cNvPr id="1184" name="Google Shape;1184;p45"/>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1185" name="Google Shape;1185;p45"/>
          <p:cNvSpPr txBox="1"/>
          <p:nvPr>
            <p:ph idx="4294967295" type="subTitle"/>
          </p:nvPr>
        </p:nvSpPr>
        <p:spPr>
          <a:xfrm>
            <a:off x="220025" y="539025"/>
            <a:ext cx="8321100" cy="535800"/>
          </a:xfrm>
          <a:prstGeom prst="rect">
            <a:avLst/>
          </a:prstGeom>
          <a:noFill/>
          <a:ln>
            <a:noFill/>
          </a:ln>
        </p:spPr>
        <p:txBody>
          <a:bodyPr anchorCtr="0" anchor="t" bIns="0" lIns="0" spcFirstLastPara="1" rIns="0" wrap="square" tIns="0">
            <a:noAutofit/>
          </a:bodyPr>
          <a:lstStyle/>
          <a:p>
            <a:pPr indent="-368300" lvl="0" marL="457200" marR="0" rtl="0" algn="l">
              <a:lnSpc>
                <a:spcPct val="110000"/>
              </a:lnSpc>
              <a:spcBef>
                <a:spcPts val="600"/>
              </a:spcBef>
              <a:spcAft>
                <a:spcPts val="0"/>
              </a:spcAft>
              <a:buClr>
                <a:srgbClr val="741B47"/>
              </a:buClr>
              <a:buSzPts val="2200"/>
              <a:buFont typeface="Barlow Light"/>
              <a:buChar char="▸"/>
            </a:pPr>
            <a:r>
              <a:rPr lang="tr-TR" sz="2200">
                <a:solidFill>
                  <a:srgbClr val="434343"/>
                </a:solidFill>
                <a:latin typeface="Montserrat Light"/>
                <a:ea typeface="Montserrat Light"/>
                <a:cs typeface="Montserrat Light"/>
                <a:sym typeface="Montserrat Light"/>
              </a:rPr>
              <a:t>Let’s take a look these two sets below :</a:t>
            </a:r>
            <a:endParaRPr b="0" i="0" sz="2200" u="none" cap="none" strike="noStrike">
              <a:solidFill>
                <a:srgbClr val="434343"/>
              </a:solidFill>
              <a:latin typeface="Montserrat Light"/>
              <a:ea typeface="Montserrat Light"/>
              <a:cs typeface="Montserrat Light"/>
              <a:sym typeface="Montserrat Light"/>
            </a:endParaRPr>
          </a:p>
          <a:p>
            <a:pPr indent="0" lvl="0" marL="0" marR="0" rtl="0" algn="l">
              <a:lnSpc>
                <a:spcPct val="110000"/>
              </a:lnSpc>
              <a:spcBef>
                <a:spcPts val="1000"/>
              </a:spcBef>
              <a:spcAft>
                <a:spcPts val="0"/>
              </a:spcAft>
              <a:buClr>
                <a:schemeClr val="accent1"/>
              </a:buClr>
              <a:buSzPts val="1800"/>
              <a:buFont typeface="Barlow Light"/>
              <a:buNone/>
            </a:pPr>
            <a:r>
              <a:t/>
            </a:r>
            <a:endParaRPr b="0" i="0" sz="2200" u="none" cap="none" strike="noStrike">
              <a:solidFill>
                <a:srgbClr val="434343"/>
              </a:solidFill>
              <a:latin typeface="Montserrat Light"/>
              <a:ea typeface="Montserrat Light"/>
              <a:cs typeface="Montserrat Light"/>
              <a:sym typeface="Montserrat Light"/>
            </a:endParaRPr>
          </a:p>
        </p:txBody>
      </p:sp>
      <p:sp>
        <p:nvSpPr>
          <p:cNvPr id="1186" name="Google Shape;1186;p45"/>
          <p:cNvSpPr txBox="1"/>
          <p:nvPr>
            <p:ph type="title"/>
          </p:nvPr>
        </p:nvSpPr>
        <p:spPr>
          <a:xfrm>
            <a:off x="431800" y="141825"/>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Main Operations with </a:t>
            </a:r>
            <a:r>
              <a:rPr lang="tr-TR" sz="4000">
                <a:solidFill>
                  <a:srgbClr val="741B47"/>
                </a:solidFill>
                <a:highlight>
                  <a:srgbClr val="EFEFEF"/>
                </a:highlight>
                <a:latin typeface="Consolas"/>
                <a:ea typeface="Consolas"/>
                <a:cs typeface="Consolas"/>
                <a:sym typeface="Consolas"/>
              </a:rPr>
              <a:t>set</a:t>
            </a:r>
            <a:r>
              <a:rPr lang="tr-TR" sz="4000">
                <a:solidFill>
                  <a:srgbClr val="741B47"/>
                </a:solidFill>
                <a:latin typeface="Montserrat"/>
                <a:ea typeface="Montserrat"/>
                <a:cs typeface="Montserrat"/>
                <a:sym typeface="Montserrat"/>
              </a:rPr>
              <a:t>s</a:t>
            </a:r>
            <a:endParaRPr sz="4000">
              <a:solidFill>
                <a:srgbClr val="419DD3"/>
              </a:solidFill>
              <a:highlight>
                <a:srgbClr val="EFEFEF"/>
              </a:highlight>
              <a:latin typeface="Consolas"/>
              <a:ea typeface="Consolas"/>
              <a:cs typeface="Consolas"/>
              <a:sym typeface="Consolas"/>
            </a:endParaRPr>
          </a:p>
        </p:txBody>
      </p:sp>
      <p:sp>
        <p:nvSpPr>
          <p:cNvPr id="1187" name="Google Shape;1187;p45"/>
          <p:cNvSpPr/>
          <p:nvPr/>
        </p:nvSpPr>
        <p:spPr>
          <a:xfrm>
            <a:off x="3304990" y="3405725"/>
            <a:ext cx="2094300" cy="1587600"/>
          </a:xfrm>
          <a:prstGeom prst="ellipse">
            <a:avLst/>
          </a:prstGeom>
          <a:solidFill>
            <a:srgbClr val="00B5DD">
              <a:alpha val="29409"/>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188" name="Google Shape;1188;p45"/>
          <p:cNvSpPr/>
          <p:nvPr/>
        </p:nvSpPr>
        <p:spPr>
          <a:xfrm>
            <a:off x="4499599" y="3405725"/>
            <a:ext cx="2094300" cy="1587600"/>
          </a:xfrm>
          <a:prstGeom prst="ellipse">
            <a:avLst/>
          </a:prstGeom>
          <a:solidFill>
            <a:srgbClr val="B6D7A8">
              <a:alpha val="3333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189" name="Google Shape;1189;p45"/>
          <p:cNvSpPr txBox="1"/>
          <p:nvPr/>
        </p:nvSpPr>
        <p:spPr>
          <a:xfrm>
            <a:off x="2974700" y="3339428"/>
            <a:ext cx="330300" cy="38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2500">
                <a:latin typeface="Barlow"/>
                <a:ea typeface="Barlow"/>
                <a:cs typeface="Barlow"/>
                <a:sym typeface="Barlow"/>
              </a:rPr>
              <a:t>a</a:t>
            </a:r>
            <a:endParaRPr b="1" sz="2500">
              <a:latin typeface="Barlow"/>
              <a:ea typeface="Barlow"/>
              <a:cs typeface="Barlow"/>
              <a:sym typeface="Barlow"/>
            </a:endParaRPr>
          </a:p>
        </p:txBody>
      </p:sp>
      <p:sp>
        <p:nvSpPr>
          <p:cNvPr id="1190" name="Google Shape;1190;p45"/>
          <p:cNvSpPr txBox="1"/>
          <p:nvPr/>
        </p:nvSpPr>
        <p:spPr>
          <a:xfrm>
            <a:off x="6508544" y="3339428"/>
            <a:ext cx="330300" cy="38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2500">
                <a:latin typeface="Barlow"/>
                <a:ea typeface="Barlow"/>
                <a:cs typeface="Barlow"/>
                <a:sym typeface="Barlow"/>
              </a:rPr>
              <a:t>b</a:t>
            </a:r>
            <a:endParaRPr b="1" sz="2500">
              <a:latin typeface="Barlow"/>
              <a:ea typeface="Barlow"/>
              <a:cs typeface="Barlow"/>
              <a:sym typeface="Barlow"/>
            </a:endParaRPr>
          </a:p>
        </p:txBody>
      </p:sp>
      <p:sp>
        <p:nvSpPr>
          <p:cNvPr id="1191" name="Google Shape;1191;p45"/>
          <p:cNvSpPr txBox="1"/>
          <p:nvPr/>
        </p:nvSpPr>
        <p:spPr>
          <a:xfrm>
            <a:off x="3816390" y="3583369"/>
            <a:ext cx="204600" cy="2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2300">
                <a:solidFill>
                  <a:srgbClr val="073763"/>
                </a:solidFill>
                <a:latin typeface="Barlow Medium"/>
                <a:ea typeface="Barlow Medium"/>
                <a:cs typeface="Barlow Medium"/>
                <a:sym typeface="Barlow Medium"/>
              </a:rPr>
              <a:t>a</a:t>
            </a:r>
            <a:endParaRPr sz="2300">
              <a:solidFill>
                <a:srgbClr val="073763"/>
              </a:solidFill>
              <a:latin typeface="Barlow Medium"/>
              <a:ea typeface="Barlow Medium"/>
              <a:cs typeface="Barlow Medium"/>
              <a:sym typeface="Barlow Medium"/>
            </a:endParaRPr>
          </a:p>
        </p:txBody>
      </p:sp>
      <p:sp>
        <p:nvSpPr>
          <p:cNvPr id="1192" name="Google Shape;1192;p45"/>
          <p:cNvSpPr txBox="1"/>
          <p:nvPr/>
        </p:nvSpPr>
        <p:spPr>
          <a:xfrm>
            <a:off x="3948087" y="3992610"/>
            <a:ext cx="204600" cy="2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2300">
                <a:solidFill>
                  <a:srgbClr val="073763"/>
                </a:solidFill>
                <a:latin typeface="Barlow Medium"/>
                <a:ea typeface="Barlow Medium"/>
                <a:cs typeface="Barlow Medium"/>
                <a:sym typeface="Barlow Medium"/>
              </a:rPr>
              <a:t>e</a:t>
            </a:r>
            <a:endParaRPr sz="2300">
              <a:solidFill>
                <a:srgbClr val="073763"/>
              </a:solidFill>
              <a:latin typeface="Barlow Medium"/>
              <a:ea typeface="Barlow Medium"/>
              <a:cs typeface="Barlow Medium"/>
              <a:sym typeface="Barlow Medium"/>
            </a:endParaRPr>
          </a:p>
        </p:txBody>
      </p:sp>
      <p:sp>
        <p:nvSpPr>
          <p:cNvPr id="1193" name="Google Shape;1193;p45"/>
          <p:cNvSpPr txBox="1"/>
          <p:nvPr/>
        </p:nvSpPr>
        <p:spPr>
          <a:xfrm>
            <a:off x="4804122" y="4401851"/>
            <a:ext cx="204600" cy="2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2300">
                <a:solidFill>
                  <a:srgbClr val="073763"/>
                </a:solidFill>
                <a:latin typeface="Barlow Medium"/>
                <a:ea typeface="Barlow Medium"/>
                <a:cs typeface="Barlow Medium"/>
                <a:sym typeface="Barlow Medium"/>
              </a:rPr>
              <a:t>d</a:t>
            </a:r>
            <a:endParaRPr sz="2300">
              <a:solidFill>
                <a:srgbClr val="073763"/>
              </a:solidFill>
              <a:latin typeface="Barlow Medium"/>
              <a:ea typeface="Barlow Medium"/>
              <a:cs typeface="Barlow Medium"/>
              <a:sym typeface="Barlow Medium"/>
            </a:endParaRPr>
          </a:p>
        </p:txBody>
      </p:sp>
      <p:sp>
        <p:nvSpPr>
          <p:cNvPr id="1194" name="Google Shape;1194;p45"/>
          <p:cNvSpPr txBox="1"/>
          <p:nvPr/>
        </p:nvSpPr>
        <p:spPr>
          <a:xfrm>
            <a:off x="4599576" y="4092177"/>
            <a:ext cx="204600" cy="2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2300">
                <a:solidFill>
                  <a:srgbClr val="073763"/>
                </a:solidFill>
                <a:latin typeface="Barlow Medium"/>
                <a:ea typeface="Barlow Medium"/>
                <a:cs typeface="Barlow Medium"/>
                <a:sym typeface="Barlow Medium"/>
              </a:rPr>
              <a:t>p</a:t>
            </a:r>
            <a:endParaRPr sz="2300">
              <a:solidFill>
                <a:srgbClr val="073763"/>
              </a:solidFill>
              <a:latin typeface="Barlow Medium"/>
              <a:ea typeface="Barlow Medium"/>
              <a:cs typeface="Barlow Medium"/>
              <a:sym typeface="Barlow Medium"/>
            </a:endParaRPr>
          </a:p>
        </p:txBody>
      </p:sp>
      <p:sp>
        <p:nvSpPr>
          <p:cNvPr id="1195" name="Google Shape;1195;p45"/>
          <p:cNvSpPr txBox="1"/>
          <p:nvPr/>
        </p:nvSpPr>
        <p:spPr>
          <a:xfrm>
            <a:off x="5024633" y="4061929"/>
            <a:ext cx="204600" cy="2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2300">
                <a:solidFill>
                  <a:srgbClr val="073763"/>
                </a:solidFill>
                <a:latin typeface="Barlow Medium"/>
                <a:ea typeface="Barlow Medium"/>
                <a:cs typeface="Barlow Medium"/>
                <a:sym typeface="Barlow Medium"/>
              </a:rPr>
              <a:t>h</a:t>
            </a:r>
            <a:endParaRPr sz="2300">
              <a:solidFill>
                <a:srgbClr val="073763"/>
              </a:solidFill>
              <a:latin typeface="Barlow Medium"/>
              <a:ea typeface="Barlow Medium"/>
              <a:cs typeface="Barlow Medium"/>
              <a:sym typeface="Barlow Medium"/>
            </a:endParaRPr>
          </a:p>
        </p:txBody>
      </p:sp>
      <p:sp>
        <p:nvSpPr>
          <p:cNvPr id="1196" name="Google Shape;1196;p45"/>
          <p:cNvSpPr txBox="1"/>
          <p:nvPr/>
        </p:nvSpPr>
        <p:spPr>
          <a:xfrm>
            <a:off x="4731273" y="3724040"/>
            <a:ext cx="204600" cy="2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2300">
                <a:solidFill>
                  <a:srgbClr val="073763"/>
                </a:solidFill>
                <a:latin typeface="Barlow Medium"/>
                <a:ea typeface="Barlow Medium"/>
                <a:cs typeface="Barlow Medium"/>
                <a:sym typeface="Barlow Medium"/>
              </a:rPr>
              <a:t>i</a:t>
            </a:r>
            <a:endParaRPr sz="2300">
              <a:solidFill>
                <a:srgbClr val="073763"/>
              </a:solidFill>
              <a:latin typeface="Barlow Medium"/>
              <a:ea typeface="Barlow Medium"/>
              <a:cs typeface="Barlow Medium"/>
              <a:sym typeface="Barlow Medium"/>
            </a:endParaRPr>
          </a:p>
        </p:txBody>
      </p:sp>
      <p:sp>
        <p:nvSpPr>
          <p:cNvPr id="1197" name="Google Shape;1197;p45"/>
          <p:cNvSpPr txBox="1"/>
          <p:nvPr/>
        </p:nvSpPr>
        <p:spPr>
          <a:xfrm>
            <a:off x="4862971" y="4074819"/>
            <a:ext cx="204600" cy="2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2300">
                <a:solidFill>
                  <a:srgbClr val="073763"/>
                </a:solidFill>
                <a:latin typeface="Barlow Medium"/>
                <a:ea typeface="Barlow Medium"/>
                <a:cs typeface="Barlow Medium"/>
                <a:sym typeface="Barlow Medium"/>
              </a:rPr>
              <a:t>l</a:t>
            </a:r>
            <a:endParaRPr sz="2300">
              <a:solidFill>
                <a:srgbClr val="073763"/>
              </a:solidFill>
              <a:latin typeface="Barlow Medium"/>
              <a:ea typeface="Barlow Medium"/>
              <a:cs typeface="Barlow Medium"/>
              <a:sym typeface="Barlow Medium"/>
            </a:endParaRPr>
          </a:p>
        </p:txBody>
      </p:sp>
      <p:sp>
        <p:nvSpPr>
          <p:cNvPr id="1198" name="Google Shape;1198;p45"/>
          <p:cNvSpPr txBox="1"/>
          <p:nvPr/>
        </p:nvSpPr>
        <p:spPr>
          <a:xfrm>
            <a:off x="5660157" y="4284925"/>
            <a:ext cx="204600" cy="2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2300">
                <a:solidFill>
                  <a:srgbClr val="073763"/>
                </a:solidFill>
                <a:latin typeface="Barlow Medium"/>
                <a:ea typeface="Barlow Medium"/>
                <a:cs typeface="Barlow Medium"/>
                <a:sym typeface="Barlow Medium"/>
              </a:rPr>
              <a:t>o</a:t>
            </a:r>
            <a:endParaRPr sz="2300">
              <a:solidFill>
                <a:srgbClr val="073763"/>
              </a:solidFill>
              <a:latin typeface="Barlow Medium"/>
              <a:ea typeface="Barlow Medium"/>
              <a:cs typeface="Barlow Medium"/>
              <a:sym typeface="Barlow Medium"/>
            </a:endParaRPr>
          </a:p>
        </p:txBody>
      </p:sp>
      <p:sp>
        <p:nvSpPr>
          <p:cNvPr id="1199" name="Google Shape;1199;p45"/>
          <p:cNvSpPr txBox="1"/>
          <p:nvPr/>
        </p:nvSpPr>
        <p:spPr>
          <a:xfrm>
            <a:off x="5594308" y="3700295"/>
            <a:ext cx="204600" cy="2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2300">
                <a:solidFill>
                  <a:srgbClr val="073763"/>
                </a:solidFill>
                <a:latin typeface="Barlow Medium"/>
                <a:ea typeface="Barlow Medium"/>
                <a:cs typeface="Barlow Medium"/>
                <a:sym typeface="Barlow Medium"/>
              </a:rPr>
              <a:t>n</a:t>
            </a:r>
            <a:endParaRPr sz="2300">
              <a:solidFill>
                <a:srgbClr val="073763"/>
              </a:solidFill>
              <a:latin typeface="Barlow Medium"/>
              <a:ea typeface="Barlow Medium"/>
              <a:cs typeface="Barlow Medium"/>
              <a:sym typeface="Barlow Medium"/>
            </a:endParaRPr>
          </a:p>
        </p:txBody>
      </p:sp>
      <p:sp>
        <p:nvSpPr>
          <p:cNvPr id="1200" name="Google Shape;1200;p45"/>
          <p:cNvSpPr txBox="1"/>
          <p:nvPr/>
        </p:nvSpPr>
        <p:spPr>
          <a:xfrm>
            <a:off x="332025" y="1074825"/>
            <a:ext cx="7665900" cy="12267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t/>
            </a:r>
            <a:endParaRPr sz="1500">
              <a:solidFill>
                <a:srgbClr val="434343"/>
              </a:solidFill>
              <a:highlight>
                <a:srgbClr val="EFEFEF"/>
              </a:highlight>
              <a:latin typeface="Consolas"/>
              <a:ea typeface="Consolas"/>
              <a:cs typeface="Consolas"/>
              <a:sym typeface="Consolas"/>
            </a:endParaRPr>
          </a:p>
          <a:p>
            <a:pPr indent="0" lvl="0" marL="0" rtl="0" algn="l">
              <a:spcBef>
                <a:spcPts val="0"/>
              </a:spcBef>
              <a:spcAft>
                <a:spcPts val="0"/>
              </a:spcAft>
              <a:buNone/>
            </a:pPr>
            <a:r>
              <a:rPr lang="tr-TR" sz="1900">
                <a:solidFill>
                  <a:srgbClr val="434343"/>
                </a:solidFill>
                <a:latin typeface="Consolas"/>
                <a:ea typeface="Consolas"/>
                <a:cs typeface="Consolas"/>
                <a:sym typeface="Consolas"/>
              </a:rPr>
              <a:t>a = </a:t>
            </a:r>
            <a:r>
              <a:rPr lang="tr-TR" sz="1900">
                <a:solidFill>
                  <a:srgbClr val="FF00FF"/>
                </a:solidFill>
                <a:latin typeface="Consolas"/>
                <a:ea typeface="Consolas"/>
                <a:cs typeface="Consolas"/>
                <a:sym typeface="Consolas"/>
              </a:rPr>
              <a:t>set</a:t>
            </a:r>
            <a:r>
              <a:rPr lang="tr-TR" sz="1900">
                <a:solidFill>
                  <a:srgbClr val="434343"/>
                </a:solidFill>
                <a:latin typeface="Consolas"/>
                <a:ea typeface="Consolas"/>
                <a:cs typeface="Consolas"/>
                <a:sym typeface="Consolas"/>
              </a:rPr>
              <a:t>(</a:t>
            </a:r>
            <a:r>
              <a:rPr lang="tr-TR" sz="1900">
                <a:solidFill>
                  <a:srgbClr val="FF0000"/>
                </a:solidFill>
                <a:latin typeface="Consolas"/>
                <a:ea typeface="Consolas"/>
                <a:cs typeface="Consolas"/>
                <a:sym typeface="Consolas"/>
              </a:rPr>
              <a:t>'philadelphia'</a:t>
            </a:r>
            <a:r>
              <a:rPr lang="tr-TR" sz="1900">
                <a:solidFill>
                  <a:srgbClr val="434343"/>
                </a:solidFill>
                <a:latin typeface="Consolas"/>
                <a:ea typeface="Consolas"/>
                <a:cs typeface="Consolas"/>
                <a:sym typeface="Consolas"/>
              </a:rPr>
              <a:t>)</a:t>
            </a:r>
            <a:endParaRPr sz="1900">
              <a:solidFill>
                <a:srgbClr val="434343"/>
              </a:solidFill>
              <a:latin typeface="Montserrat Light"/>
              <a:ea typeface="Montserrat Light"/>
              <a:cs typeface="Montserrat Light"/>
              <a:sym typeface="Montserrat Light"/>
            </a:endParaRPr>
          </a:p>
          <a:p>
            <a:pPr indent="0" lvl="0" marL="0" rtl="0" algn="l">
              <a:spcBef>
                <a:spcPts val="0"/>
              </a:spcBef>
              <a:spcAft>
                <a:spcPts val="0"/>
              </a:spcAft>
              <a:buNone/>
            </a:pPr>
            <a:r>
              <a:rPr lang="tr-TR" sz="1900">
                <a:solidFill>
                  <a:srgbClr val="0000FF"/>
                </a:solidFill>
                <a:latin typeface="Consolas"/>
                <a:ea typeface="Consolas"/>
                <a:cs typeface="Consolas"/>
                <a:sym typeface="Consolas"/>
              </a:rPr>
              <a:t>print</a:t>
            </a:r>
            <a:r>
              <a:rPr lang="tr-TR" sz="1900">
                <a:solidFill>
                  <a:srgbClr val="434343"/>
                </a:solidFill>
                <a:latin typeface="Consolas"/>
                <a:ea typeface="Consolas"/>
                <a:cs typeface="Consolas"/>
                <a:sym typeface="Consolas"/>
              </a:rPr>
              <a:t>(a)</a:t>
            </a:r>
            <a:endParaRPr sz="1900">
              <a:solidFill>
                <a:srgbClr val="434343"/>
              </a:solidFill>
              <a:latin typeface="Consolas"/>
              <a:ea typeface="Consolas"/>
              <a:cs typeface="Consolas"/>
              <a:sym typeface="Consolas"/>
            </a:endParaRPr>
          </a:p>
          <a:p>
            <a:pPr indent="0" lvl="0" marL="0" rtl="0" algn="l">
              <a:spcBef>
                <a:spcPts val="0"/>
              </a:spcBef>
              <a:spcAft>
                <a:spcPts val="0"/>
              </a:spcAft>
              <a:buNone/>
            </a:pPr>
            <a:r>
              <a:rPr lang="tr-TR" sz="2100">
                <a:solidFill>
                  <a:srgbClr val="434343"/>
                </a:solidFill>
                <a:highlight>
                  <a:srgbClr val="EFEFEF"/>
                </a:highlight>
                <a:latin typeface="Consolas"/>
                <a:ea typeface="Consolas"/>
                <a:cs typeface="Consolas"/>
                <a:sym typeface="Consolas"/>
              </a:rPr>
              <a:t>b = </a:t>
            </a:r>
            <a:r>
              <a:rPr lang="tr-TR" sz="2100">
                <a:solidFill>
                  <a:srgbClr val="FF00FF"/>
                </a:solidFill>
                <a:highlight>
                  <a:srgbClr val="EFEFEF"/>
                </a:highlight>
                <a:latin typeface="Consolas"/>
                <a:ea typeface="Consolas"/>
                <a:cs typeface="Consolas"/>
                <a:sym typeface="Consolas"/>
              </a:rPr>
              <a:t>set</a:t>
            </a:r>
            <a:r>
              <a:rPr lang="tr-TR" sz="2100">
                <a:solidFill>
                  <a:srgbClr val="434343"/>
                </a:solidFill>
                <a:highlight>
                  <a:srgbClr val="EFEFEF"/>
                </a:highlight>
                <a:latin typeface="Consolas"/>
                <a:ea typeface="Consolas"/>
                <a:cs typeface="Consolas"/>
                <a:sym typeface="Consolas"/>
              </a:rPr>
              <a:t>(</a:t>
            </a:r>
            <a:r>
              <a:rPr lang="tr-TR" sz="2100">
                <a:solidFill>
                  <a:srgbClr val="FF0000"/>
                </a:solidFill>
                <a:highlight>
                  <a:srgbClr val="EFEFEF"/>
                </a:highlight>
                <a:latin typeface="Consolas"/>
                <a:ea typeface="Consolas"/>
                <a:cs typeface="Consolas"/>
                <a:sym typeface="Consolas"/>
              </a:rPr>
              <a:t>'dolphin'</a:t>
            </a:r>
            <a:r>
              <a:rPr lang="tr-TR" sz="2100">
                <a:solidFill>
                  <a:srgbClr val="434343"/>
                </a:solidFill>
                <a:highlight>
                  <a:srgbClr val="EFEFEF"/>
                </a:highlight>
                <a:latin typeface="Consolas"/>
                <a:ea typeface="Consolas"/>
                <a:cs typeface="Consolas"/>
                <a:sym typeface="Consolas"/>
              </a:rPr>
              <a:t>)</a:t>
            </a:r>
            <a:endParaRPr sz="2100">
              <a:solidFill>
                <a:srgbClr val="434343"/>
              </a:solidFill>
              <a:latin typeface="Montserrat Light"/>
              <a:ea typeface="Montserrat Light"/>
              <a:cs typeface="Montserrat Light"/>
              <a:sym typeface="Montserrat Light"/>
            </a:endParaRPr>
          </a:p>
          <a:p>
            <a:pPr indent="0" lvl="0" marL="0" rtl="0" algn="l">
              <a:spcBef>
                <a:spcPts val="0"/>
              </a:spcBef>
              <a:spcAft>
                <a:spcPts val="0"/>
              </a:spcAft>
              <a:buNone/>
            </a:pPr>
            <a:r>
              <a:rPr lang="tr-TR" sz="2100">
                <a:solidFill>
                  <a:srgbClr val="0000FF"/>
                </a:solidFill>
                <a:latin typeface="Consolas"/>
                <a:ea typeface="Consolas"/>
                <a:cs typeface="Consolas"/>
                <a:sym typeface="Consolas"/>
              </a:rPr>
              <a:t>print</a:t>
            </a:r>
            <a:r>
              <a:rPr lang="tr-TR" sz="2100">
                <a:solidFill>
                  <a:srgbClr val="434343"/>
                </a:solidFill>
                <a:latin typeface="Consolas"/>
                <a:ea typeface="Consolas"/>
                <a:cs typeface="Consolas"/>
                <a:sym typeface="Consolas"/>
              </a:rPr>
              <a:t>(b)</a:t>
            </a:r>
            <a:endParaRPr sz="1900">
              <a:solidFill>
                <a:srgbClr val="434343"/>
              </a:solidFill>
              <a:latin typeface="Consolas"/>
              <a:ea typeface="Consolas"/>
              <a:cs typeface="Consolas"/>
              <a:sym typeface="Consolas"/>
            </a:endParaRPr>
          </a:p>
          <a:p>
            <a:pPr indent="0" lvl="0" marL="0" rtl="0" algn="l">
              <a:lnSpc>
                <a:spcPct val="100000"/>
              </a:lnSpc>
              <a:spcBef>
                <a:spcPts val="0"/>
              </a:spcBef>
              <a:spcAft>
                <a:spcPts val="0"/>
              </a:spcAft>
              <a:buNone/>
            </a:pPr>
            <a:r>
              <a:t/>
            </a:r>
            <a:endParaRPr sz="2200">
              <a:solidFill>
                <a:srgbClr val="434343"/>
              </a:solidFill>
              <a:latin typeface="Montserrat Light"/>
              <a:ea typeface="Montserrat Light"/>
              <a:cs typeface="Montserrat Light"/>
              <a:sym typeface="Montserrat Light"/>
            </a:endParaRPr>
          </a:p>
        </p:txBody>
      </p:sp>
      <p:sp>
        <p:nvSpPr>
          <p:cNvPr id="1201" name="Google Shape;1201;p45"/>
          <p:cNvSpPr txBox="1"/>
          <p:nvPr/>
        </p:nvSpPr>
        <p:spPr>
          <a:xfrm>
            <a:off x="364025" y="2368099"/>
            <a:ext cx="7665900" cy="495000"/>
          </a:xfrm>
          <a:prstGeom prst="rect">
            <a:avLst/>
          </a:prstGeom>
          <a:solidFill>
            <a:srgbClr val="B7B7B7"/>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tr-TR" sz="2200">
                <a:solidFill>
                  <a:srgbClr val="434343"/>
                </a:solidFill>
                <a:latin typeface="Consolas"/>
                <a:ea typeface="Consolas"/>
                <a:cs typeface="Consolas"/>
                <a:sym typeface="Consolas"/>
              </a:rPr>
              <a:t>{'a', 'e', 'i', 'd', 'l', 'p', 'h'}</a:t>
            </a:r>
            <a:endParaRPr sz="2000">
              <a:solidFill>
                <a:srgbClr val="434343"/>
              </a:solidFill>
              <a:latin typeface="Consolas"/>
              <a:ea typeface="Consolas"/>
              <a:cs typeface="Consolas"/>
              <a:sym typeface="Consolas"/>
            </a:endParaRPr>
          </a:p>
        </p:txBody>
      </p:sp>
      <p:sp>
        <p:nvSpPr>
          <p:cNvPr id="1202" name="Google Shape;1202;p45"/>
          <p:cNvSpPr txBox="1"/>
          <p:nvPr/>
        </p:nvSpPr>
        <p:spPr>
          <a:xfrm>
            <a:off x="364025" y="2899627"/>
            <a:ext cx="7665900" cy="495000"/>
          </a:xfrm>
          <a:prstGeom prst="rect">
            <a:avLst/>
          </a:prstGeom>
          <a:solidFill>
            <a:srgbClr val="B7B7B7"/>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tr-TR" sz="2200">
                <a:solidFill>
                  <a:srgbClr val="434343"/>
                </a:solidFill>
                <a:latin typeface="Consolas"/>
                <a:ea typeface="Consolas"/>
                <a:cs typeface="Consolas"/>
                <a:sym typeface="Consolas"/>
              </a:rPr>
              <a:t>{'d', 'l', 'o', 'p', 'n', 'i', 'h'}</a:t>
            </a:r>
            <a:endParaRPr sz="2000">
              <a:solidFill>
                <a:srgbClr val="434343"/>
              </a:solidFill>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6" name="Shape 1206"/>
        <p:cNvGrpSpPr/>
        <p:nvPr/>
      </p:nvGrpSpPr>
      <p:grpSpPr>
        <a:xfrm>
          <a:off x="0" y="0"/>
          <a:ext cx="0" cy="0"/>
          <a:chOff x="0" y="0"/>
          <a:chExt cx="0" cy="0"/>
        </a:xfrm>
      </p:grpSpPr>
      <p:sp>
        <p:nvSpPr>
          <p:cNvPr id="1207" name="Google Shape;1207;p46"/>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1208" name="Google Shape;1208;p46"/>
          <p:cNvSpPr txBox="1"/>
          <p:nvPr>
            <p:ph idx="4294967295" type="subTitle"/>
          </p:nvPr>
        </p:nvSpPr>
        <p:spPr>
          <a:xfrm>
            <a:off x="220025" y="647800"/>
            <a:ext cx="8321100" cy="709800"/>
          </a:xfrm>
          <a:prstGeom prst="rect">
            <a:avLst/>
          </a:prstGeom>
          <a:noFill/>
          <a:ln>
            <a:noFill/>
          </a:ln>
        </p:spPr>
        <p:txBody>
          <a:bodyPr anchorCtr="0" anchor="t" bIns="0" lIns="0" spcFirstLastPara="1" rIns="0" wrap="square" tIns="0">
            <a:noAutofit/>
          </a:bodyPr>
          <a:lstStyle/>
          <a:p>
            <a:pPr indent="-368300" lvl="0" marL="457200" marR="0" rtl="0" algn="l">
              <a:lnSpc>
                <a:spcPct val="110000"/>
              </a:lnSpc>
              <a:spcBef>
                <a:spcPts val="600"/>
              </a:spcBef>
              <a:spcAft>
                <a:spcPts val="0"/>
              </a:spcAft>
              <a:buClr>
                <a:srgbClr val="741B47"/>
              </a:buClr>
              <a:buSzPts val="2200"/>
              <a:buFont typeface="Barlow Light"/>
              <a:buChar char="▸"/>
            </a:pPr>
            <a:r>
              <a:rPr lang="tr-TR" sz="2200">
                <a:solidFill>
                  <a:srgbClr val="434343"/>
                </a:solidFill>
                <a:latin typeface="Montserrat Light"/>
                <a:ea typeface="Montserrat Light"/>
                <a:cs typeface="Montserrat Light"/>
                <a:sym typeface="Montserrat Light"/>
              </a:rPr>
              <a:t>Basic </a:t>
            </a:r>
            <a:r>
              <a:rPr lang="tr-TR" sz="2200">
                <a:solidFill>
                  <a:srgbClr val="434343"/>
                </a:solidFill>
                <a:highlight>
                  <a:srgbClr val="EFEFEF"/>
                </a:highlight>
                <a:latin typeface="Consolas"/>
                <a:ea typeface="Consolas"/>
                <a:cs typeface="Consolas"/>
                <a:sym typeface="Consolas"/>
              </a:rPr>
              <a:t>set</a:t>
            </a:r>
            <a:r>
              <a:rPr lang="tr-TR" sz="2200">
                <a:solidFill>
                  <a:srgbClr val="434343"/>
                </a:solidFill>
                <a:latin typeface="Montserrat Light"/>
                <a:ea typeface="Montserrat Light"/>
                <a:cs typeface="Montserrat Light"/>
                <a:sym typeface="Montserrat Light"/>
              </a:rPr>
              <a:t> operations :</a:t>
            </a:r>
            <a:endParaRPr b="0" i="0" sz="2200" u="none" cap="none" strike="noStrike">
              <a:solidFill>
                <a:srgbClr val="434343"/>
              </a:solidFill>
              <a:latin typeface="Montserrat Light"/>
              <a:ea typeface="Montserrat Light"/>
              <a:cs typeface="Montserrat Light"/>
              <a:sym typeface="Montserrat Light"/>
            </a:endParaRPr>
          </a:p>
          <a:p>
            <a:pPr indent="0" lvl="0" marL="0" marR="0" rtl="0" algn="l">
              <a:lnSpc>
                <a:spcPct val="110000"/>
              </a:lnSpc>
              <a:spcBef>
                <a:spcPts val="1000"/>
              </a:spcBef>
              <a:spcAft>
                <a:spcPts val="0"/>
              </a:spcAft>
              <a:buClr>
                <a:schemeClr val="accent1"/>
              </a:buClr>
              <a:buSzPts val="1800"/>
              <a:buFont typeface="Barlow Light"/>
              <a:buNone/>
            </a:pPr>
            <a:r>
              <a:t/>
            </a:r>
            <a:endParaRPr b="0" i="0" sz="2200" u="none" cap="none" strike="noStrike">
              <a:solidFill>
                <a:srgbClr val="434343"/>
              </a:solidFill>
              <a:latin typeface="Montserrat Light"/>
              <a:ea typeface="Montserrat Light"/>
              <a:cs typeface="Montserrat Light"/>
              <a:sym typeface="Montserrat Light"/>
            </a:endParaRPr>
          </a:p>
        </p:txBody>
      </p:sp>
      <p:sp>
        <p:nvSpPr>
          <p:cNvPr id="1209" name="Google Shape;1209;p46"/>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Main Operations with </a:t>
            </a:r>
            <a:r>
              <a:rPr lang="tr-TR" sz="4000">
                <a:solidFill>
                  <a:srgbClr val="741B47"/>
                </a:solidFill>
                <a:highlight>
                  <a:srgbClr val="EFEFEF"/>
                </a:highlight>
                <a:latin typeface="Consolas"/>
                <a:ea typeface="Consolas"/>
                <a:cs typeface="Consolas"/>
                <a:sym typeface="Consolas"/>
              </a:rPr>
              <a:t>set</a:t>
            </a:r>
            <a:r>
              <a:rPr lang="tr-TR" sz="4000">
                <a:solidFill>
                  <a:srgbClr val="741B47"/>
                </a:solidFill>
                <a:latin typeface="Montserrat"/>
                <a:ea typeface="Montserrat"/>
                <a:cs typeface="Montserrat"/>
                <a:sym typeface="Montserrat"/>
              </a:rPr>
              <a:t>s</a:t>
            </a:r>
            <a:endParaRPr sz="4000">
              <a:solidFill>
                <a:srgbClr val="419DD3"/>
              </a:solidFill>
              <a:highlight>
                <a:srgbClr val="EFEFEF"/>
              </a:highlight>
              <a:latin typeface="Consolas"/>
              <a:ea typeface="Consolas"/>
              <a:cs typeface="Consolas"/>
              <a:sym typeface="Consolas"/>
            </a:endParaRPr>
          </a:p>
        </p:txBody>
      </p:sp>
      <p:sp>
        <p:nvSpPr>
          <p:cNvPr id="1210" name="Google Shape;1210;p46"/>
          <p:cNvSpPr/>
          <p:nvPr/>
        </p:nvSpPr>
        <p:spPr>
          <a:xfrm>
            <a:off x="2529936" y="2998036"/>
            <a:ext cx="2423400" cy="2069100"/>
          </a:xfrm>
          <a:prstGeom prst="ellipse">
            <a:avLst/>
          </a:prstGeom>
          <a:solidFill>
            <a:srgbClr val="00B5DD">
              <a:alpha val="29409"/>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6"/>
          <p:cNvSpPr/>
          <p:nvPr/>
        </p:nvSpPr>
        <p:spPr>
          <a:xfrm>
            <a:off x="3912333" y="2998036"/>
            <a:ext cx="2423400" cy="2069100"/>
          </a:xfrm>
          <a:prstGeom prst="ellipse">
            <a:avLst/>
          </a:prstGeom>
          <a:solidFill>
            <a:srgbClr val="B6D7A8">
              <a:alpha val="3333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6"/>
          <p:cNvSpPr txBox="1"/>
          <p:nvPr/>
        </p:nvSpPr>
        <p:spPr>
          <a:xfrm>
            <a:off x="2147725" y="2911625"/>
            <a:ext cx="382200" cy="50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1600">
                <a:latin typeface="Barlow"/>
                <a:ea typeface="Barlow"/>
                <a:cs typeface="Barlow"/>
                <a:sym typeface="Barlow"/>
              </a:rPr>
              <a:t>a</a:t>
            </a:r>
            <a:endParaRPr b="1" sz="1600">
              <a:latin typeface="Barlow"/>
              <a:ea typeface="Barlow"/>
              <a:cs typeface="Barlow"/>
              <a:sym typeface="Barlow"/>
            </a:endParaRPr>
          </a:p>
        </p:txBody>
      </p:sp>
      <p:sp>
        <p:nvSpPr>
          <p:cNvPr id="1213" name="Google Shape;1213;p46"/>
          <p:cNvSpPr txBox="1"/>
          <p:nvPr/>
        </p:nvSpPr>
        <p:spPr>
          <a:xfrm>
            <a:off x="6237076" y="2911625"/>
            <a:ext cx="382200" cy="50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1600">
                <a:latin typeface="Barlow"/>
                <a:ea typeface="Barlow"/>
                <a:cs typeface="Barlow"/>
                <a:sym typeface="Barlow"/>
              </a:rPr>
              <a:t>b</a:t>
            </a:r>
            <a:endParaRPr b="1" sz="1600">
              <a:latin typeface="Barlow"/>
              <a:ea typeface="Barlow"/>
              <a:cs typeface="Barlow"/>
              <a:sym typeface="Barlow"/>
            </a:endParaRPr>
          </a:p>
        </p:txBody>
      </p:sp>
      <p:sp>
        <p:nvSpPr>
          <p:cNvPr id="1214" name="Google Shape;1214;p46"/>
          <p:cNvSpPr txBox="1"/>
          <p:nvPr/>
        </p:nvSpPr>
        <p:spPr>
          <a:xfrm>
            <a:off x="3121725" y="3229575"/>
            <a:ext cx="2367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a:solidFill>
                  <a:srgbClr val="073763"/>
                </a:solidFill>
                <a:latin typeface="Barlow Medium"/>
                <a:ea typeface="Barlow Medium"/>
                <a:cs typeface="Barlow Medium"/>
                <a:sym typeface="Barlow Medium"/>
              </a:rPr>
              <a:t>a</a:t>
            </a:r>
            <a:endParaRPr>
              <a:solidFill>
                <a:srgbClr val="073763"/>
              </a:solidFill>
              <a:latin typeface="Barlow Medium"/>
              <a:ea typeface="Barlow Medium"/>
              <a:cs typeface="Barlow Medium"/>
              <a:sym typeface="Barlow Medium"/>
            </a:endParaRPr>
          </a:p>
        </p:txBody>
      </p:sp>
      <p:sp>
        <p:nvSpPr>
          <p:cNvPr id="1215" name="Google Shape;1215;p46"/>
          <p:cNvSpPr txBox="1"/>
          <p:nvPr/>
        </p:nvSpPr>
        <p:spPr>
          <a:xfrm>
            <a:off x="3274125" y="3762975"/>
            <a:ext cx="2367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a:solidFill>
                  <a:srgbClr val="073763"/>
                </a:solidFill>
                <a:latin typeface="Barlow Medium"/>
                <a:ea typeface="Barlow Medium"/>
                <a:cs typeface="Barlow Medium"/>
                <a:sym typeface="Barlow Medium"/>
              </a:rPr>
              <a:t>e</a:t>
            </a:r>
            <a:endParaRPr>
              <a:solidFill>
                <a:srgbClr val="073763"/>
              </a:solidFill>
              <a:latin typeface="Barlow Medium"/>
              <a:ea typeface="Barlow Medium"/>
              <a:cs typeface="Barlow Medium"/>
              <a:sym typeface="Barlow Medium"/>
            </a:endParaRPr>
          </a:p>
        </p:txBody>
      </p:sp>
      <p:sp>
        <p:nvSpPr>
          <p:cNvPr id="1216" name="Google Shape;1216;p46"/>
          <p:cNvSpPr txBox="1"/>
          <p:nvPr/>
        </p:nvSpPr>
        <p:spPr>
          <a:xfrm>
            <a:off x="4264725" y="4372575"/>
            <a:ext cx="2367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a:solidFill>
                  <a:srgbClr val="073763"/>
                </a:solidFill>
                <a:latin typeface="Barlow Medium"/>
                <a:ea typeface="Barlow Medium"/>
                <a:cs typeface="Barlow Medium"/>
                <a:sym typeface="Barlow Medium"/>
              </a:rPr>
              <a:t>d</a:t>
            </a:r>
            <a:endParaRPr>
              <a:solidFill>
                <a:srgbClr val="073763"/>
              </a:solidFill>
              <a:latin typeface="Barlow Medium"/>
              <a:ea typeface="Barlow Medium"/>
              <a:cs typeface="Barlow Medium"/>
              <a:sym typeface="Barlow Medium"/>
            </a:endParaRPr>
          </a:p>
        </p:txBody>
      </p:sp>
      <p:sp>
        <p:nvSpPr>
          <p:cNvPr id="1217" name="Google Shape;1217;p46"/>
          <p:cNvSpPr txBox="1"/>
          <p:nvPr/>
        </p:nvSpPr>
        <p:spPr>
          <a:xfrm>
            <a:off x="4028025" y="3892750"/>
            <a:ext cx="2367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a:solidFill>
                  <a:srgbClr val="073763"/>
                </a:solidFill>
                <a:latin typeface="Barlow Medium"/>
                <a:ea typeface="Barlow Medium"/>
                <a:cs typeface="Barlow Medium"/>
                <a:sym typeface="Barlow Medium"/>
              </a:rPr>
              <a:t>p</a:t>
            </a:r>
            <a:endParaRPr>
              <a:solidFill>
                <a:srgbClr val="073763"/>
              </a:solidFill>
              <a:latin typeface="Barlow Medium"/>
              <a:ea typeface="Barlow Medium"/>
              <a:cs typeface="Barlow Medium"/>
              <a:sym typeface="Barlow Medium"/>
            </a:endParaRPr>
          </a:p>
        </p:txBody>
      </p:sp>
      <p:sp>
        <p:nvSpPr>
          <p:cNvPr id="1218" name="Google Shape;1218;p46"/>
          <p:cNvSpPr txBox="1"/>
          <p:nvPr/>
        </p:nvSpPr>
        <p:spPr>
          <a:xfrm>
            <a:off x="4519900" y="3853325"/>
            <a:ext cx="2367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a:solidFill>
                  <a:srgbClr val="073763"/>
                </a:solidFill>
                <a:latin typeface="Barlow Medium"/>
                <a:ea typeface="Barlow Medium"/>
                <a:cs typeface="Barlow Medium"/>
                <a:sym typeface="Barlow Medium"/>
              </a:rPr>
              <a:t>h</a:t>
            </a:r>
            <a:endParaRPr>
              <a:solidFill>
                <a:srgbClr val="073763"/>
              </a:solidFill>
              <a:latin typeface="Barlow Medium"/>
              <a:ea typeface="Barlow Medium"/>
              <a:cs typeface="Barlow Medium"/>
              <a:sym typeface="Barlow Medium"/>
            </a:endParaRPr>
          </a:p>
        </p:txBody>
      </p:sp>
      <p:sp>
        <p:nvSpPr>
          <p:cNvPr id="1219" name="Google Shape;1219;p46"/>
          <p:cNvSpPr txBox="1"/>
          <p:nvPr/>
        </p:nvSpPr>
        <p:spPr>
          <a:xfrm>
            <a:off x="4180425" y="3412925"/>
            <a:ext cx="2367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a:solidFill>
                  <a:srgbClr val="073763"/>
                </a:solidFill>
                <a:latin typeface="Barlow Medium"/>
                <a:ea typeface="Barlow Medium"/>
                <a:cs typeface="Barlow Medium"/>
                <a:sym typeface="Barlow Medium"/>
              </a:rPr>
              <a:t>i</a:t>
            </a:r>
            <a:endParaRPr>
              <a:solidFill>
                <a:srgbClr val="073763"/>
              </a:solidFill>
              <a:latin typeface="Barlow Medium"/>
              <a:ea typeface="Barlow Medium"/>
              <a:cs typeface="Barlow Medium"/>
              <a:sym typeface="Barlow Medium"/>
            </a:endParaRPr>
          </a:p>
        </p:txBody>
      </p:sp>
      <p:sp>
        <p:nvSpPr>
          <p:cNvPr id="1220" name="Google Shape;1220;p46"/>
          <p:cNvSpPr txBox="1"/>
          <p:nvPr/>
        </p:nvSpPr>
        <p:spPr>
          <a:xfrm>
            <a:off x="4332825" y="3870125"/>
            <a:ext cx="2367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a:solidFill>
                  <a:srgbClr val="073763"/>
                </a:solidFill>
                <a:latin typeface="Barlow Medium"/>
                <a:ea typeface="Barlow Medium"/>
                <a:cs typeface="Barlow Medium"/>
                <a:sym typeface="Barlow Medium"/>
              </a:rPr>
              <a:t>l</a:t>
            </a:r>
            <a:endParaRPr>
              <a:solidFill>
                <a:srgbClr val="073763"/>
              </a:solidFill>
              <a:latin typeface="Barlow Medium"/>
              <a:ea typeface="Barlow Medium"/>
              <a:cs typeface="Barlow Medium"/>
              <a:sym typeface="Barlow Medium"/>
            </a:endParaRPr>
          </a:p>
        </p:txBody>
      </p:sp>
      <p:sp>
        <p:nvSpPr>
          <p:cNvPr id="1221" name="Google Shape;1221;p46"/>
          <p:cNvSpPr txBox="1"/>
          <p:nvPr/>
        </p:nvSpPr>
        <p:spPr>
          <a:xfrm>
            <a:off x="5179125" y="4524975"/>
            <a:ext cx="2367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a:solidFill>
                  <a:srgbClr val="073763"/>
                </a:solidFill>
                <a:latin typeface="Barlow Medium"/>
                <a:ea typeface="Barlow Medium"/>
                <a:cs typeface="Barlow Medium"/>
                <a:sym typeface="Barlow Medium"/>
              </a:rPr>
              <a:t>o</a:t>
            </a:r>
            <a:endParaRPr>
              <a:solidFill>
                <a:srgbClr val="073763"/>
              </a:solidFill>
              <a:latin typeface="Barlow Medium"/>
              <a:ea typeface="Barlow Medium"/>
              <a:cs typeface="Barlow Medium"/>
              <a:sym typeface="Barlow Medium"/>
            </a:endParaRPr>
          </a:p>
        </p:txBody>
      </p:sp>
      <p:sp>
        <p:nvSpPr>
          <p:cNvPr id="1222" name="Google Shape;1222;p46"/>
          <p:cNvSpPr txBox="1"/>
          <p:nvPr/>
        </p:nvSpPr>
        <p:spPr>
          <a:xfrm>
            <a:off x="5179125" y="3381975"/>
            <a:ext cx="2367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a:solidFill>
                  <a:srgbClr val="073763"/>
                </a:solidFill>
                <a:latin typeface="Barlow Medium"/>
                <a:ea typeface="Barlow Medium"/>
                <a:cs typeface="Barlow Medium"/>
                <a:sym typeface="Barlow Medium"/>
              </a:rPr>
              <a:t>n</a:t>
            </a:r>
            <a:endParaRPr>
              <a:solidFill>
                <a:srgbClr val="073763"/>
              </a:solidFill>
              <a:latin typeface="Barlow Medium"/>
              <a:ea typeface="Barlow Medium"/>
              <a:cs typeface="Barlow Medium"/>
              <a:sym typeface="Barlow Medium"/>
            </a:endParaRPr>
          </a:p>
        </p:txBody>
      </p:sp>
      <p:sp>
        <p:nvSpPr>
          <p:cNvPr id="1223" name="Google Shape;1223;p46"/>
          <p:cNvSpPr txBox="1"/>
          <p:nvPr/>
        </p:nvSpPr>
        <p:spPr>
          <a:xfrm>
            <a:off x="389625" y="1306750"/>
            <a:ext cx="8321100" cy="8829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tr-TR" sz="2200">
                <a:solidFill>
                  <a:srgbClr val="0000FF"/>
                </a:solidFill>
                <a:latin typeface="Consolas"/>
                <a:ea typeface="Consolas"/>
                <a:cs typeface="Consolas"/>
                <a:sym typeface="Consolas"/>
              </a:rPr>
              <a:t>print</a:t>
            </a:r>
            <a:r>
              <a:rPr lang="tr-TR" sz="2200">
                <a:solidFill>
                  <a:srgbClr val="434343"/>
                </a:solidFill>
                <a:latin typeface="Consolas"/>
                <a:ea typeface="Consolas"/>
                <a:cs typeface="Consolas"/>
                <a:sym typeface="Consolas"/>
              </a:rPr>
              <a:t>(a - b)</a:t>
            </a:r>
            <a:endParaRPr sz="2200">
              <a:solidFill>
                <a:srgbClr val="434343"/>
              </a:solidFill>
              <a:latin typeface="Consolas"/>
              <a:ea typeface="Consolas"/>
              <a:cs typeface="Consolas"/>
              <a:sym typeface="Consolas"/>
            </a:endParaRPr>
          </a:p>
          <a:p>
            <a:pPr indent="0" lvl="0" marL="0" rtl="0" algn="l">
              <a:lnSpc>
                <a:spcPct val="100000"/>
              </a:lnSpc>
              <a:spcBef>
                <a:spcPts val="0"/>
              </a:spcBef>
              <a:spcAft>
                <a:spcPts val="0"/>
              </a:spcAft>
              <a:buNone/>
            </a:pPr>
            <a:r>
              <a:rPr lang="tr-TR" sz="2200">
                <a:solidFill>
                  <a:srgbClr val="0000FF"/>
                </a:solidFill>
                <a:latin typeface="Consolas"/>
                <a:ea typeface="Consolas"/>
                <a:cs typeface="Consolas"/>
                <a:sym typeface="Consolas"/>
              </a:rPr>
              <a:t>print</a:t>
            </a:r>
            <a:r>
              <a:rPr lang="tr-TR" sz="2200">
                <a:solidFill>
                  <a:srgbClr val="434343"/>
                </a:solidFill>
                <a:latin typeface="Consolas"/>
                <a:ea typeface="Consolas"/>
                <a:cs typeface="Consolas"/>
                <a:sym typeface="Consolas"/>
              </a:rPr>
              <a:t>(a.difference(b))</a:t>
            </a:r>
            <a:endParaRPr sz="2200">
              <a:solidFill>
                <a:srgbClr val="434343"/>
              </a:solidFill>
              <a:latin typeface="Consolas"/>
              <a:ea typeface="Consolas"/>
              <a:cs typeface="Consolas"/>
              <a:sym typeface="Consolas"/>
            </a:endParaRPr>
          </a:p>
        </p:txBody>
      </p:sp>
      <p:sp>
        <p:nvSpPr>
          <p:cNvPr id="1224" name="Google Shape;1224;p46"/>
          <p:cNvSpPr txBox="1"/>
          <p:nvPr/>
        </p:nvSpPr>
        <p:spPr>
          <a:xfrm>
            <a:off x="389625" y="2297353"/>
            <a:ext cx="8321100" cy="626400"/>
          </a:xfrm>
          <a:prstGeom prst="rect">
            <a:avLst/>
          </a:prstGeom>
          <a:solidFill>
            <a:srgbClr val="B7B7B7"/>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tr-TR" sz="2200">
                <a:solidFill>
                  <a:srgbClr val="434343"/>
                </a:solidFill>
                <a:latin typeface="Consolas"/>
                <a:ea typeface="Consolas"/>
                <a:cs typeface="Consolas"/>
                <a:sym typeface="Consolas"/>
              </a:rPr>
              <a:t>{'a', 'e'}</a:t>
            </a:r>
            <a:endParaRPr sz="2000">
              <a:solidFill>
                <a:srgbClr val="434343"/>
              </a:solidFill>
              <a:latin typeface="Consolas"/>
              <a:ea typeface="Consolas"/>
              <a:cs typeface="Consolas"/>
              <a:sym typeface="Consolas"/>
            </a:endParaRPr>
          </a:p>
        </p:txBody>
      </p:sp>
      <p:sp>
        <p:nvSpPr>
          <p:cNvPr id="1225" name="Google Shape;1225;p46"/>
          <p:cNvSpPr/>
          <p:nvPr/>
        </p:nvSpPr>
        <p:spPr>
          <a:xfrm>
            <a:off x="2533642" y="3007052"/>
            <a:ext cx="1896375" cy="2076475"/>
          </a:xfrm>
          <a:custGeom>
            <a:rect b="b" l="l" r="r" t="t"/>
            <a:pathLst>
              <a:path extrusionOk="0" h="83059" w="75855">
                <a:moveTo>
                  <a:pt x="75819" y="7353"/>
                </a:moveTo>
                <a:cubicBezTo>
                  <a:pt x="75438" y="6337"/>
                  <a:pt x="72962" y="4686"/>
                  <a:pt x="69723" y="3543"/>
                </a:cubicBezTo>
                <a:cubicBezTo>
                  <a:pt x="66485" y="2400"/>
                  <a:pt x="60579" y="1067"/>
                  <a:pt x="56388" y="495"/>
                </a:cubicBezTo>
                <a:cubicBezTo>
                  <a:pt x="52197" y="-76"/>
                  <a:pt x="48578" y="-76"/>
                  <a:pt x="44577" y="114"/>
                </a:cubicBezTo>
                <a:cubicBezTo>
                  <a:pt x="40577" y="305"/>
                  <a:pt x="36068" y="749"/>
                  <a:pt x="32385" y="1638"/>
                </a:cubicBezTo>
                <a:cubicBezTo>
                  <a:pt x="28702" y="2527"/>
                  <a:pt x="25273" y="4051"/>
                  <a:pt x="22479" y="5448"/>
                </a:cubicBezTo>
                <a:cubicBezTo>
                  <a:pt x="19685" y="6845"/>
                  <a:pt x="18225" y="7671"/>
                  <a:pt x="15621" y="10020"/>
                </a:cubicBezTo>
                <a:cubicBezTo>
                  <a:pt x="13018" y="12370"/>
                  <a:pt x="9271" y="16180"/>
                  <a:pt x="6858" y="19545"/>
                </a:cubicBezTo>
                <a:cubicBezTo>
                  <a:pt x="4445" y="22911"/>
                  <a:pt x="2223" y="25260"/>
                  <a:pt x="1143" y="30213"/>
                </a:cubicBezTo>
                <a:cubicBezTo>
                  <a:pt x="64" y="35166"/>
                  <a:pt x="-381" y="44056"/>
                  <a:pt x="381" y="49263"/>
                </a:cubicBezTo>
                <a:cubicBezTo>
                  <a:pt x="1143" y="54470"/>
                  <a:pt x="3429" y="57836"/>
                  <a:pt x="5715" y="61455"/>
                </a:cubicBezTo>
                <a:cubicBezTo>
                  <a:pt x="8001" y="65075"/>
                  <a:pt x="10541" y="68123"/>
                  <a:pt x="14097" y="70980"/>
                </a:cubicBezTo>
                <a:cubicBezTo>
                  <a:pt x="17653" y="73838"/>
                  <a:pt x="22098" y="76632"/>
                  <a:pt x="27051" y="78600"/>
                </a:cubicBezTo>
                <a:cubicBezTo>
                  <a:pt x="32004" y="80569"/>
                  <a:pt x="38227" y="82220"/>
                  <a:pt x="43815" y="82791"/>
                </a:cubicBezTo>
                <a:cubicBezTo>
                  <a:pt x="49403" y="83363"/>
                  <a:pt x="55944" y="82982"/>
                  <a:pt x="60579" y="82029"/>
                </a:cubicBezTo>
                <a:cubicBezTo>
                  <a:pt x="65215" y="81077"/>
                  <a:pt x="69088" y="78219"/>
                  <a:pt x="71628" y="77076"/>
                </a:cubicBezTo>
                <a:cubicBezTo>
                  <a:pt x="74168" y="75933"/>
                  <a:pt x="75883" y="75933"/>
                  <a:pt x="75819" y="75171"/>
                </a:cubicBezTo>
                <a:cubicBezTo>
                  <a:pt x="75756" y="74409"/>
                  <a:pt x="73216" y="74155"/>
                  <a:pt x="71247" y="72504"/>
                </a:cubicBezTo>
                <a:cubicBezTo>
                  <a:pt x="69279" y="70853"/>
                  <a:pt x="66294" y="68377"/>
                  <a:pt x="64008" y="65265"/>
                </a:cubicBezTo>
                <a:cubicBezTo>
                  <a:pt x="61722" y="62154"/>
                  <a:pt x="58928" y="57264"/>
                  <a:pt x="57531" y="53835"/>
                </a:cubicBezTo>
                <a:cubicBezTo>
                  <a:pt x="56134" y="50406"/>
                  <a:pt x="56007" y="47803"/>
                  <a:pt x="55626" y="44691"/>
                </a:cubicBezTo>
                <a:cubicBezTo>
                  <a:pt x="55245" y="41580"/>
                  <a:pt x="54674" y="38468"/>
                  <a:pt x="55245" y="35166"/>
                </a:cubicBezTo>
                <a:cubicBezTo>
                  <a:pt x="55817" y="31864"/>
                  <a:pt x="57976" y="27610"/>
                  <a:pt x="59055" y="24879"/>
                </a:cubicBezTo>
                <a:cubicBezTo>
                  <a:pt x="60135" y="22149"/>
                  <a:pt x="60325" y="20752"/>
                  <a:pt x="61722" y="18783"/>
                </a:cubicBezTo>
                <a:cubicBezTo>
                  <a:pt x="63119" y="16815"/>
                  <a:pt x="65723" y="14592"/>
                  <a:pt x="67437" y="13068"/>
                </a:cubicBezTo>
                <a:cubicBezTo>
                  <a:pt x="69152" y="11544"/>
                  <a:pt x="70612" y="10592"/>
                  <a:pt x="72009" y="9639"/>
                </a:cubicBezTo>
                <a:cubicBezTo>
                  <a:pt x="73406" y="8687"/>
                  <a:pt x="76200" y="8369"/>
                  <a:pt x="75819" y="7353"/>
                </a:cubicBezTo>
                <a:close/>
              </a:path>
            </a:pathLst>
          </a:custGeom>
          <a:noFill/>
          <a:ln cap="flat" cmpd="sng" w="28575">
            <a:solidFill>
              <a:srgbClr val="0000FF"/>
            </a:solidFill>
            <a:prstDash val="solid"/>
            <a:round/>
            <a:headEnd len="med" w="med" type="none"/>
            <a:tailEnd len="med" w="med" type="none"/>
          </a:ln>
        </p:spPr>
      </p:sp>
      <p:sp>
        <p:nvSpPr>
          <p:cNvPr id="1226" name="Google Shape;1226;p46"/>
          <p:cNvSpPr txBox="1"/>
          <p:nvPr/>
        </p:nvSpPr>
        <p:spPr>
          <a:xfrm>
            <a:off x="5941500" y="730450"/>
            <a:ext cx="2793000" cy="468600"/>
          </a:xfrm>
          <a:prstGeom prst="rect">
            <a:avLst/>
          </a:prstGeom>
          <a:solidFill>
            <a:srgbClr val="F3F3F3"/>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tr-TR" sz="2200" u="none" cap="none" strike="noStrike">
                <a:solidFill>
                  <a:srgbClr val="434343"/>
                </a:solidFill>
                <a:latin typeface="Consolas"/>
                <a:ea typeface="Consolas"/>
                <a:cs typeface="Consolas"/>
                <a:sym typeface="Consolas"/>
              </a:rPr>
              <a:t>.</a:t>
            </a:r>
            <a:r>
              <a:rPr lang="tr-TR" sz="2200">
                <a:solidFill>
                  <a:srgbClr val="FF00FF"/>
                </a:solidFill>
                <a:latin typeface="Consolas"/>
                <a:ea typeface="Consolas"/>
                <a:cs typeface="Consolas"/>
                <a:sym typeface="Consolas"/>
              </a:rPr>
              <a:t>difference</a:t>
            </a:r>
            <a:r>
              <a:rPr b="0" i="0" lang="tr-TR" sz="2200" u="none" cap="none" strike="noStrike">
                <a:solidFill>
                  <a:srgbClr val="434343"/>
                </a:solidFill>
                <a:latin typeface="Consolas"/>
                <a:ea typeface="Consolas"/>
                <a:cs typeface="Consolas"/>
                <a:sym typeface="Consolas"/>
              </a:rPr>
              <a:t>(arg)</a:t>
            </a:r>
            <a:endParaRPr b="0" i="0" sz="2200" u="none" cap="none" strike="noStrike">
              <a:solidFill>
                <a:srgbClr val="434343"/>
              </a:solidFill>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1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348" name="Google Shape;348;p11"/>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Creating a </a:t>
            </a:r>
            <a:r>
              <a:rPr lang="tr-TR" sz="4000">
                <a:solidFill>
                  <a:srgbClr val="741B47"/>
                </a:solidFill>
                <a:highlight>
                  <a:srgbClr val="EFEFEF"/>
                </a:highlight>
                <a:latin typeface="Consolas"/>
                <a:ea typeface="Consolas"/>
                <a:cs typeface="Consolas"/>
                <a:sym typeface="Consolas"/>
              </a:rPr>
              <a:t>tuple</a:t>
            </a:r>
            <a:endParaRPr sz="4000">
              <a:solidFill>
                <a:srgbClr val="419DD3"/>
              </a:solidFill>
              <a:highlight>
                <a:srgbClr val="EFEFEF"/>
              </a:highlight>
              <a:latin typeface="Consolas"/>
              <a:ea typeface="Consolas"/>
              <a:cs typeface="Consolas"/>
              <a:sym typeface="Consolas"/>
            </a:endParaRPr>
          </a:p>
        </p:txBody>
      </p:sp>
      <p:sp>
        <p:nvSpPr>
          <p:cNvPr id="349" name="Google Shape;349;p11"/>
          <p:cNvSpPr txBox="1"/>
          <p:nvPr>
            <p:ph idx="4294967295" type="subTitle"/>
          </p:nvPr>
        </p:nvSpPr>
        <p:spPr>
          <a:xfrm>
            <a:off x="299525" y="800100"/>
            <a:ext cx="8577000" cy="1430400"/>
          </a:xfrm>
          <a:prstGeom prst="rect">
            <a:avLst/>
          </a:prstGeom>
          <a:noFill/>
          <a:ln>
            <a:noFill/>
          </a:ln>
        </p:spPr>
        <p:txBody>
          <a:bodyPr anchorCtr="0" anchor="t" bIns="0" lIns="0" spcFirstLastPara="1" rIns="0" wrap="square" tIns="0">
            <a:noAutofit/>
          </a:bodyPr>
          <a:lstStyle/>
          <a:p>
            <a:pPr indent="-381000" lvl="0" marL="457200" marR="0" rtl="0" algn="just">
              <a:lnSpc>
                <a:spcPct val="110000"/>
              </a:lnSpc>
              <a:spcBef>
                <a:spcPts val="600"/>
              </a:spcBef>
              <a:spcAft>
                <a:spcPts val="0"/>
              </a:spcAft>
              <a:buClr>
                <a:srgbClr val="741B47"/>
              </a:buClr>
              <a:buSzPts val="2400"/>
              <a:buFont typeface="Montserrat Light"/>
              <a:buChar char="▸"/>
            </a:pPr>
            <a:r>
              <a:rPr b="0" i="0" lang="tr-TR" sz="2400" u="none" cap="none" strike="noStrike">
                <a:solidFill>
                  <a:srgbClr val="434343"/>
                </a:solidFill>
                <a:latin typeface="Montserrat Light"/>
                <a:ea typeface="Montserrat Light"/>
                <a:cs typeface="Montserrat Light"/>
                <a:sym typeface="Montserrat Light"/>
              </a:rPr>
              <a:t>A </a:t>
            </a:r>
            <a:r>
              <a:rPr lang="tr-TR" sz="2400">
                <a:solidFill>
                  <a:srgbClr val="434343"/>
                </a:solidFill>
                <a:highlight>
                  <a:srgbClr val="EFEFEF"/>
                </a:highlight>
                <a:latin typeface="Consolas"/>
                <a:ea typeface="Consolas"/>
                <a:cs typeface="Consolas"/>
                <a:sym typeface="Consolas"/>
              </a:rPr>
              <a:t>tuple</a:t>
            </a:r>
            <a:r>
              <a:rPr b="0" i="0" lang="tr-TR" sz="2400" u="none" cap="none" strike="noStrike">
                <a:solidFill>
                  <a:srgbClr val="434343"/>
                </a:solidFill>
                <a:latin typeface="Montserrat Light"/>
                <a:ea typeface="Montserrat Light"/>
                <a:cs typeface="Montserrat Light"/>
                <a:sym typeface="Montserrat Light"/>
              </a:rPr>
              <a:t> can be created by enclosing values, separated by commas, in </a:t>
            </a:r>
            <a:r>
              <a:rPr lang="tr-TR" sz="2400">
                <a:solidFill>
                  <a:srgbClr val="434343"/>
                </a:solidFill>
                <a:latin typeface="Montserrat Light"/>
                <a:ea typeface="Montserrat Light"/>
                <a:cs typeface="Montserrat Light"/>
                <a:sym typeface="Montserrat Light"/>
              </a:rPr>
              <a:t>parentheses</a:t>
            </a:r>
            <a:r>
              <a:rPr b="0" i="0" lang="tr-TR" sz="2400" u="none" cap="none" strike="noStrike">
                <a:solidFill>
                  <a:srgbClr val="434343"/>
                </a:solidFill>
                <a:latin typeface="Montserrat Light"/>
                <a:ea typeface="Montserrat Light"/>
                <a:cs typeface="Montserrat Light"/>
                <a:sym typeface="Montserrat Light"/>
              </a:rPr>
              <a:t> 👉🏻 </a:t>
            </a:r>
            <a:r>
              <a:rPr lang="tr-TR" sz="2400">
                <a:solidFill>
                  <a:srgbClr val="434343"/>
                </a:solidFill>
                <a:highlight>
                  <a:srgbClr val="EFEFEF"/>
                </a:highlight>
                <a:latin typeface="Consolas"/>
                <a:ea typeface="Consolas"/>
                <a:cs typeface="Consolas"/>
                <a:sym typeface="Consolas"/>
              </a:rPr>
              <a:t>()</a:t>
            </a:r>
            <a:r>
              <a:rPr b="0" i="0" lang="tr-TR" sz="2400" u="none" cap="none" strike="noStrike">
                <a:solidFill>
                  <a:srgbClr val="434343"/>
                </a:solidFill>
                <a:latin typeface="Montserrat Light"/>
                <a:ea typeface="Montserrat Light"/>
                <a:cs typeface="Montserrat Light"/>
                <a:sym typeface="Montserrat Light"/>
              </a:rPr>
              <a:t>.</a:t>
            </a:r>
            <a:endParaRPr b="0" i="0" sz="2400" u="none" cap="none" strike="noStrike">
              <a:solidFill>
                <a:srgbClr val="434343"/>
              </a:solidFill>
              <a:latin typeface="Montserrat Light"/>
              <a:ea typeface="Montserrat Light"/>
              <a:cs typeface="Montserrat Light"/>
              <a:sym typeface="Montserrat Light"/>
            </a:endParaRPr>
          </a:p>
          <a:p>
            <a:pPr indent="-381000" lvl="0" marL="457200" marR="0" rtl="0" algn="just">
              <a:lnSpc>
                <a:spcPct val="110000"/>
              </a:lnSpc>
              <a:spcBef>
                <a:spcPts val="600"/>
              </a:spcBef>
              <a:spcAft>
                <a:spcPts val="0"/>
              </a:spcAft>
              <a:buClr>
                <a:srgbClr val="741B47"/>
              </a:buClr>
              <a:buSzPts val="2400"/>
              <a:buFont typeface="Montserrat Light"/>
              <a:buChar char="▸"/>
            </a:pPr>
            <a:r>
              <a:rPr b="0" i="0" lang="tr-TR" sz="2400" u="none" cap="none" strike="noStrike">
                <a:solidFill>
                  <a:srgbClr val="434343"/>
                </a:solidFill>
                <a:latin typeface="Montserrat Light"/>
                <a:ea typeface="Montserrat Light"/>
                <a:cs typeface="Montserrat Light"/>
                <a:sym typeface="Montserrat Light"/>
              </a:rPr>
              <a:t>Another way to create a </a:t>
            </a:r>
            <a:r>
              <a:rPr lang="tr-TR" sz="2400">
                <a:solidFill>
                  <a:srgbClr val="434343"/>
                </a:solidFill>
                <a:highlight>
                  <a:srgbClr val="EFEFEF"/>
                </a:highlight>
                <a:latin typeface="Consolas"/>
                <a:ea typeface="Consolas"/>
                <a:cs typeface="Consolas"/>
                <a:sym typeface="Consolas"/>
              </a:rPr>
              <a:t>tuple</a:t>
            </a:r>
            <a:r>
              <a:rPr b="0" i="0" lang="tr-TR" sz="2400" u="none" cap="none" strike="noStrike">
                <a:solidFill>
                  <a:srgbClr val="434343"/>
                </a:solidFill>
                <a:latin typeface="Montserrat Light"/>
                <a:ea typeface="Montserrat Light"/>
                <a:cs typeface="Montserrat Light"/>
                <a:sym typeface="Montserrat Light"/>
              </a:rPr>
              <a:t> is to call the </a:t>
            </a:r>
            <a:r>
              <a:rPr lang="tr-TR" sz="2400">
                <a:solidFill>
                  <a:srgbClr val="FF00FF"/>
                </a:solidFill>
                <a:highlight>
                  <a:srgbClr val="EFEFEF"/>
                </a:highlight>
                <a:latin typeface="Consolas"/>
                <a:ea typeface="Consolas"/>
                <a:cs typeface="Consolas"/>
                <a:sym typeface="Consolas"/>
              </a:rPr>
              <a:t>tuple</a:t>
            </a:r>
            <a:r>
              <a:rPr b="0" i="0" lang="tr-TR" sz="2400" u="none" cap="none" strike="noStrike">
                <a:solidFill>
                  <a:srgbClr val="434343"/>
                </a:solidFill>
                <a:highlight>
                  <a:srgbClr val="EFEFEF"/>
                </a:highlight>
                <a:latin typeface="Consolas"/>
                <a:ea typeface="Consolas"/>
                <a:cs typeface="Consolas"/>
                <a:sym typeface="Consolas"/>
              </a:rPr>
              <a:t>()</a:t>
            </a:r>
            <a:r>
              <a:rPr b="0" i="0" lang="tr-TR" sz="2400" u="none" cap="none" strike="noStrike">
                <a:solidFill>
                  <a:srgbClr val="434343"/>
                </a:solidFill>
                <a:latin typeface="Montserrat Light"/>
                <a:ea typeface="Montserrat Light"/>
                <a:cs typeface="Montserrat Light"/>
                <a:sym typeface="Montserrat Light"/>
              </a:rPr>
              <a:t> function.</a:t>
            </a:r>
            <a:endParaRPr b="0" i="0" sz="2400" u="none" cap="none" strike="noStrike">
              <a:solidFill>
                <a:schemeClr val="dk1"/>
              </a:solidFill>
              <a:latin typeface="Montserrat Light"/>
              <a:ea typeface="Montserrat Light"/>
              <a:cs typeface="Montserrat Light"/>
              <a:sym typeface="Montserrat Light"/>
            </a:endParaRPr>
          </a:p>
        </p:txBody>
      </p:sp>
      <p:sp>
        <p:nvSpPr>
          <p:cNvPr id="350" name="Google Shape;350;p11"/>
          <p:cNvSpPr txBox="1"/>
          <p:nvPr/>
        </p:nvSpPr>
        <p:spPr>
          <a:xfrm>
            <a:off x="194775" y="2851550"/>
            <a:ext cx="2156100" cy="1338900"/>
          </a:xfrm>
          <a:prstGeom prst="rect">
            <a:avLst/>
          </a:prstGeom>
          <a:solidFill>
            <a:srgbClr val="D9EAD3"/>
          </a:solidFill>
          <a:ln>
            <a:noFill/>
          </a:ln>
          <a:effectLst>
            <a:outerShdw blurRad="57150" rotWithShape="0" algn="bl" dir="5400000" dist="57150">
              <a:srgbClr val="000000">
                <a:alpha val="48630"/>
              </a:srgbClr>
            </a:outerShdw>
          </a:effectLst>
        </p:spPr>
        <p:txBody>
          <a:bodyPr anchorCtr="0" anchor="t" bIns="91425" lIns="91425" spcFirstLastPara="1" rIns="91425" wrap="square" tIns="91425">
            <a:noAutofit/>
          </a:bodyPr>
          <a:lstStyle/>
          <a:p>
            <a:pPr indent="-419100" lvl="0" marL="457200" marR="0" rtl="0" algn="l">
              <a:lnSpc>
                <a:spcPct val="110000"/>
              </a:lnSpc>
              <a:spcBef>
                <a:spcPts val="600"/>
              </a:spcBef>
              <a:spcAft>
                <a:spcPts val="0"/>
              </a:spcAft>
              <a:buClr>
                <a:srgbClr val="434343"/>
              </a:buClr>
              <a:buSzPts val="3000"/>
              <a:buFont typeface="Arial"/>
              <a:buChar char="●"/>
            </a:pPr>
            <a:r>
              <a:rPr lang="tr-TR" sz="3000">
                <a:solidFill>
                  <a:srgbClr val="434343"/>
                </a:solidFill>
                <a:highlight>
                  <a:srgbClr val="EFEFEF"/>
                </a:highlight>
                <a:latin typeface="Consolas"/>
                <a:ea typeface="Consolas"/>
                <a:cs typeface="Consolas"/>
                <a:sym typeface="Consolas"/>
              </a:rPr>
              <a:t>()</a:t>
            </a:r>
            <a:endParaRPr b="0" i="0" sz="3000" u="none" cap="none" strike="noStrike">
              <a:solidFill>
                <a:srgbClr val="434343"/>
              </a:solidFill>
              <a:highlight>
                <a:srgbClr val="EFEFEF"/>
              </a:highlight>
              <a:latin typeface="Consolas"/>
              <a:ea typeface="Consolas"/>
              <a:cs typeface="Consolas"/>
              <a:sym typeface="Consolas"/>
            </a:endParaRPr>
          </a:p>
          <a:p>
            <a:pPr indent="-419100" lvl="0" marL="457200" marR="0" rtl="0" algn="l">
              <a:lnSpc>
                <a:spcPct val="110000"/>
              </a:lnSpc>
              <a:spcBef>
                <a:spcPts val="0"/>
              </a:spcBef>
              <a:spcAft>
                <a:spcPts val="0"/>
              </a:spcAft>
              <a:buClr>
                <a:srgbClr val="000000"/>
              </a:buClr>
              <a:buSzPts val="3000"/>
              <a:buFont typeface="Arial"/>
              <a:buChar char="●"/>
            </a:pPr>
            <a:r>
              <a:rPr lang="tr-TR" sz="3000">
                <a:solidFill>
                  <a:srgbClr val="FF00FF"/>
                </a:solidFill>
                <a:highlight>
                  <a:srgbClr val="EFEFEF"/>
                </a:highlight>
                <a:latin typeface="Consolas"/>
                <a:ea typeface="Consolas"/>
                <a:cs typeface="Consolas"/>
                <a:sym typeface="Consolas"/>
              </a:rPr>
              <a:t>tuple</a:t>
            </a:r>
            <a:r>
              <a:rPr b="0" i="0" lang="tr-TR" sz="3000" u="none" cap="none" strike="noStrike">
                <a:solidFill>
                  <a:srgbClr val="434343"/>
                </a:solidFill>
                <a:highlight>
                  <a:srgbClr val="EFEFEF"/>
                </a:highlight>
                <a:latin typeface="Consolas"/>
                <a:ea typeface="Consolas"/>
                <a:cs typeface="Consolas"/>
                <a:sym typeface="Consolas"/>
              </a:rPr>
              <a:t>()</a:t>
            </a:r>
            <a:endParaRPr b="0" i="0" sz="3000" u="none" cap="none" strike="noStrike">
              <a:solidFill>
                <a:srgbClr val="0000FF"/>
              </a:solidFill>
              <a:highlight>
                <a:srgbClr val="EFEFEF"/>
              </a:highlight>
              <a:latin typeface="Consolas"/>
              <a:ea typeface="Consolas"/>
              <a:cs typeface="Consolas"/>
              <a:sym typeface="Consolas"/>
            </a:endParaRPr>
          </a:p>
          <a:p>
            <a:pPr indent="0" lvl="0" marL="0" marR="0" rtl="0" algn="l">
              <a:lnSpc>
                <a:spcPct val="110000"/>
              </a:lnSpc>
              <a:spcBef>
                <a:spcPts val="600"/>
              </a:spcBef>
              <a:spcAft>
                <a:spcPts val="0"/>
              </a:spcAft>
              <a:buClr>
                <a:srgbClr val="000000"/>
              </a:buClr>
              <a:buSzPts val="3200"/>
              <a:buFont typeface="Arial"/>
              <a:buNone/>
            </a:pPr>
            <a:r>
              <a:t/>
            </a:r>
            <a:endParaRPr b="0" i="0" sz="3000" u="none" cap="none" strike="noStrike">
              <a:solidFill>
                <a:srgbClr val="FF0000"/>
              </a:solidFill>
              <a:highlight>
                <a:srgbClr val="EFEFEF"/>
              </a:highlight>
              <a:latin typeface="Consolas"/>
              <a:ea typeface="Consolas"/>
              <a:cs typeface="Consolas"/>
              <a:sym typeface="Consolas"/>
            </a:endParaRPr>
          </a:p>
          <a:p>
            <a:pPr indent="0" lvl="0" marL="0" marR="0" rtl="0" algn="l">
              <a:lnSpc>
                <a:spcPct val="110000"/>
              </a:lnSpc>
              <a:spcBef>
                <a:spcPts val="600"/>
              </a:spcBef>
              <a:spcAft>
                <a:spcPts val="0"/>
              </a:spcAft>
              <a:buClr>
                <a:srgbClr val="000000"/>
              </a:buClr>
              <a:buSzPts val="3200"/>
              <a:buFont typeface="Arial"/>
              <a:buNone/>
            </a:pPr>
            <a:r>
              <a:t/>
            </a:r>
            <a:endParaRPr b="0" i="0" sz="3000" u="none" cap="none" strike="noStrike">
              <a:solidFill>
                <a:srgbClr val="434343"/>
              </a:solidFill>
              <a:latin typeface="Montserrat"/>
              <a:ea typeface="Montserrat"/>
              <a:cs typeface="Montserrat"/>
              <a:sym typeface="Montserrat"/>
            </a:endParaRPr>
          </a:p>
        </p:txBody>
      </p:sp>
      <p:sp>
        <p:nvSpPr>
          <p:cNvPr id="351" name="Google Shape;351;p11"/>
          <p:cNvSpPr txBox="1"/>
          <p:nvPr/>
        </p:nvSpPr>
        <p:spPr>
          <a:xfrm>
            <a:off x="3031150" y="2280775"/>
            <a:ext cx="5895000" cy="16128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tuple</a:t>
            </a:r>
            <a:r>
              <a:rPr b="0" i="0" lang="tr-TR" sz="2000" u="none" cap="none" strike="noStrike">
                <a:solidFill>
                  <a:srgbClr val="434343"/>
                </a:solidFill>
                <a:latin typeface="Consolas"/>
                <a:ea typeface="Consolas"/>
                <a:cs typeface="Consolas"/>
                <a:sym typeface="Consolas"/>
              </a:rPr>
              <a:t>_1 = </a:t>
            </a:r>
            <a:r>
              <a:rPr lang="tr-TR" sz="2000">
                <a:solidFill>
                  <a:srgbClr val="434343"/>
                </a:solidFill>
                <a:latin typeface="Consolas"/>
                <a:ea typeface="Consolas"/>
                <a:cs typeface="Consolas"/>
                <a:sym typeface="Consolas"/>
              </a:rPr>
              <a:t>(</a:t>
            </a:r>
            <a:r>
              <a:rPr b="0" i="0" lang="tr-TR" sz="2000" u="none" cap="none" strike="noStrike">
                <a:solidFill>
                  <a:srgbClr val="FF0000"/>
                </a:solidFill>
                <a:latin typeface="Consolas"/>
                <a:ea typeface="Consolas"/>
                <a:cs typeface="Consolas"/>
                <a:sym typeface="Consolas"/>
              </a:rPr>
              <a:t>'h'</a:t>
            </a:r>
            <a:r>
              <a:rPr b="0" i="0" lang="tr-TR" sz="2000" u="none" cap="none" strike="noStrike">
                <a:solidFill>
                  <a:srgbClr val="434343"/>
                </a:solidFill>
                <a:latin typeface="Consolas"/>
                <a:ea typeface="Consolas"/>
                <a:cs typeface="Consolas"/>
                <a:sym typeface="Consolas"/>
              </a:rPr>
              <a:t>,</a:t>
            </a:r>
            <a:r>
              <a:rPr b="0" i="0" lang="tr-TR" sz="2000" u="none" cap="none" strike="noStrike">
                <a:solidFill>
                  <a:srgbClr val="FF0000"/>
                </a:solidFill>
                <a:latin typeface="Consolas"/>
                <a:ea typeface="Consolas"/>
                <a:cs typeface="Consolas"/>
                <a:sym typeface="Consolas"/>
              </a:rPr>
              <a:t> 'a'</a:t>
            </a:r>
            <a:r>
              <a:rPr b="0" i="0" lang="tr-TR" sz="2000" u="none" cap="none" strike="noStrike">
                <a:solidFill>
                  <a:srgbClr val="434343"/>
                </a:solidFill>
                <a:latin typeface="Consolas"/>
                <a:ea typeface="Consolas"/>
                <a:cs typeface="Consolas"/>
                <a:sym typeface="Consolas"/>
              </a:rPr>
              <a:t>,</a:t>
            </a:r>
            <a:r>
              <a:rPr b="0" i="0" lang="tr-TR" sz="2000" u="none" cap="none" strike="noStrike">
                <a:solidFill>
                  <a:srgbClr val="FF0000"/>
                </a:solidFill>
                <a:latin typeface="Consolas"/>
                <a:ea typeface="Consolas"/>
                <a:cs typeface="Consolas"/>
                <a:sym typeface="Consolas"/>
              </a:rPr>
              <a:t> 'p'</a:t>
            </a:r>
            <a:r>
              <a:rPr b="0" i="0" lang="tr-TR" sz="2000" u="none" cap="none" strike="noStrike">
                <a:solidFill>
                  <a:srgbClr val="434343"/>
                </a:solidFill>
                <a:latin typeface="Consolas"/>
                <a:ea typeface="Consolas"/>
                <a:cs typeface="Consolas"/>
                <a:sym typeface="Consolas"/>
              </a:rPr>
              <a:t>,</a:t>
            </a:r>
            <a:r>
              <a:rPr b="0" i="0" lang="tr-TR" sz="2000" u="none" cap="none" strike="noStrike">
                <a:solidFill>
                  <a:srgbClr val="FF0000"/>
                </a:solidFill>
                <a:latin typeface="Consolas"/>
                <a:ea typeface="Consolas"/>
                <a:cs typeface="Consolas"/>
                <a:sym typeface="Consolas"/>
              </a:rPr>
              <a:t> 'p'</a:t>
            </a:r>
            <a:r>
              <a:rPr b="0" i="0" lang="tr-TR" sz="2000" u="none" cap="none" strike="noStrike">
                <a:solidFill>
                  <a:srgbClr val="434343"/>
                </a:solidFill>
                <a:latin typeface="Consolas"/>
                <a:ea typeface="Consolas"/>
                <a:cs typeface="Consolas"/>
                <a:sym typeface="Consolas"/>
              </a:rPr>
              <a:t>,</a:t>
            </a:r>
            <a:r>
              <a:rPr b="0" i="0" lang="tr-TR" sz="2000" u="none" cap="none" strike="noStrike">
                <a:solidFill>
                  <a:srgbClr val="FF0000"/>
                </a:solidFill>
                <a:latin typeface="Consolas"/>
                <a:ea typeface="Consolas"/>
                <a:cs typeface="Consolas"/>
                <a:sym typeface="Consolas"/>
              </a:rPr>
              <a:t> 'y'</a:t>
            </a:r>
            <a:r>
              <a:rPr lang="tr-TR" sz="2000">
                <a:solidFill>
                  <a:srgbClr val="434343"/>
                </a:solidFill>
                <a:latin typeface="Consolas"/>
                <a:ea typeface="Consolas"/>
                <a:cs typeface="Consolas"/>
                <a:sym typeface="Consolas"/>
              </a:rPr>
              <a:t>)</a:t>
            </a:r>
            <a:endParaRPr b="0" i="0" sz="2000" u="none" cap="none" strike="noStrike">
              <a:solidFill>
                <a:srgbClr val="434343"/>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b="0" i="0" lang="tr-TR" sz="2000" u="none" cap="none" strike="noStrike">
                <a:solidFill>
                  <a:srgbClr val="434343"/>
                </a:solidFill>
                <a:latin typeface="Consolas"/>
                <a:ea typeface="Consolas"/>
                <a:cs typeface="Consolas"/>
                <a:sym typeface="Consolas"/>
              </a:rPr>
              <a:t>word =</a:t>
            </a:r>
            <a:r>
              <a:rPr b="0" i="0" lang="tr-TR" sz="2000" u="none" cap="none" strike="noStrike">
                <a:solidFill>
                  <a:srgbClr val="0000FF"/>
                </a:solidFill>
                <a:latin typeface="Consolas"/>
                <a:ea typeface="Consolas"/>
                <a:cs typeface="Consolas"/>
                <a:sym typeface="Consolas"/>
              </a:rPr>
              <a:t> </a:t>
            </a:r>
            <a:r>
              <a:rPr b="0" i="0" lang="tr-TR" sz="2000" u="none" cap="none" strike="noStrike">
                <a:solidFill>
                  <a:srgbClr val="FF0000"/>
                </a:solidFill>
                <a:latin typeface="Consolas"/>
                <a:ea typeface="Consolas"/>
                <a:cs typeface="Consolas"/>
                <a:sym typeface="Consolas"/>
              </a:rPr>
              <a:t>'happy'</a:t>
            </a:r>
            <a:endParaRPr b="0" i="0" sz="2000" u="none" cap="none" strike="noStrike">
              <a:solidFill>
                <a:srgbClr val="FF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tuple</a:t>
            </a:r>
            <a:r>
              <a:rPr b="0" i="0" lang="tr-TR" sz="2000" u="none" cap="none" strike="noStrike">
                <a:solidFill>
                  <a:srgbClr val="434343"/>
                </a:solidFill>
                <a:latin typeface="Consolas"/>
                <a:ea typeface="Consolas"/>
                <a:cs typeface="Consolas"/>
                <a:sym typeface="Consolas"/>
              </a:rPr>
              <a:t>_2 = </a:t>
            </a:r>
            <a:r>
              <a:rPr lang="tr-TR" sz="2000">
                <a:solidFill>
                  <a:srgbClr val="FF00FF"/>
                </a:solidFill>
                <a:latin typeface="Consolas"/>
                <a:ea typeface="Consolas"/>
                <a:cs typeface="Consolas"/>
                <a:sym typeface="Consolas"/>
              </a:rPr>
              <a:t>tuple</a:t>
            </a:r>
            <a:r>
              <a:rPr b="0" i="0" lang="tr-TR" sz="2000" u="none" cap="none" strike="noStrike">
                <a:solidFill>
                  <a:srgbClr val="434343"/>
                </a:solidFill>
                <a:latin typeface="Consolas"/>
                <a:ea typeface="Consolas"/>
                <a:cs typeface="Consolas"/>
                <a:sym typeface="Consolas"/>
              </a:rPr>
              <a:t>(word)</a:t>
            </a:r>
            <a:endParaRPr b="0" i="0" sz="2000" u="none" cap="none" strike="noStrike">
              <a:solidFill>
                <a:srgbClr val="434343"/>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b="0" i="0" lang="tr-TR" sz="2000" u="none" cap="none" strike="noStrike">
                <a:solidFill>
                  <a:srgbClr val="0000FF"/>
                </a:solidFill>
                <a:latin typeface="Consolas"/>
                <a:ea typeface="Consolas"/>
                <a:cs typeface="Consolas"/>
                <a:sym typeface="Consolas"/>
              </a:rPr>
              <a:t>print</a:t>
            </a:r>
            <a:r>
              <a:rPr b="0" i="0" lang="tr-TR" sz="2000" u="none" cap="none" strike="noStrike">
                <a:solidFill>
                  <a:srgbClr val="434343"/>
                </a:solidFill>
                <a:latin typeface="Consolas"/>
                <a:ea typeface="Consolas"/>
                <a:cs typeface="Consolas"/>
                <a:sym typeface="Consolas"/>
              </a:rPr>
              <a:t>(</a:t>
            </a:r>
            <a:r>
              <a:rPr lang="tr-TR" sz="2000">
                <a:solidFill>
                  <a:srgbClr val="434343"/>
                </a:solidFill>
                <a:latin typeface="Consolas"/>
                <a:ea typeface="Consolas"/>
                <a:cs typeface="Consolas"/>
                <a:sym typeface="Consolas"/>
              </a:rPr>
              <a:t>tuple</a:t>
            </a:r>
            <a:r>
              <a:rPr b="0" i="0" lang="tr-TR" sz="2000" u="none" cap="none" strike="noStrike">
                <a:solidFill>
                  <a:srgbClr val="434343"/>
                </a:solidFill>
                <a:latin typeface="Consolas"/>
                <a:ea typeface="Consolas"/>
                <a:cs typeface="Consolas"/>
                <a:sym typeface="Consolas"/>
              </a:rPr>
              <a:t>_1)</a:t>
            </a:r>
            <a:endParaRPr b="0" i="0" sz="2000" u="none" cap="none" strike="noStrike">
              <a:solidFill>
                <a:srgbClr val="434343"/>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b="0" i="0" lang="tr-TR" sz="2000" u="none" cap="none" strike="noStrike">
                <a:solidFill>
                  <a:srgbClr val="0000FF"/>
                </a:solidFill>
                <a:latin typeface="Consolas"/>
                <a:ea typeface="Consolas"/>
                <a:cs typeface="Consolas"/>
                <a:sym typeface="Consolas"/>
              </a:rPr>
              <a:t>print</a:t>
            </a:r>
            <a:r>
              <a:rPr b="0" i="0" lang="tr-TR" sz="2000" u="none" cap="none" strike="noStrike">
                <a:solidFill>
                  <a:srgbClr val="434343"/>
                </a:solidFill>
                <a:latin typeface="Consolas"/>
                <a:ea typeface="Consolas"/>
                <a:cs typeface="Consolas"/>
                <a:sym typeface="Consolas"/>
              </a:rPr>
              <a:t>(</a:t>
            </a:r>
            <a:r>
              <a:rPr lang="tr-TR" sz="2000">
                <a:solidFill>
                  <a:srgbClr val="434343"/>
                </a:solidFill>
                <a:latin typeface="Consolas"/>
                <a:ea typeface="Consolas"/>
                <a:cs typeface="Consolas"/>
                <a:sym typeface="Consolas"/>
              </a:rPr>
              <a:t>tuple</a:t>
            </a:r>
            <a:r>
              <a:rPr b="0" i="0" lang="tr-TR" sz="2000" u="none" cap="none" strike="noStrike">
                <a:solidFill>
                  <a:srgbClr val="434343"/>
                </a:solidFill>
                <a:latin typeface="Consolas"/>
                <a:ea typeface="Consolas"/>
                <a:cs typeface="Consolas"/>
                <a:sym typeface="Consolas"/>
              </a:rPr>
              <a:t>_2)</a:t>
            </a:r>
            <a:endParaRPr b="0" i="0" sz="2000" u="none" cap="none" strike="noStrike">
              <a:solidFill>
                <a:srgbClr val="434343"/>
              </a:solidFill>
              <a:latin typeface="Consolas"/>
              <a:ea typeface="Consolas"/>
              <a:cs typeface="Consolas"/>
              <a:sym typeface="Consolas"/>
            </a:endParaRPr>
          </a:p>
        </p:txBody>
      </p:sp>
      <p:sp>
        <p:nvSpPr>
          <p:cNvPr id="352" name="Google Shape;352;p11"/>
          <p:cNvSpPr txBox="1"/>
          <p:nvPr/>
        </p:nvSpPr>
        <p:spPr>
          <a:xfrm>
            <a:off x="3031150" y="4046675"/>
            <a:ext cx="5895000" cy="906300"/>
          </a:xfrm>
          <a:prstGeom prst="rect">
            <a:avLst/>
          </a:prstGeom>
          <a:solidFill>
            <a:srgbClr val="D9D9D9"/>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a:t>
            </a:r>
            <a:r>
              <a:rPr b="0" i="0" lang="tr-TR" sz="2000" u="none" cap="none" strike="noStrike">
                <a:solidFill>
                  <a:srgbClr val="434343"/>
                </a:solidFill>
                <a:latin typeface="Consolas"/>
                <a:ea typeface="Consolas"/>
                <a:cs typeface="Consolas"/>
                <a:sym typeface="Consolas"/>
              </a:rPr>
              <a:t>'h', 'a', 'p', 'p', 'y'</a:t>
            </a:r>
            <a:r>
              <a:rPr lang="tr-TR" sz="2000">
                <a:solidFill>
                  <a:srgbClr val="434343"/>
                </a:solidFill>
                <a:latin typeface="Consolas"/>
                <a:ea typeface="Consolas"/>
                <a:cs typeface="Consolas"/>
                <a:sym typeface="Consolas"/>
              </a:rPr>
              <a:t>)</a:t>
            </a:r>
            <a:endParaRPr b="0" i="0" sz="2000" u="none" cap="none" strike="noStrike">
              <a:solidFill>
                <a:srgbClr val="434343"/>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a:t>
            </a:r>
            <a:r>
              <a:rPr b="0" i="0" lang="tr-TR" sz="2000" u="none" cap="none" strike="noStrike">
                <a:solidFill>
                  <a:srgbClr val="434343"/>
                </a:solidFill>
                <a:latin typeface="Consolas"/>
                <a:ea typeface="Consolas"/>
                <a:cs typeface="Consolas"/>
                <a:sym typeface="Consolas"/>
              </a:rPr>
              <a:t>'h', 'a', 'p', 'p', 'y'</a:t>
            </a:r>
            <a:r>
              <a:rPr lang="tr-TR" sz="2000">
                <a:solidFill>
                  <a:srgbClr val="434343"/>
                </a:solidFill>
                <a:latin typeface="Consolas"/>
                <a:ea typeface="Consolas"/>
                <a:cs typeface="Consolas"/>
                <a:sym typeface="Consolas"/>
              </a:rPr>
              <a:t>)</a:t>
            </a:r>
            <a:endParaRPr b="0" i="0" sz="2000" u="none" cap="none" strike="noStrike">
              <a:solidFill>
                <a:srgbClr val="434343"/>
              </a:solidFill>
              <a:latin typeface="Consolas"/>
              <a:ea typeface="Consolas"/>
              <a:cs typeface="Consolas"/>
              <a:sym typeface="Consolas"/>
            </a:endParaRPr>
          </a:p>
        </p:txBody>
      </p:sp>
      <p:pic>
        <p:nvPicPr>
          <p:cNvPr descr="Arrow Slight curve" id="353" name="Google Shape;353;p11"/>
          <p:cNvPicPr preferRelativeResize="0"/>
          <p:nvPr/>
        </p:nvPicPr>
        <p:blipFill rotWithShape="1">
          <a:blip r:embed="rId3">
            <a:alphaModFix/>
          </a:blip>
          <a:srcRect b="0" l="0" r="0" t="0"/>
          <a:stretch/>
        </p:blipFill>
        <p:spPr>
          <a:xfrm>
            <a:off x="2273950" y="3273273"/>
            <a:ext cx="622391" cy="468600"/>
          </a:xfrm>
          <a:prstGeom prst="rect">
            <a:avLst/>
          </a:prstGeom>
          <a:noFill/>
          <a:ln>
            <a:noFill/>
          </a:ln>
          <a:effectLst>
            <a:outerShdw blurRad="292100" rotWithShape="0" algn="tl" dir="2700000" dist="139700">
              <a:srgbClr val="333333">
                <a:alpha val="64709"/>
              </a:srgbClr>
            </a:outerShdw>
          </a:effectLst>
        </p:spPr>
      </p:pic>
      <p:sp>
        <p:nvSpPr>
          <p:cNvPr id="354" name="Google Shape;354;p11"/>
          <p:cNvSpPr/>
          <p:nvPr/>
        </p:nvSpPr>
        <p:spPr>
          <a:xfrm>
            <a:off x="6845250" y="2742625"/>
            <a:ext cx="1642500" cy="1151100"/>
          </a:xfrm>
          <a:prstGeom prst="wedgeRectCallout">
            <a:avLst>
              <a:gd fmla="val -131089" name="adj1"/>
              <a:gd fmla="val -36173" name="adj2"/>
            </a:avLst>
          </a:prstGeom>
          <a:solidFill>
            <a:srgbClr val="CFE2F3"/>
          </a:solidFill>
          <a:ln cap="flat" cmpd="sng" w="9525">
            <a:solidFill>
              <a:srgbClr val="757B89"/>
            </a:solidFill>
            <a:prstDash val="solid"/>
            <a:round/>
            <a:headEnd len="sm" w="sm" type="none"/>
            <a:tailEnd len="sm" w="sm" type="none"/>
          </a:ln>
          <a:effectLst>
            <a:outerShdw blurRad="57150" rotWithShape="0" algn="bl" dir="5400000" dist="66675">
              <a:srgbClr val="000000">
                <a:alpha val="4941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tr-TR" sz="2200" u="none" cap="none" strike="noStrike">
                <a:solidFill>
                  <a:srgbClr val="FF0000"/>
                </a:solidFill>
                <a:latin typeface="Montserrat"/>
                <a:ea typeface="Montserrat"/>
                <a:cs typeface="Montserrat"/>
                <a:sym typeface="Montserrat"/>
              </a:rPr>
              <a:t>⚠</a:t>
            </a:r>
            <a:r>
              <a:rPr i="0" lang="tr-TR" sz="1600" u="none" cap="none" strike="noStrike">
                <a:solidFill>
                  <a:srgbClr val="434343"/>
                </a:solidFill>
                <a:latin typeface="Montserrat Light"/>
                <a:ea typeface="Montserrat Light"/>
                <a:cs typeface="Montserrat Light"/>
                <a:sym typeface="Montserrat Light"/>
              </a:rPr>
              <a:t> </a:t>
            </a:r>
            <a:r>
              <a:rPr lang="tr-TR">
                <a:solidFill>
                  <a:srgbClr val="434343"/>
                </a:solidFill>
                <a:latin typeface="Montserrat"/>
                <a:ea typeface="Montserrat"/>
                <a:cs typeface="Montserrat"/>
                <a:sym typeface="Montserrat"/>
              </a:rPr>
              <a:t>an iterable object can be</a:t>
            </a:r>
            <a:r>
              <a:rPr lang="tr-TR">
                <a:solidFill>
                  <a:srgbClr val="434343"/>
                </a:solidFill>
                <a:latin typeface="Montserrat"/>
                <a:ea typeface="Montserrat"/>
                <a:cs typeface="Montserrat"/>
                <a:sym typeface="Montserrat"/>
              </a:rPr>
              <a:t> converted into a </a:t>
            </a:r>
            <a:r>
              <a:rPr lang="tr-TR">
                <a:solidFill>
                  <a:srgbClr val="434343"/>
                </a:solidFill>
                <a:highlight>
                  <a:srgbClr val="EFEFEF"/>
                </a:highlight>
                <a:latin typeface="Consolas"/>
                <a:ea typeface="Consolas"/>
                <a:cs typeface="Consolas"/>
                <a:sym typeface="Consolas"/>
              </a:rPr>
              <a:t>tuple</a:t>
            </a:r>
            <a:endParaRPr i="0" u="none" cap="none" strike="noStrike">
              <a:solidFill>
                <a:srgbClr val="000000"/>
              </a:solidFill>
              <a:latin typeface="Montserrat Light"/>
              <a:ea typeface="Montserrat Light"/>
              <a:cs typeface="Montserrat Light"/>
              <a:sym typeface="Montserrat 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0" name="Shape 1230"/>
        <p:cNvGrpSpPr/>
        <p:nvPr/>
      </p:nvGrpSpPr>
      <p:grpSpPr>
        <a:xfrm>
          <a:off x="0" y="0"/>
          <a:ext cx="0" cy="0"/>
          <a:chOff x="0" y="0"/>
          <a:chExt cx="0" cy="0"/>
        </a:xfrm>
      </p:grpSpPr>
      <p:sp>
        <p:nvSpPr>
          <p:cNvPr id="1231" name="Google Shape;1231;p47"/>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1232" name="Google Shape;1232;p47"/>
          <p:cNvSpPr txBox="1"/>
          <p:nvPr>
            <p:ph idx="4294967295" type="subTitle"/>
          </p:nvPr>
        </p:nvSpPr>
        <p:spPr>
          <a:xfrm>
            <a:off x="220025" y="647800"/>
            <a:ext cx="8321100" cy="709800"/>
          </a:xfrm>
          <a:prstGeom prst="rect">
            <a:avLst/>
          </a:prstGeom>
          <a:noFill/>
          <a:ln>
            <a:noFill/>
          </a:ln>
        </p:spPr>
        <p:txBody>
          <a:bodyPr anchorCtr="0" anchor="t" bIns="0" lIns="0" spcFirstLastPara="1" rIns="0" wrap="square" tIns="0">
            <a:noAutofit/>
          </a:bodyPr>
          <a:lstStyle/>
          <a:p>
            <a:pPr indent="-368300" lvl="0" marL="457200" marR="0" rtl="0" algn="l">
              <a:lnSpc>
                <a:spcPct val="110000"/>
              </a:lnSpc>
              <a:spcBef>
                <a:spcPts val="600"/>
              </a:spcBef>
              <a:spcAft>
                <a:spcPts val="0"/>
              </a:spcAft>
              <a:buClr>
                <a:srgbClr val="741B47"/>
              </a:buClr>
              <a:buSzPts val="2200"/>
              <a:buFont typeface="Barlow Light"/>
              <a:buChar char="▸"/>
            </a:pPr>
            <a:r>
              <a:rPr lang="tr-TR" sz="2200">
                <a:solidFill>
                  <a:srgbClr val="434343"/>
                </a:solidFill>
                <a:latin typeface="Montserrat Light"/>
                <a:ea typeface="Montserrat Light"/>
                <a:cs typeface="Montserrat Light"/>
                <a:sym typeface="Montserrat Light"/>
              </a:rPr>
              <a:t>Basic </a:t>
            </a:r>
            <a:r>
              <a:rPr lang="tr-TR" sz="2200">
                <a:solidFill>
                  <a:srgbClr val="434343"/>
                </a:solidFill>
                <a:highlight>
                  <a:srgbClr val="EFEFEF"/>
                </a:highlight>
                <a:latin typeface="Consolas"/>
                <a:ea typeface="Consolas"/>
                <a:cs typeface="Consolas"/>
                <a:sym typeface="Consolas"/>
              </a:rPr>
              <a:t>set</a:t>
            </a:r>
            <a:r>
              <a:rPr lang="tr-TR" sz="2200">
                <a:solidFill>
                  <a:srgbClr val="434343"/>
                </a:solidFill>
                <a:latin typeface="Montserrat Light"/>
                <a:ea typeface="Montserrat Light"/>
                <a:cs typeface="Montserrat Light"/>
                <a:sym typeface="Montserrat Light"/>
              </a:rPr>
              <a:t> operations :</a:t>
            </a:r>
            <a:endParaRPr b="0" i="0" sz="2200" u="none" cap="none" strike="noStrike">
              <a:solidFill>
                <a:srgbClr val="434343"/>
              </a:solidFill>
              <a:latin typeface="Montserrat Light"/>
              <a:ea typeface="Montserrat Light"/>
              <a:cs typeface="Montserrat Light"/>
              <a:sym typeface="Montserrat Light"/>
            </a:endParaRPr>
          </a:p>
          <a:p>
            <a:pPr indent="0" lvl="0" marL="0" marR="0" rtl="0" algn="l">
              <a:lnSpc>
                <a:spcPct val="110000"/>
              </a:lnSpc>
              <a:spcBef>
                <a:spcPts val="1000"/>
              </a:spcBef>
              <a:spcAft>
                <a:spcPts val="0"/>
              </a:spcAft>
              <a:buClr>
                <a:schemeClr val="accent1"/>
              </a:buClr>
              <a:buSzPts val="1800"/>
              <a:buFont typeface="Barlow Light"/>
              <a:buNone/>
            </a:pPr>
            <a:r>
              <a:t/>
            </a:r>
            <a:endParaRPr b="0" i="0" sz="2200" u="none" cap="none" strike="noStrike">
              <a:solidFill>
                <a:srgbClr val="434343"/>
              </a:solidFill>
              <a:latin typeface="Montserrat Light"/>
              <a:ea typeface="Montserrat Light"/>
              <a:cs typeface="Montserrat Light"/>
              <a:sym typeface="Montserrat Light"/>
            </a:endParaRPr>
          </a:p>
        </p:txBody>
      </p:sp>
      <p:sp>
        <p:nvSpPr>
          <p:cNvPr id="1233" name="Google Shape;1233;p47"/>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Main Operations with </a:t>
            </a:r>
            <a:r>
              <a:rPr lang="tr-TR" sz="4000">
                <a:solidFill>
                  <a:srgbClr val="741B47"/>
                </a:solidFill>
                <a:highlight>
                  <a:srgbClr val="EFEFEF"/>
                </a:highlight>
                <a:latin typeface="Consolas"/>
                <a:ea typeface="Consolas"/>
                <a:cs typeface="Consolas"/>
                <a:sym typeface="Consolas"/>
              </a:rPr>
              <a:t>set</a:t>
            </a:r>
            <a:r>
              <a:rPr lang="tr-TR" sz="4000">
                <a:solidFill>
                  <a:srgbClr val="741B47"/>
                </a:solidFill>
                <a:latin typeface="Montserrat"/>
                <a:ea typeface="Montserrat"/>
                <a:cs typeface="Montserrat"/>
                <a:sym typeface="Montserrat"/>
              </a:rPr>
              <a:t>s</a:t>
            </a:r>
            <a:endParaRPr sz="4000">
              <a:solidFill>
                <a:srgbClr val="419DD3"/>
              </a:solidFill>
              <a:highlight>
                <a:srgbClr val="EFEFEF"/>
              </a:highlight>
              <a:latin typeface="Consolas"/>
              <a:ea typeface="Consolas"/>
              <a:cs typeface="Consolas"/>
              <a:sym typeface="Consolas"/>
            </a:endParaRPr>
          </a:p>
        </p:txBody>
      </p:sp>
      <p:sp>
        <p:nvSpPr>
          <p:cNvPr id="1234" name="Google Shape;1234;p47"/>
          <p:cNvSpPr/>
          <p:nvPr/>
        </p:nvSpPr>
        <p:spPr>
          <a:xfrm>
            <a:off x="2529936" y="2998036"/>
            <a:ext cx="2423400" cy="2069100"/>
          </a:xfrm>
          <a:prstGeom prst="ellipse">
            <a:avLst/>
          </a:prstGeom>
          <a:solidFill>
            <a:srgbClr val="00B5DD">
              <a:alpha val="29409"/>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7"/>
          <p:cNvSpPr/>
          <p:nvPr/>
        </p:nvSpPr>
        <p:spPr>
          <a:xfrm>
            <a:off x="3912333" y="2998036"/>
            <a:ext cx="2423400" cy="2069100"/>
          </a:xfrm>
          <a:prstGeom prst="ellipse">
            <a:avLst/>
          </a:prstGeom>
          <a:solidFill>
            <a:srgbClr val="B6D7A8">
              <a:alpha val="3333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7"/>
          <p:cNvSpPr txBox="1"/>
          <p:nvPr/>
        </p:nvSpPr>
        <p:spPr>
          <a:xfrm>
            <a:off x="2147725" y="2911625"/>
            <a:ext cx="382200" cy="50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1600">
                <a:latin typeface="Barlow"/>
                <a:ea typeface="Barlow"/>
                <a:cs typeface="Barlow"/>
                <a:sym typeface="Barlow"/>
              </a:rPr>
              <a:t>a</a:t>
            </a:r>
            <a:endParaRPr b="1" sz="1600">
              <a:latin typeface="Barlow"/>
              <a:ea typeface="Barlow"/>
              <a:cs typeface="Barlow"/>
              <a:sym typeface="Barlow"/>
            </a:endParaRPr>
          </a:p>
        </p:txBody>
      </p:sp>
      <p:sp>
        <p:nvSpPr>
          <p:cNvPr id="1237" name="Google Shape;1237;p47"/>
          <p:cNvSpPr txBox="1"/>
          <p:nvPr/>
        </p:nvSpPr>
        <p:spPr>
          <a:xfrm>
            <a:off x="6237076" y="2911625"/>
            <a:ext cx="382200" cy="50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1600">
                <a:latin typeface="Barlow"/>
                <a:ea typeface="Barlow"/>
                <a:cs typeface="Barlow"/>
                <a:sym typeface="Barlow"/>
              </a:rPr>
              <a:t>b</a:t>
            </a:r>
            <a:endParaRPr b="1" sz="1600">
              <a:latin typeface="Barlow"/>
              <a:ea typeface="Barlow"/>
              <a:cs typeface="Barlow"/>
              <a:sym typeface="Barlow"/>
            </a:endParaRPr>
          </a:p>
        </p:txBody>
      </p:sp>
      <p:sp>
        <p:nvSpPr>
          <p:cNvPr id="1238" name="Google Shape;1238;p47"/>
          <p:cNvSpPr txBox="1"/>
          <p:nvPr/>
        </p:nvSpPr>
        <p:spPr>
          <a:xfrm>
            <a:off x="3121725" y="3229575"/>
            <a:ext cx="2367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a:solidFill>
                  <a:srgbClr val="073763"/>
                </a:solidFill>
                <a:latin typeface="Barlow Medium"/>
                <a:ea typeface="Barlow Medium"/>
                <a:cs typeface="Barlow Medium"/>
                <a:sym typeface="Barlow Medium"/>
              </a:rPr>
              <a:t>a</a:t>
            </a:r>
            <a:endParaRPr>
              <a:solidFill>
                <a:srgbClr val="073763"/>
              </a:solidFill>
              <a:latin typeface="Barlow Medium"/>
              <a:ea typeface="Barlow Medium"/>
              <a:cs typeface="Barlow Medium"/>
              <a:sym typeface="Barlow Medium"/>
            </a:endParaRPr>
          </a:p>
        </p:txBody>
      </p:sp>
      <p:sp>
        <p:nvSpPr>
          <p:cNvPr id="1239" name="Google Shape;1239;p47"/>
          <p:cNvSpPr txBox="1"/>
          <p:nvPr/>
        </p:nvSpPr>
        <p:spPr>
          <a:xfrm>
            <a:off x="3274125" y="3762975"/>
            <a:ext cx="2367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a:solidFill>
                  <a:srgbClr val="073763"/>
                </a:solidFill>
                <a:latin typeface="Barlow Medium"/>
                <a:ea typeface="Barlow Medium"/>
                <a:cs typeface="Barlow Medium"/>
                <a:sym typeface="Barlow Medium"/>
              </a:rPr>
              <a:t>e</a:t>
            </a:r>
            <a:endParaRPr>
              <a:solidFill>
                <a:srgbClr val="073763"/>
              </a:solidFill>
              <a:latin typeface="Barlow Medium"/>
              <a:ea typeface="Barlow Medium"/>
              <a:cs typeface="Barlow Medium"/>
              <a:sym typeface="Barlow Medium"/>
            </a:endParaRPr>
          </a:p>
        </p:txBody>
      </p:sp>
      <p:sp>
        <p:nvSpPr>
          <p:cNvPr id="1240" name="Google Shape;1240;p47"/>
          <p:cNvSpPr txBox="1"/>
          <p:nvPr/>
        </p:nvSpPr>
        <p:spPr>
          <a:xfrm>
            <a:off x="4264725" y="4372575"/>
            <a:ext cx="2367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a:solidFill>
                  <a:srgbClr val="073763"/>
                </a:solidFill>
                <a:latin typeface="Barlow Medium"/>
                <a:ea typeface="Barlow Medium"/>
                <a:cs typeface="Barlow Medium"/>
                <a:sym typeface="Barlow Medium"/>
              </a:rPr>
              <a:t>d</a:t>
            </a:r>
            <a:endParaRPr>
              <a:solidFill>
                <a:srgbClr val="073763"/>
              </a:solidFill>
              <a:latin typeface="Barlow Medium"/>
              <a:ea typeface="Barlow Medium"/>
              <a:cs typeface="Barlow Medium"/>
              <a:sym typeface="Barlow Medium"/>
            </a:endParaRPr>
          </a:p>
        </p:txBody>
      </p:sp>
      <p:sp>
        <p:nvSpPr>
          <p:cNvPr id="1241" name="Google Shape;1241;p47"/>
          <p:cNvSpPr txBox="1"/>
          <p:nvPr/>
        </p:nvSpPr>
        <p:spPr>
          <a:xfrm>
            <a:off x="4028025" y="3892750"/>
            <a:ext cx="2367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a:solidFill>
                  <a:srgbClr val="073763"/>
                </a:solidFill>
                <a:latin typeface="Barlow Medium"/>
                <a:ea typeface="Barlow Medium"/>
                <a:cs typeface="Barlow Medium"/>
                <a:sym typeface="Barlow Medium"/>
              </a:rPr>
              <a:t>p</a:t>
            </a:r>
            <a:endParaRPr>
              <a:solidFill>
                <a:srgbClr val="073763"/>
              </a:solidFill>
              <a:latin typeface="Barlow Medium"/>
              <a:ea typeface="Barlow Medium"/>
              <a:cs typeface="Barlow Medium"/>
              <a:sym typeface="Barlow Medium"/>
            </a:endParaRPr>
          </a:p>
        </p:txBody>
      </p:sp>
      <p:sp>
        <p:nvSpPr>
          <p:cNvPr id="1242" name="Google Shape;1242;p47"/>
          <p:cNvSpPr txBox="1"/>
          <p:nvPr/>
        </p:nvSpPr>
        <p:spPr>
          <a:xfrm>
            <a:off x="4519900" y="3853325"/>
            <a:ext cx="2367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a:solidFill>
                  <a:srgbClr val="073763"/>
                </a:solidFill>
                <a:latin typeface="Barlow Medium"/>
                <a:ea typeface="Barlow Medium"/>
                <a:cs typeface="Barlow Medium"/>
                <a:sym typeface="Barlow Medium"/>
              </a:rPr>
              <a:t>h</a:t>
            </a:r>
            <a:endParaRPr>
              <a:solidFill>
                <a:srgbClr val="073763"/>
              </a:solidFill>
              <a:latin typeface="Barlow Medium"/>
              <a:ea typeface="Barlow Medium"/>
              <a:cs typeface="Barlow Medium"/>
              <a:sym typeface="Barlow Medium"/>
            </a:endParaRPr>
          </a:p>
        </p:txBody>
      </p:sp>
      <p:sp>
        <p:nvSpPr>
          <p:cNvPr id="1243" name="Google Shape;1243;p47"/>
          <p:cNvSpPr txBox="1"/>
          <p:nvPr/>
        </p:nvSpPr>
        <p:spPr>
          <a:xfrm>
            <a:off x="4180425" y="3412925"/>
            <a:ext cx="2367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a:solidFill>
                  <a:srgbClr val="073763"/>
                </a:solidFill>
                <a:latin typeface="Barlow Medium"/>
                <a:ea typeface="Barlow Medium"/>
                <a:cs typeface="Barlow Medium"/>
                <a:sym typeface="Barlow Medium"/>
              </a:rPr>
              <a:t>i</a:t>
            </a:r>
            <a:endParaRPr>
              <a:solidFill>
                <a:srgbClr val="073763"/>
              </a:solidFill>
              <a:latin typeface="Barlow Medium"/>
              <a:ea typeface="Barlow Medium"/>
              <a:cs typeface="Barlow Medium"/>
              <a:sym typeface="Barlow Medium"/>
            </a:endParaRPr>
          </a:p>
        </p:txBody>
      </p:sp>
      <p:sp>
        <p:nvSpPr>
          <p:cNvPr id="1244" name="Google Shape;1244;p47"/>
          <p:cNvSpPr txBox="1"/>
          <p:nvPr/>
        </p:nvSpPr>
        <p:spPr>
          <a:xfrm>
            <a:off x="4332825" y="3870125"/>
            <a:ext cx="2367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a:solidFill>
                  <a:srgbClr val="073763"/>
                </a:solidFill>
                <a:latin typeface="Barlow Medium"/>
                <a:ea typeface="Barlow Medium"/>
                <a:cs typeface="Barlow Medium"/>
                <a:sym typeface="Barlow Medium"/>
              </a:rPr>
              <a:t>l</a:t>
            </a:r>
            <a:endParaRPr>
              <a:solidFill>
                <a:srgbClr val="073763"/>
              </a:solidFill>
              <a:latin typeface="Barlow Medium"/>
              <a:ea typeface="Barlow Medium"/>
              <a:cs typeface="Barlow Medium"/>
              <a:sym typeface="Barlow Medium"/>
            </a:endParaRPr>
          </a:p>
        </p:txBody>
      </p:sp>
      <p:sp>
        <p:nvSpPr>
          <p:cNvPr id="1245" name="Google Shape;1245;p47"/>
          <p:cNvSpPr txBox="1"/>
          <p:nvPr/>
        </p:nvSpPr>
        <p:spPr>
          <a:xfrm>
            <a:off x="5179125" y="4524975"/>
            <a:ext cx="2367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a:solidFill>
                  <a:srgbClr val="073763"/>
                </a:solidFill>
                <a:latin typeface="Barlow Medium"/>
                <a:ea typeface="Barlow Medium"/>
                <a:cs typeface="Barlow Medium"/>
                <a:sym typeface="Barlow Medium"/>
              </a:rPr>
              <a:t>o</a:t>
            </a:r>
            <a:endParaRPr>
              <a:solidFill>
                <a:srgbClr val="073763"/>
              </a:solidFill>
              <a:latin typeface="Barlow Medium"/>
              <a:ea typeface="Barlow Medium"/>
              <a:cs typeface="Barlow Medium"/>
              <a:sym typeface="Barlow Medium"/>
            </a:endParaRPr>
          </a:p>
        </p:txBody>
      </p:sp>
      <p:sp>
        <p:nvSpPr>
          <p:cNvPr id="1246" name="Google Shape;1246;p47"/>
          <p:cNvSpPr txBox="1"/>
          <p:nvPr/>
        </p:nvSpPr>
        <p:spPr>
          <a:xfrm>
            <a:off x="5179125" y="3381975"/>
            <a:ext cx="2367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a:solidFill>
                  <a:srgbClr val="073763"/>
                </a:solidFill>
                <a:latin typeface="Barlow Medium"/>
                <a:ea typeface="Barlow Medium"/>
                <a:cs typeface="Barlow Medium"/>
                <a:sym typeface="Barlow Medium"/>
              </a:rPr>
              <a:t>n</a:t>
            </a:r>
            <a:endParaRPr>
              <a:solidFill>
                <a:srgbClr val="073763"/>
              </a:solidFill>
              <a:latin typeface="Barlow Medium"/>
              <a:ea typeface="Barlow Medium"/>
              <a:cs typeface="Barlow Medium"/>
              <a:sym typeface="Barlow Medium"/>
            </a:endParaRPr>
          </a:p>
        </p:txBody>
      </p:sp>
      <p:sp>
        <p:nvSpPr>
          <p:cNvPr id="1247" name="Google Shape;1247;p47"/>
          <p:cNvSpPr txBox="1"/>
          <p:nvPr/>
        </p:nvSpPr>
        <p:spPr>
          <a:xfrm>
            <a:off x="389625" y="1306750"/>
            <a:ext cx="8321100" cy="8829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tr-TR" sz="2200">
                <a:solidFill>
                  <a:srgbClr val="0000FF"/>
                </a:solidFill>
                <a:latin typeface="Consolas"/>
                <a:ea typeface="Consolas"/>
                <a:cs typeface="Consolas"/>
                <a:sym typeface="Consolas"/>
              </a:rPr>
              <a:t>print</a:t>
            </a:r>
            <a:r>
              <a:rPr lang="tr-TR" sz="2200">
                <a:solidFill>
                  <a:srgbClr val="434343"/>
                </a:solidFill>
                <a:latin typeface="Consolas"/>
                <a:ea typeface="Consolas"/>
                <a:cs typeface="Consolas"/>
                <a:sym typeface="Consolas"/>
              </a:rPr>
              <a:t>(b - a)</a:t>
            </a:r>
            <a:endParaRPr sz="2200">
              <a:solidFill>
                <a:srgbClr val="434343"/>
              </a:solidFill>
              <a:latin typeface="Consolas"/>
              <a:ea typeface="Consolas"/>
              <a:cs typeface="Consolas"/>
              <a:sym typeface="Consolas"/>
            </a:endParaRPr>
          </a:p>
          <a:p>
            <a:pPr indent="0" lvl="0" marL="0" rtl="0" algn="l">
              <a:lnSpc>
                <a:spcPct val="100000"/>
              </a:lnSpc>
              <a:spcBef>
                <a:spcPts val="0"/>
              </a:spcBef>
              <a:spcAft>
                <a:spcPts val="0"/>
              </a:spcAft>
              <a:buNone/>
            </a:pPr>
            <a:r>
              <a:rPr lang="tr-TR" sz="2200">
                <a:solidFill>
                  <a:srgbClr val="0000FF"/>
                </a:solidFill>
                <a:latin typeface="Consolas"/>
                <a:ea typeface="Consolas"/>
                <a:cs typeface="Consolas"/>
                <a:sym typeface="Consolas"/>
              </a:rPr>
              <a:t>print</a:t>
            </a:r>
            <a:r>
              <a:rPr lang="tr-TR" sz="2200">
                <a:solidFill>
                  <a:srgbClr val="434343"/>
                </a:solidFill>
                <a:latin typeface="Consolas"/>
                <a:ea typeface="Consolas"/>
                <a:cs typeface="Consolas"/>
                <a:sym typeface="Consolas"/>
              </a:rPr>
              <a:t>(b.difference(a))</a:t>
            </a:r>
            <a:endParaRPr sz="2200">
              <a:solidFill>
                <a:srgbClr val="434343"/>
              </a:solidFill>
              <a:latin typeface="Consolas"/>
              <a:ea typeface="Consolas"/>
              <a:cs typeface="Consolas"/>
              <a:sym typeface="Consolas"/>
            </a:endParaRPr>
          </a:p>
        </p:txBody>
      </p:sp>
      <p:sp>
        <p:nvSpPr>
          <p:cNvPr id="1248" name="Google Shape;1248;p47"/>
          <p:cNvSpPr txBox="1"/>
          <p:nvPr/>
        </p:nvSpPr>
        <p:spPr>
          <a:xfrm>
            <a:off x="389625" y="2297353"/>
            <a:ext cx="8321100" cy="626400"/>
          </a:xfrm>
          <a:prstGeom prst="rect">
            <a:avLst/>
          </a:prstGeom>
          <a:solidFill>
            <a:srgbClr val="B7B7B7"/>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tr-TR" sz="2200">
                <a:solidFill>
                  <a:srgbClr val="434343"/>
                </a:solidFill>
                <a:latin typeface="Consolas"/>
                <a:ea typeface="Consolas"/>
                <a:cs typeface="Consolas"/>
                <a:sym typeface="Consolas"/>
              </a:rPr>
              <a:t>{'n', 'o'}</a:t>
            </a:r>
            <a:endParaRPr sz="2000">
              <a:solidFill>
                <a:srgbClr val="434343"/>
              </a:solidFill>
              <a:latin typeface="Consolas"/>
              <a:ea typeface="Consolas"/>
              <a:cs typeface="Consolas"/>
              <a:sym typeface="Consolas"/>
            </a:endParaRPr>
          </a:p>
        </p:txBody>
      </p:sp>
      <p:sp>
        <p:nvSpPr>
          <p:cNvPr id="1249" name="Google Shape;1249;p47"/>
          <p:cNvSpPr/>
          <p:nvPr/>
        </p:nvSpPr>
        <p:spPr>
          <a:xfrm flipH="1">
            <a:off x="4430041" y="3007050"/>
            <a:ext cx="1905667" cy="2076475"/>
          </a:xfrm>
          <a:custGeom>
            <a:rect b="b" l="l" r="r" t="t"/>
            <a:pathLst>
              <a:path extrusionOk="0" h="83059" w="75855">
                <a:moveTo>
                  <a:pt x="75819" y="7353"/>
                </a:moveTo>
                <a:cubicBezTo>
                  <a:pt x="75438" y="6337"/>
                  <a:pt x="72962" y="4686"/>
                  <a:pt x="69723" y="3543"/>
                </a:cubicBezTo>
                <a:cubicBezTo>
                  <a:pt x="66485" y="2400"/>
                  <a:pt x="60579" y="1067"/>
                  <a:pt x="56388" y="495"/>
                </a:cubicBezTo>
                <a:cubicBezTo>
                  <a:pt x="52197" y="-76"/>
                  <a:pt x="48578" y="-76"/>
                  <a:pt x="44577" y="114"/>
                </a:cubicBezTo>
                <a:cubicBezTo>
                  <a:pt x="40577" y="305"/>
                  <a:pt x="36068" y="749"/>
                  <a:pt x="32385" y="1638"/>
                </a:cubicBezTo>
                <a:cubicBezTo>
                  <a:pt x="28702" y="2527"/>
                  <a:pt x="25273" y="4051"/>
                  <a:pt x="22479" y="5448"/>
                </a:cubicBezTo>
                <a:cubicBezTo>
                  <a:pt x="19685" y="6845"/>
                  <a:pt x="18225" y="7671"/>
                  <a:pt x="15621" y="10020"/>
                </a:cubicBezTo>
                <a:cubicBezTo>
                  <a:pt x="13018" y="12370"/>
                  <a:pt x="9271" y="16180"/>
                  <a:pt x="6858" y="19545"/>
                </a:cubicBezTo>
                <a:cubicBezTo>
                  <a:pt x="4445" y="22911"/>
                  <a:pt x="2223" y="25260"/>
                  <a:pt x="1143" y="30213"/>
                </a:cubicBezTo>
                <a:cubicBezTo>
                  <a:pt x="64" y="35166"/>
                  <a:pt x="-381" y="44056"/>
                  <a:pt x="381" y="49263"/>
                </a:cubicBezTo>
                <a:cubicBezTo>
                  <a:pt x="1143" y="54470"/>
                  <a:pt x="3429" y="57836"/>
                  <a:pt x="5715" y="61455"/>
                </a:cubicBezTo>
                <a:cubicBezTo>
                  <a:pt x="8001" y="65075"/>
                  <a:pt x="10541" y="68123"/>
                  <a:pt x="14097" y="70980"/>
                </a:cubicBezTo>
                <a:cubicBezTo>
                  <a:pt x="17653" y="73838"/>
                  <a:pt x="22098" y="76632"/>
                  <a:pt x="27051" y="78600"/>
                </a:cubicBezTo>
                <a:cubicBezTo>
                  <a:pt x="32004" y="80569"/>
                  <a:pt x="38227" y="82220"/>
                  <a:pt x="43815" y="82791"/>
                </a:cubicBezTo>
                <a:cubicBezTo>
                  <a:pt x="49403" y="83363"/>
                  <a:pt x="55944" y="82982"/>
                  <a:pt x="60579" y="82029"/>
                </a:cubicBezTo>
                <a:cubicBezTo>
                  <a:pt x="65215" y="81077"/>
                  <a:pt x="69088" y="78219"/>
                  <a:pt x="71628" y="77076"/>
                </a:cubicBezTo>
                <a:cubicBezTo>
                  <a:pt x="74168" y="75933"/>
                  <a:pt x="75883" y="75933"/>
                  <a:pt x="75819" y="75171"/>
                </a:cubicBezTo>
                <a:cubicBezTo>
                  <a:pt x="75756" y="74409"/>
                  <a:pt x="73216" y="74155"/>
                  <a:pt x="71247" y="72504"/>
                </a:cubicBezTo>
                <a:cubicBezTo>
                  <a:pt x="69279" y="70853"/>
                  <a:pt x="66294" y="68377"/>
                  <a:pt x="64008" y="65265"/>
                </a:cubicBezTo>
                <a:cubicBezTo>
                  <a:pt x="61722" y="62154"/>
                  <a:pt x="58928" y="57264"/>
                  <a:pt x="57531" y="53835"/>
                </a:cubicBezTo>
                <a:cubicBezTo>
                  <a:pt x="56134" y="50406"/>
                  <a:pt x="56007" y="47803"/>
                  <a:pt x="55626" y="44691"/>
                </a:cubicBezTo>
                <a:cubicBezTo>
                  <a:pt x="55245" y="41580"/>
                  <a:pt x="54674" y="38468"/>
                  <a:pt x="55245" y="35166"/>
                </a:cubicBezTo>
                <a:cubicBezTo>
                  <a:pt x="55817" y="31864"/>
                  <a:pt x="57976" y="27610"/>
                  <a:pt x="59055" y="24879"/>
                </a:cubicBezTo>
                <a:cubicBezTo>
                  <a:pt x="60135" y="22149"/>
                  <a:pt x="60325" y="20752"/>
                  <a:pt x="61722" y="18783"/>
                </a:cubicBezTo>
                <a:cubicBezTo>
                  <a:pt x="63119" y="16815"/>
                  <a:pt x="65723" y="14592"/>
                  <a:pt x="67437" y="13068"/>
                </a:cubicBezTo>
                <a:cubicBezTo>
                  <a:pt x="69152" y="11544"/>
                  <a:pt x="70612" y="10592"/>
                  <a:pt x="72009" y="9639"/>
                </a:cubicBezTo>
                <a:cubicBezTo>
                  <a:pt x="73406" y="8687"/>
                  <a:pt x="76200" y="8369"/>
                  <a:pt x="75819" y="7353"/>
                </a:cubicBezTo>
                <a:close/>
              </a:path>
            </a:pathLst>
          </a:custGeom>
          <a:noFill/>
          <a:ln cap="flat" cmpd="sng" w="28575">
            <a:solidFill>
              <a:srgbClr val="7F6000"/>
            </a:solidFill>
            <a:prstDash val="solid"/>
            <a:round/>
            <a:headEnd len="med" w="med" type="none"/>
            <a:tailEnd len="med" w="med" type="none"/>
          </a:ln>
        </p:spPr>
      </p:sp>
      <p:sp>
        <p:nvSpPr>
          <p:cNvPr id="1250" name="Google Shape;1250;p47"/>
          <p:cNvSpPr txBox="1"/>
          <p:nvPr/>
        </p:nvSpPr>
        <p:spPr>
          <a:xfrm>
            <a:off x="5941500" y="730450"/>
            <a:ext cx="2793000" cy="468600"/>
          </a:xfrm>
          <a:prstGeom prst="rect">
            <a:avLst/>
          </a:prstGeom>
          <a:solidFill>
            <a:srgbClr val="F3F3F3"/>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tr-TR" sz="2200" u="none" cap="none" strike="noStrike">
                <a:solidFill>
                  <a:srgbClr val="434343"/>
                </a:solidFill>
                <a:latin typeface="Consolas"/>
                <a:ea typeface="Consolas"/>
                <a:cs typeface="Consolas"/>
                <a:sym typeface="Consolas"/>
              </a:rPr>
              <a:t>.</a:t>
            </a:r>
            <a:r>
              <a:rPr lang="tr-TR" sz="2200">
                <a:solidFill>
                  <a:srgbClr val="FF00FF"/>
                </a:solidFill>
                <a:latin typeface="Consolas"/>
                <a:ea typeface="Consolas"/>
                <a:cs typeface="Consolas"/>
                <a:sym typeface="Consolas"/>
              </a:rPr>
              <a:t>difference</a:t>
            </a:r>
            <a:r>
              <a:rPr b="0" i="0" lang="tr-TR" sz="2200" u="none" cap="none" strike="noStrike">
                <a:solidFill>
                  <a:srgbClr val="434343"/>
                </a:solidFill>
                <a:latin typeface="Consolas"/>
                <a:ea typeface="Consolas"/>
                <a:cs typeface="Consolas"/>
                <a:sym typeface="Consolas"/>
              </a:rPr>
              <a:t>(arg)</a:t>
            </a:r>
            <a:endParaRPr b="0" i="0" sz="2200" u="none" cap="none" strike="noStrike">
              <a:solidFill>
                <a:srgbClr val="434343"/>
              </a:solidFill>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4" name="Shape 1254"/>
        <p:cNvGrpSpPr/>
        <p:nvPr/>
      </p:nvGrpSpPr>
      <p:grpSpPr>
        <a:xfrm>
          <a:off x="0" y="0"/>
          <a:ext cx="0" cy="0"/>
          <a:chOff x="0" y="0"/>
          <a:chExt cx="0" cy="0"/>
        </a:xfrm>
      </p:grpSpPr>
      <p:sp>
        <p:nvSpPr>
          <p:cNvPr id="1255" name="Google Shape;1255;p48"/>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1256" name="Google Shape;1256;p48"/>
          <p:cNvSpPr txBox="1"/>
          <p:nvPr>
            <p:ph idx="4294967295" type="subTitle"/>
          </p:nvPr>
        </p:nvSpPr>
        <p:spPr>
          <a:xfrm>
            <a:off x="220025" y="647800"/>
            <a:ext cx="8321100" cy="709800"/>
          </a:xfrm>
          <a:prstGeom prst="rect">
            <a:avLst/>
          </a:prstGeom>
          <a:noFill/>
          <a:ln>
            <a:noFill/>
          </a:ln>
        </p:spPr>
        <p:txBody>
          <a:bodyPr anchorCtr="0" anchor="t" bIns="0" lIns="0" spcFirstLastPara="1" rIns="0" wrap="square" tIns="0">
            <a:noAutofit/>
          </a:bodyPr>
          <a:lstStyle/>
          <a:p>
            <a:pPr indent="-368300" lvl="0" marL="457200" marR="0" rtl="0" algn="l">
              <a:lnSpc>
                <a:spcPct val="110000"/>
              </a:lnSpc>
              <a:spcBef>
                <a:spcPts val="600"/>
              </a:spcBef>
              <a:spcAft>
                <a:spcPts val="0"/>
              </a:spcAft>
              <a:buClr>
                <a:srgbClr val="741B47"/>
              </a:buClr>
              <a:buSzPts val="2200"/>
              <a:buFont typeface="Barlow Light"/>
              <a:buChar char="▸"/>
            </a:pPr>
            <a:r>
              <a:rPr lang="tr-TR" sz="2200">
                <a:solidFill>
                  <a:srgbClr val="434343"/>
                </a:solidFill>
                <a:latin typeface="Montserrat Light"/>
                <a:ea typeface="Montserrat Light"/>
                <a:cs typeface="Montserrat Light"/>
                <a:sym typeface="Montserrat Light"/>
              </a:rPr>
              <a:t>Basic </a:t>
            </a:r>
            <a:r>
              <a:rPr lang="tr-TR" sz="2200">
                <a:solidFill>
                  <a:srgbClr val="434343"/>
                </a:solidFill>
                <a:highlight>
                  <a:srgbClr val="EFEFEF"/>
                </a:highlight>
                <a:latin typeface="Consolas"/>
                <a:ea typeface="Consolas"/>
                <a:cs typeface="Consolas"/>
                <a:sym typeface="Consolas"/>
              </a:rPr>
              <a:t>set</a:t>
            </a:r>
            <a:r>
              <a:rPr lang="tr-TR" sz="2200">
                <a:solidFill>
                  <a:srgbClr val="434343"/>
                </a:solidFill>
                <a:latin typeface="Montserrat Light"/>
                <a:ea typeface="Montserrat Light"/>
                <a:cs typeface="Montserrat Light"/>
                <a:sym typeface="Montserrat Light"/>
              </a:rPr>
              <a:t> operations :</a:t>
            </a:r>
            <a:endParaRPr b="0" i="0" sz="2200" u="none" cap="none" strike="noStrike">
              <a:solidFill>
                <a:srgbClr val="434343"/>
              </a:solidFill>
              <a:latin typeface="Montserrat Light"/>
              <a:ea typeface="Montserrat Light"/>
              <a:cs typeface="Montserrat Light"/>
              <a:sym typeface="Montserrat Light"/>
            </a:endParaRPr>
          </a:p>
          <a:p>
            <a:pPr indent="0" lvl="0" marL="0" marR="0" rtl="0" algn="l">
              <a:lnSpc>
                <a:spcPct val="110000"/>
              </a:lnSpc>
              <a:spcBef>
                <a:spcPts val="1000"/>
              </a:spcBef>
              <a:spcAft>
                <a:spcPts val="0"/>
              </a:spcAft>
              <a:buClr>
                <a:schemeClr val="accent1"/>
              </a:buClr>
              <a:buSzPts val="1800"/>
              <a:buFont typeface="Barlow Light"/>
              <a:buNone/>
            </a:pPr>
            <a:r>
              <a:t/>
            </a:r>
            <a:endParaRPr b="0" i="0" sz="2200" u="none" cap="none" strike="noStrike">
              <a:solidFill>
                <a:srgbClr val="434343"/>
              </a:solidFill>
              <a:latin typeface="Montserrat Light"/>
              <a:ea typeface="Montserrat Light"/>
              <a:cs typeface="Montserrat Light"/>
              <a:sym typeface="Montserrat Light"/>
            </a:endParaRPr>
          </a:p>
        </p:txBody>
      </p:sp>
      <p:sp>
        <p:nvSpPr>
          <p:cNvPr id="1257" name="Google Shape;1257;p48"/>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Main Operations with </a:t>
            </a:r>
            <a:r>
              <a:rPr lang="tr-TR" sz="4000">
                <a:solidFill>
                  <a:srgbClr val="741B47"/>
                </a:solidFill>
                <a:highlight>
                  <a:srgbClr val="EFEFEF"/>
                </a:highlight>
                <a:latin typeface="Consolas"/>
                <a:ea typeface="Consolas"/>
                <a:cs typeface="Consolas"/>
                <a:sym typeface="Consolas"/>
              </a:rPr>
              <a:t>set</a:t>
            </a:r>
            <a:r>
              <a:rPr lang="tr-TR" sz="4000">
                <a:solidFill>
                  <a:srgbClr val="741B47"/>
                </a:solidFill>
                <a:latin typeface="Montserrat"/>
                <a:ea typeface="Montserrat"/>
                <a:cs typeface="Montserrat"/>
                <a:sym typeface="Montserrat"/>
              </a:rPr>
              <a:t>s</a:t>
            </a:r>
            <a:endParaRPr sz="4000">
              <a:solidFill>
                <a:srgbClr val="419DD3"/>
              </a:solidFill>
              <a:highlight>
                <a:srgbClr val="EFEFEF"/>
              </a:highlight>
              <a:latin typeface="Consolas"/>
              <a:ea typeface="Consolas"/>
              <a:cs typeface="Consolas"/>
              <a:sym typeface="Consolas"/>
            </a:endParaRPr>
          </a:p>
        </p:txBody>
      </p:sp>
      <p:sp>
        <p:nvSpPr>
          <p:cNvPr id="1258" name="Google Shape;1258;p48"/>
          <p:cNvSpPr/>
          <p:nvPr/>
        </p:nvSpPr>
        <p:spPr>
          <a:xfrm>
            <a:off x="2529936" y="2998036"/>
            <a:ext cx="2423400" cy="2069100"/>
          </a:xfrm>
          <a:prstGeom prst="ellipse">
            <a:avLst/>
          </a:prstGeom>
          <a:solidFill>
            <a:srgbClr val="00B5DD">
              <a:alpha val="29409"/>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8"/>
          <p:cNvSpPr/>
          <p:nvPr/>
        </p:nvSpPr>
        <p:spPr>
          <a:xfrm>
            <a:off x="3912333" y="2998036"/>
            <a:ext cx="2423400" cy="2069100"/>
          </a:xfrm>
          <a:prstGeom prst="ellipse">
            <a:avLst/>
          </a:prstGeom>
          <a:solidFill>
            <a:srgbClr val="B6D7A8">
              <a:alpha val="3333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8"/>
          <p:cNvSpPr txBox="1"/>
          <p:nvPr/>
        </p:nvSpPr>
        <p:spPr>
          <a:xfrm>
            <a:off x="2147725" y="2911625"/>
            <a:ext cx="382200" cy="50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1600">
                <a:latin typeface="Barlow"/>
                <a:ea typeface="Barlow"/>
                <a:cs typeface="Barlow"/>
                <a:sym typeface="Barlow"/>
              </a:rPr>
              <a:t>a</a:t>
            </a:r>
            <a:endParaRPr b="1" sz="1600">
              <a:latin typeface="Barlow"/>
              <a:ea typeface="Barlow"/>
              <a:cs typeface="Barlow"/>
              <a:sym typeface="Barlow"/>
            </a:endParaRPr>
          </a:p>
        </p:txBody>
      </p:sp>
      <p:sp>
        <p:nvSpPr>
          <p:cNvPr id="1261" name="Google Shape;1261;p48"/>
          <p:cNvSpPr txBox="1"/>
          <p:nvPr/>
        </p:nvSpPr>
        <p:spPr>
          <a:xfrm>
            <a:off x="6237076" y="2911625"/>
            <a:ext cx="382200" cy="50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1600">
                <a:latin typeface="Barlow"/>
                <a:ea typeface="Barlow"/>
                <a:cs typeface="Barlow"/>
                <a:sym typeface="Barlow"/>
              </a:rPr>
              <a:t>b</a:t>
            </a:r>
            <a:endParaRPr b="1" sz="1600">
              <a:latin typeface="Barlow"/>
              <a:ea typeface="Barlow"/>
              <a:cs typeface="Barlow"/>
              <a:sym typeface="Barlow"/>
            </a:endParaRPr>
          </a:p>
        </p:txBody>
      </p:sp>
      <p:sp>
        <p:nvSpPr>
          <p:cNvPr id="1262" name="Google Shape;1262;p48"/>
          <p:cNvSpPr txBox="1"/>
          <p:nvPr/>
        </p:nvSpPr>
        <p:spPr>
          <a:xfrm>
            <a:off x="3121725" y="3229575"/>
            <a:ext cx="2367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a:solidFill>
                  <a:srgbClr val="073763"/>
                </a:solidFill>
                <a:latin typeface="Barlow Medium"/>
                <a:ea typeface="Barlow Medium"/>
                <a:cs typeface="Barlow Medium"/>
                <a:sym typeface="Barlow Medium"/>
              </a:rPr>
              <a:t>a</a:t>
            </a:r>
            <a:endParaRPr>
              <a:solidFill>
                <a:srgbClr val="073763"/>
              </a:solidFill>
              <a:latin typeface="Barlow Medium"/>
              <a:ea typeface="Barlow Medium"/>
              <a:cs typeface="Barlow Medium"/>
              <a:sym typeface="Barlow Medium"/>
            </a:endParaRPr>
          </a:p>
        </p:txBody>
      </p:sp>
      <p:sp>
        <p:nvSpPr>
          <p:cNvPr id="1263" name="Google Shape;1263;p48"/>
          <p:cNvSpPr txBox="1"/>
          <p:nvPr/>
        </p:nvSpPr>
        <p:spPr>
          <a:xfrm>
            <a:off x="3274125" y="3762975"/>
            <a:ext cx="2367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a:solidFill>
                  <a:srgbClr val="073763"/>
                </a:solidFill>
                <a:latin typeface="Barlow Medium"/>
                <a:ea typeface="Barlow Medium"/>
                <a:cs typeface="Barlow Medium"/>
                <a:sym typeface="Barlow Medium"/>
              </a:rPr>
              <a:t>e</a:t>
            </a:r>
            <a:endParaRPr>
              <a:solidFill>
                <a:srgbClr val="073763"/>
              </a:solidFill>
              <a:latin typeface="Barlow Medium"/>
              <a:ea typeface="Barlow Medium"/>
              <a:cs typeface="Barlow Medium"/>
              <a:sym typeface="Barlow Medium"/>
            </a:endParaRPr>
          </a:p>
        </p:txBody>
      </p:sp>
      <p:sp>
        <p:nvSpPr>
          <p:cNvPr id="1264" name="Google Shape;1264;p48"/>
          <p:cNvSpPr txBox="1"/>
          <p:nvPr/>
        </p:nvSpPr>
        <p:spPr>
          <a:xfrm>
            <a:off x="4264725" y="4372575"/>
            <a:ext cx="2367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a:solidFill>
                  <a:srgbClr val="073763"/>
                </a:solidFill>
                <a:latin typeface="Barlow Medium"/>
                <a:ea typeface="Barlow Medium"/>
                <a:cs typeface="Barlow Medium"/>
                <a:sym typeface="Barlow Medium"/>
              </a:rPr>
              <a:t>d</a:t>
            </a:r>
            <a:endParaRPr>
              <a:solidFill>
                <a:srgbClr val="073763"/>
              </a:solidFill>
              <a:latin typeface="Barlow Medium"/>
              <a:ea typeface="Barlow Medium"/>
              <a:cs typeface="Barlow Medium"/>
              <a:sym typeface="Barlow Medium"/>
            </a:endParaRPr>
          </a:p>
        </p:txBody>
      </p:sp>
      <p:sp>
        <p:nvSpPr>
          <p:cNvPr id="1265" name="Google Shape;1265;p48"/>
          <p:cNvSpPr txBox="1"/>
          <p:nvPr/>
        </p:nvSpPr>
        <p:spPr>
          <a:xfrm>
            <a:off x="4028025" y="3892750"/>
            <a:ext cx="2367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a:solidFill>
                  <a:srgbClr val="073763"/>
                </a:solidFill>
                <a:latin typeface="Barlow Medium"/>
                <a:ea typeface="Barlow Medium"/>
                <a:cs typeface="Barlow Medium"/>
                <a:sym typeface="Barlow Medium"/>
              </a:rPr>
              <a:t>p</a:t>
            </a:r>
            <a:endParaRPr>
              <a:solidFill>
                <a:srgbClr val="073763"/>
              </a:solidFill>
              <a:latin typeface="Barlow Medium"/>
              <a:ea typeface="Barlow Medium"/>
              <a:cs typeface="Barlow Medium"/>
              <a:sym typeface="Barlow Medium"/>
            </a:endParaRPr>
          </a:p>
        </p:txBody>
      </p:sp>
      <p:sp>
        <p:nvSpPr>
          <p:cNvPr id="1266" name="Google Shape;1266;p48"/>
          <p:cNvSpPr txBox="1"/>
          <p:nvPr/>
        </p:nvSpPr>
        <p:spPr>
          <a:xfrm>
            <a:off x="4519900" y="3853325"/>
            <a:ext cx="2367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a:solidFill>
                  <a:srgbClr val="073763"/>
                </a:solidFill>
                <a:latin typeface="Barlow Medium"/>
                <a:ea typeface="Barlow Medium"/>
                <a:cs typeface="Barlow Medium"/>
                <a:sym typeface="Barlow Medium"/>
              </a:rPr>
              <a:t>h</a:t>
            </a:r>
            <a:endParaRPr>
              <a:solidFill>
                <a:srgbClr val="073763"/>
              </a:solidFill>
              <a:latin typeface="Barlow Medium"/>
              <a:ea typeface="Barlow Medium"/>
              <a:cs typeface="Barlow Medium"/>
              <a:sym typeface="Barlow Medium"/>
            </a:endParaRPr>
          </a:p>
        </p:txBody>
      </p:sp>
      <p:sp>
        <p:nvSpPr>
          <p:cNvPr id="1267" name="Google Shape;1267;p48"/>
          <p:cNvSpPr txBox="1"/>
          <p:nvPr/>
        </p:nvSpPr>
        <p:spPr>
          <a:xfrm>
            <a:off x="4180425" y="3412925"/>
            <a:ext cx="2367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a:solidFill>
                  <a:srgbClr val="073763"/>
                </a:solidFill>
                <a:latin typeface="Barlow Medium"/>
                <a:ea typeface="Barlow Medium"/>
                <a:cs typeface="Barlow Medium"/>
                <a:sym typeface="Barlow Medium"/>
              </a:rPr>
              <a:t>i</a:t>
            </a:r>
            <a:endParaRPr>
              <a:solidFill>
                <a:srgbClr val="073763"/>
              </a:solidFill>
              <a:latin typeface="Barlow Medium"/>
              <a:ea typeface="Barlow Medium"/>
              <a:cs typeface="Barlow Medium"/>
              <a:sym typeface="Barlow Medium"/>
            </a:endParaRPr>
          </a:p>
        </p:txBody>
      </p:sp>
      <p:sp>
        <p:nvSpPr>
          <p:cNvPr id="1268" name="Google Shape;1268;p48"/>
          <p:cNvSpPr txBox="1"/>
          <p:nvPr/>
        </p:nvSpPr>
        <p:spPr>
          <a:xfrm>
            <a:off x="4332825" y="3870125"/>
            <a:ext cx="2367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a:solidFill>
                  <a:srgbClr val="073763"/>
                </a:solidFill>
                <a:latin typeface="Barlow Medium"/>
                <a:ea typeface="Barlow Medium"/>
                <a:cs typeface="Barlow Medium"/>
                <a:sym typeface="Barlow Medium"/>
              </a:rPr>
              <a:t>l</a:t>
            </a:r>
            <a:endParaRPr>
              <a:solidFill>
                <a:srgbClr val="073763"/>
              </a:solidFill>
              <a:latin typeface="Barlow Medium"/>
              <a:ea typeface="Barlow Medium"/>
              <a:cs typeface="Barlow Medium"/>
              <a:sym typeface="Barlow Medium"/>
            </a:endParaRPr>
          </a:p>
        </p:txBody>
      </p:sp>
      <p:sp>
        <p:nvSpPr>
          <p:cNvPr id="1269" name="Google Shape;1269;p48"/>
          <p:cNvSpPr txBox="1"/>
          <p:nvPr/>
        </p:nvSpPr>
        <p:spPr>
          <a:xfrm>
            <a:off x="5179125" y="4524975"/>
            <a:ext cx="2367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a:solidFill>
                  <a:srgbClr val="073763"/>
                </a:solidFill>
                <a:latin typeface="Barlow Medium"/>
                <a:ea typeface="Barlow Medium"/>
                <a:cs typeface="Barlow Medium"/>
                <a:sym typeface="Barlow Medium"/>
              </a:rPr>
              <a:t>o</a:t>
            </a:r>
            <a:endParaRPr>
              <a:solidFill>
                <a:srgbClr val="073763"/>
              </a:solidFill>
              <a:latin typeface="Barlow Medium"/>
              <a:ea typeface="Barlow Medium"/>
              <a:cs typeface="Barlow Medium"/>
              <a:sym typeface="Barlow Medium"/>
            </a:endParaRPr>
          </a:p>
        </p:txBody>
      </p:sp>
      <p:sp>
        <p:nvSpPr>
          <p:cNvPr id="1270" name="Google Shape;1270;p48"/>
          <p:cNvSpPr txBox="1"/>
          <p:nvPr/>
        </p:nvSpPr>
        <p:spPr>
          <a:xfrm>
            <a:off x="5179125" y="3381975"/>
            <a:ext cx="2367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a:solidFill>
                  <a:srgbClr val="073763"/>
                </a:solidFill>
                <a:latin typeface="Barlow Medium"/>
                <a:ea typeface="Barlow Medium"/>
                <a:cs typeface="Barlow Medium"/>
                <a:sym typeface="Barlow Medium"/>
              </a:rPr>
              <a:t>n</a:t>
            </a:r>
            <a:endParaRPr>
              <a:solidFill>
                <a:srgbClr val="073763"/>
              </a:solidFill>
              <a:latin typeface="Barlow Medium"/>
              <a:ea typeface="Barlow Medium"/>
              <a:cs typeface="Barlow Medium"/>
              <a:sym typeface="Barlow Medium"/>
            </a:endParaRPr>
          </a:p>
        </p:txBody>
      </p:sp>
      <p:sp>
        <p:nvSpPr>
          <p:cNvPr id="1271" name="Google Shape;1271;p48"/>
          <p:cNvSpPr txBox="1"/>
          <p:nvPr/>
        </p:nvSpPr>
        <p:spPr>
          <a:xfrm>
            <a:off x="389625" y="1306750"/>
            <a:ext cx="8321100" cy="8829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tr-TR" sz="2200">
                <a:solidFill>
                  <a:srgbClr val="0000FF"/>
                </a:solidFill>
                <a:latin typeface="Consolas"/>
                <a:ea typeface="Consolas"/>
                <a:cs typeface="Consolas"/>
                <a:sym typeface="Consolas"/>
              </a:rPr>
              <a:t>print</a:t>
            </a:r>
            <a:r>
              <a:rPr lang="tr-TR" sz="2200">
                <a:solidFill>
                  <a:srgbClr val="434343"/>
                </a:solidFill>
                <a:latin typeface="Consolas"/>
                <a:ea typeface="Consolas"/>
                <a:cs typeface="Consolas"/>
                <a:sym typeface="Consolas"/>
              </a:rPr>
              <a:t>(a | b)</a:t>
            </a:r>
            <a:endParaRPr sz="2200">
              <a:solidFill>
                <a:srgbClr val="434343"/>
              </a:solidFill>
              <a:latin typeface="Consolas"/>
              <a:ea typeface="Consolas"/>
              <a:cs typeface="Consolas"/>
              <a:sym typeface="Consolas"/>
            </a:endParaRPr>
          </a:p>
          <a:p>
            <a:pPr indent="0" lvl="0" marL="0" rtl="0" algn="l">
              <a:lnSpc>
                <a:spcPct val="100000"/>
              </a:lnSpc>
              <a:spcBef>
                <a:spcPts val="0"/>
              </a:spcBef>
              <a:spcAft>
                <a:spcPts val="0"/>
              </a:spcAft>
              <a:buNone/>
            </a:pPr>
            <a:r>
              <a:rPr lang="tr-TR" sz="2200">
                <a:solidFill>
                  <a:srgbClr val="0000FF"/>
                </a:solidFill>
                <a:latin typeface="Consolas"/>
                <a:ea typeface="Consolas"/>
                <a:cs typeface="Consolas"/>
                <a:sym typeface="Consolas"/>
              </a:rPr>
              <a:t>print</a:t>
            </a:r>
            <a:r>
              <a:rPr lang="tr-TR" sz="2200">
                <a:solidFill>
                  <a:srgbClr val="434343"/>
                </a:solidFill>
                <a:latin typeface="Consolas"/>
                <a:ea typeface="Consolas"/>
                <a:cs typeface="Consolas"/>
                <a:sym typeface="Consolas"/>
              </a:rPr>
              <a:t>(a.union(b))</a:t>
            </a:r>
            <a:endParaRPr sz="2200">
              <a:solidFill>
                <a:srgbClr val="434343"/>
              </a:solidFill>
              <a:latin typeface="Consolas"/>
              <a:ea typeface="Consolas"/>
              <a:cs typeface="Consolas"/>
              <a:sym typeface="Consolas"/>
            </a:endParaRPr>
          </a:p>
        </p:txBody>
      </p:sp>
      <p:sp>
        <p:nvSpPr>
          <p:cNvPr id="1272" name="Google Shape;1272;p48"/>
          <p:cNvSpPr txBox="1"/>
          <p:nvPr/>
        </p:nvSpPr>
        <p:spPr>
          <a:xfrm>
            <a:off x="389625" y="2297353"/>
            <a:ext cx="8321100" cy="626400"/>
          </a:xfrm>
          <a:prstGeom prst="rect">
            <a:avLst/>
          </a:prstGeom>
          <a:solidFill>
            <a:srgbClr val="B7B7B7"/>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tr-TR" sz="2200">
                <a:solidFill>
                  <a:srgbClr val="434343"/>
                </a:solidFill>
                <a:latin typeface="Consolas"/>
                <a:ea typeface="Consolas"/>
                <a:cs typeface="Consolas"/>
                <a:sym typeface="Consolas"/>
              </a:rPr>
              <a:t>{'p', 'h', 'i', 'l', 'd', 'o', 'n', 'a', 'e'}</a:t>
            </a:r>
            <a:endParaRPr sz="2000">
              <a:solidFill>
                <a:srgbClr val="434343"/>
              </a:solidFill>
              <a:latin typeface="Consolas"/>
              <a:ea typeface="Consolas"/>
              <a:cs typeface="Consolas"/>
              <a:sym typeface="Consolas"/>
            </a:endParaRPr>
          </a:p>
        </p:txBody>
      </p:sp>
      <p:sp>
        <p:nvSpPr>
          <p:cNvPr id="1273" name="Google Shape;1273;p48"/>
          <p:cNvSpPr/>
          <p:nvPr/>
        </p:nvSpPr>
        <p:spPr>
          <a:xfrm flipH="1">
            <a:off x="4430041" y="3007050"/>
            <a:ext cx="1905667" cy="2076475"/>
          </a:xfrm>
          <a:custGeom>
            <a:rect b="b" l="l" r="r" t="t"/>
            <a:pathLst>
              <a:path extrusionOk="0" h="83059" w="75855">
                <a:moveTo>
                  <a:pt x="75819" y="7353"/>
                </a:moveTo>
                <a:cubicBezTo>
                  <a:pt x="75438" y="6337"/>
                  <a:pt x="72962" y="4686"/>
                  <a:pt x="69723" y="3543"/>
                </a:cubicBezTo>
                <a:cubicBezTo>
                  <a:pt x="66485" y="2400"/>
                  <a:pt x="60579" y="1067"/>
                  <a:pt x="56388" y="495"/>
                </a:cubicBezTo>
                <a:cubicBezTo>
                  <a:pt x="52197" y="-76"/>
                  <a:pt x="48578" y="-76"/>
                  <a:pt x="44577" y="114"/>
                </a:cubicBezTo>
                <a:cubicBezTo>
                  <a:pt x="40577" y="305"/>
                  <a:pt x="36068" y="749"/>
                  <a:pt x="32385" y="1638"/>
                </a:cubicBezTo>
                <a:cubicBezTo>
                  <a:pt x="28702" y="2527"/>
                  <a:pt x="25273" y="4051"/>
                  <a:pt x="22479" y="5448"/>
                </a:cubicBezTo>
                <a:cubicBezTo>
                  <a:pt x="19685" y="6845"/>
                  <a:pt x="18225" y="7671"/>
                  <a:pt x="15621" y="10020"/>
                </a:cubicBezTo>
                <a:cubicBezTo>
                  <a:pt x="13018" y="12370"/>
                  <a:pt x="9271" y="16180"/>
                  <a:pt x="6858" y="19545"/>
                </a:cubicBezTo>
                <a:cubicBezTo>
                  <a:pt x="4445" y="22911"/>
                  <a:pt x="2223" y="25260"/>
                  <a:pt x="1143" y="30213"/>
                </a:cubicBezTo>
                <a:cubicBezTo>
                  <a:pt x="64" y="35166"/>
                  <a:pt x="-381" y="44056"/>
                  <a:pt x="381" y="49263"/>
                </a:cubicBezTo>
                <a:cubicBezTo>
                  <a:pt x="1143" y="54470"/>
                  <a:pt x="3429" y="57836"/>
                  <a:pt x="5715" y="61455"/>
                </a:cubicBezTo>
                <a:cubicBezTo>
                  <a:pt x="8001" y="65075"/>
                  <a:pt x="10541" y="68123"/>
                  <a:pt x="14097" y="70980"/>
                </a:cubicBezTo>
                <a:cubicBezTo>
                  <a:pt x="17653" y="73838"/>
                  <a:pt x="22098" y="76632"/>
                  <a:pt x="27051" y="78600"/>
                </a:cubicBezTo>
                <a:cubicBezTo>
                  <a:pt x="32004" y="80569"/>
                  <a:pt x="38227" y="82220"/>
                  <a:pt x="43815" y="82791"/>
                </a:cubicBezTo>
                <a:cubicBezTo>
                  <a:pt x="49403" y="83363"/>
                  <a:pt x="55944" y="82982"/>
                  <a:pt x="60579" y="82029"/>
                </a:cubicBezTo>
                <a:cubicBezTo>
                  <a:pt x="65215" y="81077"/>
                  <a:pt x="69088" y="78219"/>
                  <a:pt x="71628" y="77076"/>
                </a:cubicBezTo>
                <a:cubicBezTo>
                  <a:pt x="74168" y="75933"/>
                  <a:pt x="75883" y="75933"/>
                  <a:pt x="75819" y="75171"/>
                </a:cubicBezTo>
                <a:cubicBezTo>
                  <a:pt x="75756" y="74409"/>
                  <a:pt x="73216" y="74155"/>
                  <a:pt x="71247" y="72504"/>
                </a:cubicBezTo>
                <a:cubicBezTo>
                  <a:pt x="69279" y="70853"/>
                  <a:pt x="66294" y="68377"/>
                  <a:pt x="64008" y="65265"/>
                </a:cubicBezTo>
                <a:cubicBezTo>
                  <a:pt x="61722" y="62154"/>
                  <a:pt x="58928" y="57264"/>
                  <a:pt x="57531" y="53835"/>
                </a:cubicBezTo>
                <a:cubicBezTo>
                  <a:pt x="56134" y="50406"/>
                  <a:pt x="56007" y="47803"/>
                  <a:pt x="55626" y="44691"/>
                </a:cubicBezTo>
                <a:cubicBezTo>
                  <a:pt x="55245" y="41580"/>
                  <a:pt x="54674" y="38468"/>
                  <a:pt x="55245" y="35166"/>
                </a:cubicBezTo>
                <a:cubicBezTo>
                  <a:pt x="55817" y="31864"/>
                  <a:pt x="57976" y="27610"/>
                  <a:pt x="59055" y="24879"/>
                </a:cubicBezTo>
                <a:cubicBezTo>
                  <a:pt x="60135" y="22149"/>
                  <a:pt x="60325" y="20752"/>
                  <a:pt x="61722" y="18783"/>
                </a:cubicBezTo>
                <a:cubicBezTo>
                  <a:pt x="63119" y="16815"/>
                  <a:pt x="65723" y="14592"/>
                  <a:pt x="67437" y="13068"/>
                </a:cubicBezTo>
                <a:cubicBezTo>
                  <a:pt x="69152" y="11544"/>
                  <a:pt x="70612" y="10592"/>
                  <a:pt x="72009" y="9639"/>
                </a:cubicBezTo>
                <a:cubicBezTo>
                  <a:pt x="73406" y="8687"/>
                  <a:pt x="76200" y="8369"/>
                  <a:pt x="75819" y="7353"/>
                </a:cubicBezTo>
                <a:close/>
              </a:path>
            </a:pathLst>
          </a:custGeom>
          <a:noFill/>
          <a:ln cap="flat" cmpd="sng" w="28575">
            <a:solidFill>
              <a:srgbClr val="7F6000"/>
            </a:solidFill>
            <a:prstDash val="solid"/>
            <a:round/>
            <a:headEnd len="med" w="med" type="none"/>
            <a:tailEnd len="med" w="med" type="none"/>
          </a:ln>
        </p:spPr>
      </p:sp>
      <p:sp>
        <p:nvSpPr>
          <p:cNvPr id="1274" name="Google Shape;1274;p48"/>
          <p:cNvSpPr/>
          <p:nvPr/>
        </p:nvSpPr>
        <p:spPr>
          <a:xfrm>
            <a:off x="2524382" y="3007050"/>
            <a:ext cx="1905667" cy="2076475"/>
          </a:xfrm>
          <a:custGeom>
            <a:rect b="b" l="l" r="r" t="t"/>
            <a:pathLst>
              <a:path extrusionOk="0" h="83059" w="75855">
                <a:moveTo>
                  <a:pt x="75819" y="7353"/>
                </a:moveTo>
                <a:cubicBezTo>
                  <a:pt x="75438" y="6337"/>
                  <a:pt x="72962" y="4686"/>
                  <a:pt x="69723" y="3543"/>
                </a:cubicBezTo>
                <a:cubicBezTo>
                  <a:pt x="66485" y="2400"/>
                  <a:pt x="60579" y="1067"/>
                  <a:pt x="56388" y="495"/>
                </a:cubicBezTo>
                <a:cubicBezTo>
                  <a:pt x="52197" y="-76"/>
                  <a:pt x="48578" y="-76"/>
                  <a:pt x="44577" y="114"/>
                </a:cubicBezTo>
                <a:cubicBezTo>
                  <a:pt x="40577" y="305"/>
                  <a:pt x="36068" y="749"/>
                  <a:pt x="32385" y="1638"/>
                </a:cubicBezTo>
                <a:cubicBezTo>
                  <a:pt x="28702" y="2527"/>
                  <a:pt x="25273" y="4051"/>
                  <a:pt x="22479" y="5448"/>
                </a:cubicBezTo>
                <a:cubicBezTo>
                  <a:pt x="19685" y="6845"/>
                  <a:pt x="18225" y="7671"/>
                  <a:pt x="15621" y="10020"/>
                </a:cubicBezTo>
                <a:cubicBezTo>
                  <a:pt x="13018" y="12370"/>
                  <a:pt x="9271" y="16180"/>
                  <a:pt x="6858" y="19545"/>
                </a:cubicBezTo>
                <a:cubicBezTo>
                  <a:pt x="4445" y="22911"/>
                  <a:pt x="2223" y="25260"/>
                  <a:pt x="1143" y="30213"/>
                </a:cubicBezTo>
                <a:cubicBezTo>
                  <a:pt x="64" y="35166"/>
                  <a:pt x="-381" y="44056"/>
                  <a:pt x="381" y="49263"/>
                </a:cubicBezTo>
                <a:cubicBezTo>
                  <a:pt x="1143" y="54470"/>
                  <a:pt x="3429" y="57836"/>
                  <a:pt x="5715" y="61455"/>
                </a:cubicBezTo>
                <a:cubicBezTo>
                  <a:pt x="8001" y="65075"/>
                  <a:pt x="10541" y="68123"/>
                  <a:pt x="14097" y="70980"/>
                </a:cubicBezTo>
                <a:cubicBezTo>
                  <a:pt x="17653" y="73838"/>
                  <a:pt x="22098" y="76632"/>
                  <a:pt x="27051" y="78600"/>
                </a:cubicBezTo>
                <a:cubicBezTo>
                  <a:pt x="32004" y="80569"/>
                  <a:pt x="38227" y="82220"/>
                  <a:pt x="43815" y="82791"/>
                </a:cubicBezTo>
                <a:cubicBezTo>
                  <a:pt x="49403" y="83363"/>
                  <a:pt x="55944" y="82982"/>
                  <a:pt x="60579" y="82029"/>
                </a:cubicBezTo>
                <a:cubicBezTo>
                  <a:pt x="65215" y="81077"/>
                  <a:pt x="69088" y="78219"/>
                  <a:pt x="71628" y="77076"/>
                </a:cubicBezTo>
                <a:cubicBezTo>
                  <a:pt x="74168" y="75933"/>
                  <a:pt x="75883" y="75933"/>
                  <a:pt x="75819" y="75171"/>
                </a:cubicBezTo>
                <a:cubicBezTo>
                  <a:pt x="75756" y="74409"/>
                  <a:pt x="73216" y="74155"/>
                  <a:pt x="71247" y="72504"/>
                </a:cubicBezTo>
                <a:cubicBezTo>
                  <a:pt x="69279" y="70853"/>
                  <a:pt x="66294" y="68377"/>
                  <a:pt x="64008" y="65265"/>
                </a:cubicBezTo>
                <a:cubicBezTo>
                  <a:pt x="61722" y="62154"/>
                  <a:pt x="58928" y="57264"/>
                  <a:pt x="57531" y="53835"/>
                </a:cubicBezTo>
                <a:cubicBezTo>
                  <a:pt x="56134" y="50406"/>
                  <a:pt x="56007" y="47803"/>
                  <a:pt x="55626" y="44691"/>
                </a:cubicBezTo>
                <a:cubicBezTo>
                  <a:pt x="55245" y="41580"/>
                  <a:pt x="54674" y="38468"/>
                  <a:pt x="55245" y="35166"/>
                </a:cubicBezTo>
                <a:cubicBezTo>
                  <a:pt x="55817" y="31864"/>
                  <a:pt x="57976" y="27610"/>
                  <a:pt x="59055" y="24879"/>
                </a:cubicBezTo>
                <a:cubicBezTo>
                  <a:pt x="60135" y="22149"/>
                  <a:pt x="60325" y="20752"/>
                  <a:pt x="61722" y="18783"/>
                </a:cubicBezTo>
                <a:cubicBezTo>
                  <a:pt x="63119" y="16815"/>
                  <a:pt x="65723" y="14592"/>
                  <a:pt x="67437" y="13068"/>
                </a:cubicBezTo>
                <a:cubicBezTo>
                  <a:pt x="69152" y="11544"/>
                  <a:pt x="70612" y="10592"/>
                  <a:pt x="72009" y="9639"/>
                </a:cubicBezTo>
                <a:cubicBezTo>
                  <a:pt x="73406" y="8687"/>
                  <a:pt x="76200" y="8369"/>
                  <a:pt x="75819" y="7353"/>
                </a:cubicBezTo>
                <a:close/>
              </a:path>
            </a:pathLst>
          </a:custGeom>
          <a:noFill/>
          <a:ln cap="flat" cmpd="sng" w="28575">
            <a:solidFill>
              <a:srgbClr val="7F6000"/>
            </a:solidFill>
            <a:prstDash val="solid"/>
            <a:round/>
            <a:headEnd len="med" w="med" type="none"/>
            <a:tailEnd len="med" w="med" type="none"/>
          </a:ln>
        </p:spPr>
      </p:sp>
      <p:sp>
        <p:nvSpPr>
          <p:cNvPr id="1275" name="Google Shape;1275;p48"/>
          <p:cNvSpPr txBox="1"/>
          <p:nvPr/>
        </p:nvSpPr>
        <p:spPr>
          <a:xfrm>
            <a:off x="6739400" y="730450"/>
            <a:ext cx="1995000" cy="468600"/>
          </a:xfrm>
          <a:prstGeom prst="rect">
            <a:avLst/>
          </a:prstGeom>
          <a:solidFill>
            <a:srgbClr val="F3F3F3"/>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tr-TR" sz="2200" u="none" cap="none" strike="noStrike">
                <a:solidFill>
                  <a:srgbClr val="434343"/>
                </a:solidFill>
                <a:latin typeface="Consolas"/>
                <a:ea typeface="Consolas"/>
                <a:cs typeface="Consolas"/>
                <a:sym typeface="Consolas"/>
              </a:rPr>
              <a:t>.</a:t>
            </a:r>
            <a:r>
              <a:rPr lang="tr-TR" sz="2200">
                <a:solidFill>
                  <a:srgbClr val="FF00FF"/>
                </a:solidFill>
                <a:latin typeface="Consolas"/>
                <a:ea typeface="Consolas"/>
                <a:cs typeface="Consolas"/>
                <a:sym typeface="Consolas"/>
              </a:rPr>
              <a:t>union</a:t>
            </a:r>
            <a:r>
              <a:rPr b="0" i="0" lang="tr-TR" sz="2200" u="none" cap="none" strike="noStrike">
                <a:solidFill>
                  <a:srgbClr val="434343"/>
                </a:solidFill>
                <a:latin typeface="Consolas"/>
                <a:ea typeface="Consolas"/>
                <a:cs typeface="Consolas"/>
                <a:sym typeface="Consolas"/>
              </a:rPr>
              <a:t>(arg)</a:t>
            </a:r>
            <a:endParaRPr b="0" i="0" sz="2200" u="none" cap="none" strike="noStrike">
              <a:solidFill>
                <a:srgbClr val="434343"/>
              </a:solidFill>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9" name="Shape 1279"/>
        <p:cNvGrpSpPr/>
        <p:nvPr/>
      </p:nvGrpSpPr>
      <p:grpSpPr>
        <a:xfrm>
          <a:off x="0" y="0"/>
          <a:ext cx="0" cy="0"/>
          <a:chOff x="0" y="0"/>
          <a:chExt cx="0" cy="0"/>
        </a:xfrm>
      </p:grpSpPr>
      <p:sp>
        <p:nvSpPr>
          <p:cNvPr id="1280" name="Google Shape;1280;p49"/>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1281" name="Google Shape;1281;p49"/>
          <p:cNvSpPr txBox="1"/>
          <p:nvPr>
            <p:ph idx="4294967295" type="subTitle"/>
          </p:nvPr>
        </p:nvSpPr>
        <p:spPr>
          <a:xfrm>
            <a:off x="220025" y="647800"/>
            <a:ext cx="8321100" cy="709800"/>
          </a:xfrm>
          <a:prstGeom prst="rect">
            <a:avLst/>
          </a:prstGeom>
          <a:noFill/>
          <a:ln>
            <a:noFill/>
          </a:ln>
        </p:spPr>
        <p:txBody>
          <a:bodyPr anchorCtr="0" anchor="t" bIns="0" lIns="0" spcFirstLastPara="1" rIns="0" wrap="square" tIns="0">
            <a:noAutofit/>
          </a:bodyPr>
          <a:lstStyle/>
          <a:p>
            <a:pPr indent="-368300" lvl="0" marL="457200" marR="0" rtl="0" algn="l">
              <a:lnSpc>
                <a:spcPct val="110000"/>
              </a:lnSpc>
              <a:spcBef>
                <a:spcPts val="600"/>
              </a:spcBef>
              <a:spcAft>
                <a:spcPts val="0"/>
              </a:spcAft>
              <a:buClr>
                <a:srgbClr val="741B47"/>
              </a:buClr>
              <a:buSzPts val="2200"/>
              <a:buFont typeface="Barlow Light"/>
              <a:buChar char="▸"/>
            </a:pPr>
            <a:r>
              <a:rPr lang="tr-TR" sz="2200">
                <a:solidFill>
                  <a:srgbClr val="434343"/>
                </a:solidFill>
                <a:latin typeface="Montserrat Light"/>
                <a:ea typeface="Montserrat Light"/>
                <a:cs typeface="Montserrat Light"/>
                <a:sym typeface="Montserrat Light"/>
              </a:rPr>
              <a:t>Basic </a:t>
            </a:r>
            <a:r>
              <a:rPr lang="tr-TR" sz="2200">
                <a:solidFill>
                  <a:srgbClr val="434343"/>
                </a:solidFill>
                <a:highlight>
                  <a:srgbClr val="EFEFEF"/>
                </a:highlight>
                <a:latin typeface="Consolas"/>
                <a:ea typeface="Consolas"/>
                <a:cs typeface="Consolas"/>
                <a:sym typeface="Consolas"/>
              </a:rPr>
              <a:t>set</a:t>
            </a:r>
            <a:r>
              <a:rPr lang="tr-TR" sz="2200">
                <a:solidFill>
                  <a:srgbClr val="434343"/>
                </a:solidFill>
                <a:latin typeface="Montserrat Light"/>
                <a:ea typeface="Montserrat Light"/>
                <a:cs typeface="Montserrat Light"/>
                <a:sym typeface="Montserrat Light"/>
              </a:rPr>
              <a:t> operations :</a:t>
            </a:r>
            <a:endParaRPr b="0" i="0" sz="2200" u="none" cap="none" strike="noStrike">
              <a:solidFill>
                <a:srgbClr val="434343"/>
              </a:solidFill>
              <a:latin typeface="Montserrat Light"/>
              <a:ea typeface="Montserrat Light"/>
              <a:cs typeface="Montserrat Light"/>
              <a:sym typeface="Montserrat Light"/>
            </a:endParaRPr>
          </a:p>
          <a:p>
            <a:pPr indent="0" lvl="0" marL="0" marR="0" rtl="0" algn="l">
              <a:lnSpc>
                <a:spcPct val="110000"/>
              </a:lnSpc>
              <a:spcBef>
                <a:spcPts val="1000"/>
              </a:spcBef>
              <a:spcAft>
                <a:spcPts val="0"/>
              </a:spcAft>
              <a:buClr>
                <a:schemeClr val="accent1"/>
              </a:buClr>
              <a:buSzPts val="1800"/>
              <a:buFont typeface="Barlow Light"/>
              <a:buNone/>
            </a:pPr>
            <a:r>
              <a:t/>
            </a:r>
            <a:endParaRPr b="0" i="0" sz="2200" u="none" cap="none" strike="noStrike">
              <a:solidFill>
                <a:srgbClr val="434343"/>
              </a:solidFill>
              <a:latin typeface="Montserrat Light"/>
              <a:ea typeface="Montserrat Light"/>
              <a:cs typeface="Montserrat Light"/>
              <a:sym typeface="Montserrat Light"/>
            </a:endParaRPr>
          </a:p>
        </p:txBody>
      </p:sp>
      <p:sp>
        <p:nvSpPr>
          <p:cNvPr id="1282" name="Google Shape;1282;p49"/>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Main Operations with </a:t>
            </a:r>
            <a:r>
              <a:rPr lang="tr-TR" sz="4000">
                <a:solidFill>
                  <a:srgbClr val="741B47"/>
                </a:solidFill>
                <a:highlight>
                  <a:srgbClr val="EFEFEF"/>
                </a:highlight>
                <a:latin typeface="Consolas"/>
                <a:ea typeface="Consolas"/>
                <a:cs typeface="Consolas"/>
                <a:sym typeface="Consolas"/>
              </a:rPr>
              <a:t>set</a:t>
            </a:r>
            <a:r>
              <a:rPr lang="tr-TR" sz="4000">
                <a:solidFill>
                  <a:srgbClr val="741B47"/>
                </a:solidFill>
                <a:latin typeface="Montserrat"/>
                <a:ea typeface="Montserrat"/>
                <a:cs typeface="Montserrat"/>
                <a:sym typeface="Montserrat"/>
              </a:rPr>
              <a:t>s</a:t>
            </a:r>
            <a:endParaRPr sz="4000">
              <a:solidFill>
                <a:srgbClr val="419DD3"/>
              </a:solidFill>
              <a:highlight>
                <a:srgbClr val="EFEFEF"/>
              </a:highlight>
              <a:latin typeface="Consolas"/>
              <a:ea typeface="Consolas"/>
              <a:cs typeface="Consolas"/>
              <a:sym typeface="Consolas"/>
            </a:endParaRPr>
          </a:p>
        </p:txBody>
      </p:sp>
      <p:sp>
        <p:nvSpPr>
          <p:cNvPr id="1283" name="Google Shape;1283;p49"/>
          <p:cNvSpPr/>
          <p:nvPr/>
        </p:nvSpPr>
        <p:spPr>
          <a:xfrm>
            <a:off x="2529936" y="2998036"/>
            <a:ext cx="2423400" cy="2069100"/>
          </a:xfrm>
          <a:prstGeom prst="ellipse">
            <a:avLst/>
          </a:prstGeom>
          <a:solidFill>
            <a:srgbClr val="00B5DD">
              <a:alpha val="29409"/>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9"/>
          <p:cNvSpPr/>
          <p:nvPr/>
        </p:nvSpPr>
        <p:spPr>
          <a:xfrm>
            <a:off x="3912333" y="2998036"/>
            <a:ext cx="2423400" cy="2069100"/>
          </a:xfrm>
          <a:prstGeom prst="ellipse">
            <a:avLst/>
          </a:prstGeom>
          <a:solidFill>
            <a:srgbClr val="B6D7A8">
              <a:alpha val="3333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9"/>
          <p:cNvSpPr txBox="1"/>
          <p:nvPr/>
        </p:nvSpPr>
        <p:spPr>
          <a:xfrm>
            <a:off x="2147725" y="2911625"/>
            <a:ext cx="382200" cy="50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1600">
                <a:latin typeface="Barlow"/>
                <a:ea typeface="Barlow"/>
                <a:cs typeface="Barlow"/>
                <a:sym typeface="Barlow"/>
              </a:rPr>
              <a:t>a</a:t>
            </a:r>
            <a:endParaRPr b="1" sz="1600">
              <a:latin typeface="Barlow"/>
              <a:ea typeface="Barlow"/>
              <a:cs typeface="Barlow"/>
              <a:sym typeface="Barlow"/>
            </a:endParaRPr>
          </a:p>
        </p:txBody>
      </p:sp>
      <p:sp>
        <p:nvSpPr>
          <p:cNvPr id="1286" name="Google Shape;1286;p49"/>
          <p:cNvSpPr txBox="1"/>
          <p:nvPr/>
        </p:nvSpPr>
        <p:spPr>
          <a:xfrm>
            <a:off x="6237076" y="2911625"/>
            <a:ext cx="382200" cy="50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1600">
                <a:latin typeface="Barlow"/>
                <a:ea typeface="Barlow"/>
                <a:cs typeface="Barlow"/>
                <a:sym typeface="Barlow"/>
              </a:rPr>
              <a:t>b</a:t>
            </a:r>
            <a:endParaRPr b="1" sz="1600">
              <a:latin typeface="Barlow"/>
              <a:ea typeface="Barlow"/>
              <a:cs typeface="Barlow"/>
              <a:sym typeface="Barlow"/>
            </a:endParaRPr>
          </a:p>
        </p:txBody>
      </p:sp>
      <p:sp>
        <p:nvSpPr>
          <p:cNvPr id="1287" name="Google Shape;1287;p49"/>
          <p:cNvSpPr txBox="1"/>
          <p:nvPr/>
        </p:nvSpPr>
        <p:spPr>
          <a:xfrm>
            <a:off x="3121725" y="3229575"/>
            <a:ext cx="2367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a:solidFill>
                  <a:srgbClr val="073763"/>
                </a:solidFill>
                <a:latin typeface="Barlow Medium"/>
                <a:ea typeface="Barlow Medium"/>
                <a:cs typeface="Barlow Medium"/>
                <a:sym typeface="Barlow Medium"/>
              </a:rPr>
              <a:t>a</a:t>
            </a:r>
            <a:endParaRPr>
              <a:solidFill>
                <a:srgbClr val="073763"/>
              </a:solidFill>
              <a:latin typeface="Barlow Medium"/>
              <a:ea typeface="Barlow Medium"/>
              <a:cs typeface="Barlow Medium"/>
              <a:sym typeface="Barlow Medium"/>
            </a:endParaRPr>
          </a:p>
        </p:txBody>
      </p:sp>
      <p:sp>
        <p:nvSpPr>
          <p:cNvPr id="1288" name="Google Shape;1288;p49"/>
          <p:cNvSpPr txBox="1"/>
          <p:nvPr/>
        </p:nvSpPr>
        <p:spPr>
          <a:xfrm>
            <a:off x="3274125" y="3762975"/>
            <a:ext cx="2367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a:solidFill>
                  <a:srgbClr val="073763"/>
                </a:solidFill>
                <a:latin typeface="Barlow Medium"/>
                <a:ea typeface="Barlow Medium"/>
                <a:cs typeface="Barlow Medium"/>
                <a:sym typeface="Barlow Medium"/>
              </a:rPr>
              <a:t>e</a:t>
            </a:r>
            <a:endParaRPr>
              <a:solidFill>
                <a:srgbClr val="073763"/>
              </a:solidFill>
              <a:latin typeface="Barlow Medium"/>
              <a:ea typeface="Barlow Medium"/>
              <a:cs typeface="Barlow Medium"/>
              <a:sym typeface="Barlow Medium"/>
            </a:endParaRPr>
          </a:p>
        </p:txBody>
      </p:sp>
      <p:sp>
        <p:nvSpPr>
          <p:cNvPr id="1289" name="Google Shape;1289;p49"/>
          <p:cNvSpPr txBox="1"/>
          <p:nvPr/>
        </p:nvSpPr>
        <p:spPr>
          <a:xfrm>
            <a:off x="4264725" y="4372575"/>
            <a:ext cx="2367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a:solidFill>
                  <a:srgbClr val="073763"/>
                </a:solidFill>
                <a:latin typeface="Barlow Medium"/>
                <a:ea typeface="Barlow Medium"/>
                <a:cs typeface="Barlow Medium"/>
                <a:sym typeface="Barlow Medium"/>
              </a:rPr>
              <a:t>d</a:t>
            </a:r>
            <a:endParaRPr>
              <a:solidFill>
                <a:srgbClr val="073763"/>
              </a:solidFill>
              <a:latin typeface="Barlow Medium"/>
              <a:ea typeface="Barlow Medium"/>
              <a:cs typeface="Barlow Medium"/>
              <a:sym typeface="Barlow Medium"/>
            </a:endParaRPr>
          </a:p>
        </p:txBody>
      </p:sp>
      <p:sp>
        <p:nvSpPr>
          <p:cNvPr id="1290" name="Google Shape;1290;p49"/>
          <p:cNvSpPr txBox="1"/>
          <p:nvPr/>
        </p:nvSpPr>
        <p:spPr>
          <a:xfrm>
            <a:off x="4028025" y="3892750"/>
            <a:ext cx="2367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a:solidFill>
                  <a:srgbClr val="073763"/>
                </a:solidFill>
                <a:latin typeface="Barlow Medium"/>
                <a:ea typeface="Barlow Medium"/>
                <a:cs typeface="Barlow Medium"/>
                <a:sym typeface="Barlow Medium"/>
              </a:rPr>
              <a:t>p</a:t>
            </a:r>
            <a:endParaRPr>
              <a:solidFill>
                <a:srgbClr val="073763"/>
              </a:solidFill>
              <a:latin typeface="Barlow Medium"/>
              <a:ea typeface="Barlow Medium"/>
              <a:cs typeface="Barlow Medium"/>
              <a:sym typeface="Barlow Medium"/>
            </a:endParaRPr>
          </a:p>
        </p:txBody>
      </p:sp>
      <p:sp>
        <p:nvSpPr>
          <p:cNvPr id="1291" name="Google Shape;1291;p49"/>
          <p:cNvSpPr txBox="1"/>
          <p:nvPr/>
        </p:nvSpPr>
        <p:spPr>
          <a:xfrm>
            <a:off x="4519900" y="3853325"/>
            <a:ext cx="2367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a:solidFill>
                  <a:srgbClr val="073763"/>
                </a:solidFill>
                <a:latin typeface="Barlow Medium"/>
                <a:ea typeface="Barlow Medium"/>
                <a:cs typeface="Barlow Medium"/>
                <a:sym typeface="Barlow Medium"/>
              </a:rPr>
              <a:t>h</a:t>
            </a:r>
            <a:endParaRPr>
              <a:solidFill>
                <a:srgbClr val="073763"/>
              </a:solidFill>
              <a:latin typeface="Barlow Medium"/>
              <a:ea typeface="Barlow Medium"/>
              <a:cs typeface="Barlow Medium"/>
              <a:sym typeface="Barlow Medium"/>
            </a:endParaRPr>
          </a:p>
        </p:txBody>
      </p:sp>
      <p:sp>
        <p:nvSpPr>
          <p:cNvPr id="1292" name="Google Shape;1292;p49"/>
          <p:cNvSpPr txBox="1"/>
          <p:nvPr/>
        </p:nvSpPr>
        <p:spPr>
          <a:xfrm>
            <a:off x="4180425" y="3412925"/>
            <a:ext cx="2367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a:solidFill>
                  <a:srgbClr val="073763"/>
                </a:solidFill>
                <a:latin typeface="Barlow Medium"/>
                <a:ea typeface="Barlow Medium"/>
                <a:cs typeface="Barlow Medium"/>
                <a:sym typeface="Barlow Medium"/>
              </a:rPr>
              <a:t>i</a:t>
            </a:r>
            <a:endParaRPr>
              <a:solidFill>
                <a:srgbClr val="073763"/>
              </a:solidFill>
              <a:latin typeface="Barlow Medium"/>
              <a:ea typeface="Barlow Medium"/>
              <a:cs typeface="Barlow Medium"/>
              <a:sym typeface="Barlow Medium"/>
            </a:endParaRPr>
          </a:p>
        </p:txBody>
      </p:sp>
      <p:sp>
        <p:nvSpPr>
          <p:cNvPr id="1293" name="Google Shape;1293;p49"/>
          <p:cNvSpPr txBox="1"/>
          <p:nvPr/>
        </p:nvSpPr>
        <p:spPr>
          <a:xfrm>
            <a:off x="4332825" y="3870125"/>
            <a:ext cx="2367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a:solidFill>
                  <a:srgbClr val="073763"/>
                </a:solidFill>
                <a:latin typeface="Barlow Medium"/>
                <a:ea typeface="Barlow Medium"/>
                <a:cs typeface="Barlow Medium"/>
                <a:sym typeface="Barlow Medium"/>
              </a:rPr>
              <a:t>l</a:t>
            </a:r>
            <a:endParaRPr>
              <a:solidFill>
                <a:srgbClr val="073763"/>
              </a:solidFill>
              <a:latin typeface="Barlow Medium"/>
              <a:ea typeface="Barlow Medium"/>
              <a:cs typeface="Barlow Medium"/>
              <a:sym typeface="Barlow Medium"/>
            </a:endParaRPr>
          </a:p>
        </p:txBody>
      </p:sp>
      <p:sp>
        <p:nvSpPr>
          <p:cNvPr id="1294" name="Google Shape;1294;p49"/>
          <p:cNvSpPr txBox="1"/>
          <p:nvPr/>
        </p:nvSpPr>
        <p:spPr>
          <a:xfrm>
            <a:off x="5179125" y="4524975"/>
            <a:ext cx="2367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a:solidFill>
                  <a:srgbClr val="073763"/>
                </a:solidFill>
                <a:latin typeface="Barlow Medium"/>
                <a:ea typeface="Barlow Medium"/>
                <a:cs typeface="Barlow Medium"/>
                <a:sym typeface="Barlow Medium"/>
              </a:rPr>
              <a:t>o</a:t>
            </a:r>
            <a:endParaRPr>
              <a:solidFill>
                <a:srgbClr val="073763"/>
              </a:solidFill>
              <a:latin typeface="Barlow Medium"/>
              <a:ea typeface="Barlow Medium"/>
              <a:cs typeface="Barlow Medium"/>
              <a:sym typeface="Barlow Medium"/>
            </a:endParaRPr>
          </a:p>
        </p:txBody>
      </p:sp>
      <p:sp>
        <p:nvSpPr>
          <p:cNvPr id="1295" name="Google Shape;1295;p49"/>
          <p:cNvSpPr txBox="1"/>
          <p:nvPr/>
        </p:nvSpPr>
        <p:spPr>
          <a:xfrm>
            <a:off x="5179125" y="3381975"/>
            <a:ext cx="2367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a:solidFill>
                  <a:srgbClr val="073763"/>
                </a:solidFill>
                <a:latin typeface="Barlow Medium"/>
                <a:ea typeface="Barlow Medium"/>
                <a:cs typeface="Barlow Medium"/>
                <a:sym typeface="Barlow Medium"/>
              </a:rPr>
              <a:t>n</a:t>
            </a:r>
            <a:endParaRPr>
              <a:solidFill>
                <a:srgbClr val="073763"/>
              </a:solidFill>
              <a:latin typeface="Barlow Medium"/>
              <a:ea typeface="Barlow Medium"/>
              <a:cs typeface="Barlow Medium"/>
              <a:sym typeface="Barlow Medium"/>
            </a:endParaRPr>
          </a:p>
        </p:txBody>
      </p:sp>
      <p:sp>
        <p:nvSpPr>
          <p:cNvPr id="1296" name="Google Shape;1296;p49"/>
          <p:cNvSpPr txBox="1"/>
          <p:nvPr/>
        </p:nvSpPr>
        <p:spPr>
          <a:xfrm>
            <a:off x="389625" y="1306750"/>
            <a:ext cx="8321100" cy="8829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tr-TR" sz="2200">
                <a:solidFill>
                  <a:srgbClr val="0000FF"/>
                </a:solidFill>
                <a:latin typeface="Consolas"/>
                <a:ea typeface="Consolas"/>
                <a:cs typeface="Consolas"/>
                <a:sym typeface="Consolas"/>
              </a:rPr>
              <a:t>print</a:t>
            </a:r>
            <a:r>
              <a:rPr lang="tr-TR" sz="2200">
                <a:solidFill>
                  <a:srgbClr val="434343"/>
                </a:solidFill>
                <a:latin typeface="Consolas"/>
                <a:ea typeface="Consolas"/>
                <a:cs typeface="Consolas"/>
                <a:sym typeface="Consolas"/>
              </a:rPr>
              <a:t>(a &amp; b)</a:t>
            </a:r>
            <a:endParaRPr sz="2200">
              <a:solidFill>
                <a:srgbClr val="434343"/>
              </a:solidFill>
              <a:latin typeface="Consolas"/>
              <a:ea typeface="Consolas"/>
              <a:cs typeface="Consolas"/>
              <a:sym typeface="Consolas"/>
            </a:endParaRPr>
          </a:p>
          <a:p>
            <a:pPr indent="0" lvl="0" marL="0" rtl="0" algn="l">
              <a:lnSpc>
                <a:spcPct val="100000"/>
              </a:lnSpc>
              <a:spcBef>
                <a:spcPts val="0"/>
              </a:spcBef>
              <a:spcAft>
                <a:spcPts val="0"/>
              </a:spcAft>
              <a:buNone/>
            </a:pPr>
            <a:r>
              <a:rPr lang="tr-TR" sz="2200">
                <a:solidFill>
                  <a:srgbClr val="0000FF"/>
                </a:solidFill>
                <a:latin typeface="Consolas"/>
                <a:ea typeface="Consolas"/>
                <a:cs typeface="Consolas"/>
                <a:sym typeface="Consolas"/>
              </a:rPr>
              <a:t>print</a:t>
            </a:r>
            <a:r>
              <a:rPr lang="tr-TR" sz="2200">
                <a:solidFill>
                  <a:srgbClr val="434343"/>
                </a:solidFill>
                <a:latin typeface="Consolas"/>
                <a:ea typeface="Consolas"/>
                <a:cs typeface="Consolas"/>
                <a:sym typeface="Consolas"/>
              </a:rPr>
              <a:t>(a.intersection(b))</a:t>
            </a:r>
            <a:endParaRPr sz="2200">
              <a:solidFill>
                <a:srgbClr val="434343"/>
              </a:solidFill>
              <a:latin typeface="Consolas"/>
              <a:ea typeface="Consolas"/>
              <a:cs typeface="Consolas"/>
              <a:sym typeface="Consolas"/>
            </a:endParaRPr>
          </a:p>
        </p:txBody>
      </p:sp>
      <p:sp>
        <p:nvSpPr>
          <p:cNvPr id="1297" name="Google Shape;1297;p49"/>
          <p:cNvSpPr txBox="1"/>
          <p:nvPr/>
        </p:nvSpPr>
        <p:spPr>
          <a:xfrm>
            <a:off x="389625" y="2297353"/>
            <a:ext cx="8321100" cy="626400"/>
          </a:xfrm>
          <a:prstGeom prst="rect">
            <a:avLst/>
          </a:prstGeom>
          <a:solidFill>
            <a:srgbClr val="B7B7B7"/>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tr-TR" sz="2200">
                <a:solidFill>
                  <a:srgbClr val="434343"/>
                </a:solidFill>
                <a:latin typeface="Consolas"/>
                <a:ea typeface="Consolas"/>
                <a:cs typeface="Consolas"/>
                <a:sym typeface="Consolas"/>
              </a:rPr>
              <a:t>{'p', 'h', 'i', 'l', 'd'}</a:t>
            </a:r>
            <a:endParaRPr sz="2000">
              <a:solidFill>
                <a:srgbClr val="434343"/>
              </a:solidFill>
              <a:latin typeface="Consolas"/>
              <a:ea typeface="Consolas"/>
              <a:cs typeface="Consolas"/>
              <a:sym typeface="Consolas"/>
            </a:endParaRPr>
          </a:p>
        </p:txBody>
      </p:sp>
      <p:sp>
        <p:nvSpPr>
          <p:cNvPr id="1298" name="Google Shape;1298;p49"/>
          <p:cNvSpPr/>
          <p:nvPr/>
        </p:nvSpPr>
        <p:spPr>
          <a:xfrm>
            <a:off x="3930154" y="3186387"/>
            <a:ext cx="1032425" cy="1682775"/>
          </a:xfrm>
          <a:custGeom>
            <a:rect b="b" l="l" r="r" t="t"/>
            <a:pathLst>
              <a:path extrusionOk="0" h="67311" w="41297">
                <a:moveTo>
                  <a:pt x="19959" y="180"/>
                </a:moveTo>
                <a:cubicBezTo>
                  <a:pt x="18308" y="625"/>
                  <a:pt x="15578" y="2657"/>
                  <a:pt x="13863" y="3990"/>
                </a:cubicBezTo>
                <a:cubicBezTo>
                  <a:pt x="12149" y="5324"/>
                  <a:pt x="11069" y="6657"/>
                  <a:pt x="9672" y="8181"/>
                </a:cubicBezTo>
                <a:cubicBezTo>
                  <a:pt x="8275" y="9705"/>
                  <a:pt x="6751" y="10848"/>
                  <a:pt x="5481" y="13134"/>
                </a:cubicBezTo>
                <a:cubicBezTo>
                  <a:pt x="4211" y="15420"/>
                  <a:pt x="2878" y="19103"/>
                  <a:pt x="2052" y="21897"/>
                </a:cubicBezTo>
                <a:cubicBezTo>
                  <a:pt x="1227" y="24691"/>
                  <a:pt x="846" y="26723"/>
                  <a:pt x="528" y="29898"/>
                </a:cubicBezTo>
                <a:cubicBezTo>
                  <a:pt x="211" y="33073"/>
                  <a:pt x="-234" y="37645"/>
                  <a:pt x="147" y="40947"/>
                </a:cubicBezTo>
                <a:cubicBezTo>
                  <a:pt x="528" y="44249"/>
                  <a:pt x="1671" y="47170"/>
                  <a:pt x="2814" y="49710"/>
                </a:cubicBezTo>
                <a:cubicBezTo>
                  <a:pt x="3957" y="52250"/>
                  <a:pt x="5291" y="54155"/>
                  <a:pt x="7005" y="56187"/>
                </a:cubicBezTo>
                <a:cubicBezTo>
                  <a:pt x="8720" y="58219"/>
                  <a:pt x="10942" y="60061"/>
                  <a:pt x="13101" y="61902"/>
                </a:cubicBezTo>
                <a:cubicBezTo>
                  <a:pt x="15260" y="63744"/>
                  <a:pt x="18118" y="66792"/>
                  <a:pt x="19959" y="67236"/>
                </a:cubicBezTo>
                <a:cubicBezTo>
                  <a:pt x="21801" y="67681"/>
                  <a:pt x="22182" y="66093"/>
                  <a:pt x="24150" y="64569"/>
                </a:cubicBezTo>
                <a:cubicBezTo>
                  <a:pt x="26119" y="63045"/>
                  <a:pt x="29357" y="61013"/>
                  <a:pt x="31770" y="58092"/>
                </a:cubicBezTo>
                <a:cubicBezTo>
                  <a:pt x="34183" y="55171"/>
                  <a:pt x="37041" y="51425"/>
                  <a:pt x="38628" y="47043"/>
                </a:cubicBezTo>
                <a:cubicBezTo>
                  <a:pt x="40216" y="42662"/>
                  <a:pt x="41359" y="36756"/>
                  <a:pt x="41295" y="31803"/>
                </a:cubicBezTo>
                <a:cubicBezTo>
                  <a:pt x="41232" y="26850"/>
                  <a:pt x="39898" y="21389"/>
                  <a:pt x="38247" y="17325"/>
                </a:cubicBezTo>
                <a:cubicBezTo>
                  <a:pt x="36596" y="13261"/>
                  <a:pt x="33802" y="10086"/>
                  <a:pt x="31389" y="7419"/>
                </a:cubicBezTo>
                <a:cubicBezTo>
                  <a:pt x="28976" y="4752"/>
                  <a:pt x="25674" y="2530"/>
                  <a:pt x="23769" y="1323"/>
                </a:cubicBezTo>
                <a:cubicBezTo>
                  <a:pt x="21864" y="117"/>
                  <a:pt x="21610" y="-264"/>
                  <a:pt x="19959" y="180"/>
                </a:cubicBezTo>
                <a:close/>
              </a:path>
            </a:pathLst>
          </a:custGeom>
          <a:noFill/>
          <a:ln cap="flat" cmpd="sng" w="28575">
            <a:solidFill>
              <a:srgbClr val="00FF00"/>
            </a:solidFill>
            <a:prstDash val="solid"/>
            <a:round/>
            <a:headEnd len="med" w="med" type="none"/>
            <a:tailEnd len="med" w="med" type="none"/>
          </a:ln>
        </p:spPr>
      </p:sp>
      <p:sp>
        <p:nvSpPr>
          <p:cNvPr id="1299" name="Google Shape;1299;p49"/>
          <p:cNvSpPr txBox="1"/>
          <p:nvPr/>
        </p:nvSpPr>
        <p:spPr>
          <a:xfrm>
            <a:off x="5770525" y="730450"/>
            <a:ext cx="2964000" cy="468600"/>
          </a:xfrm>
          <a:prstGeom prst="rect">
            <a:avLst/>
          </a:prstGeom>
          <a:solidFill>
            <a:srgbClr val="F3F3F3"/>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tr-TR" sz="2200" u="none" cap="none" strike="noStrike">
                <a:solidFill>
                  <a:srgbClr val="434343"/>
                </a:solidFill>
                <a:latin typeface="Consolas"/>
                <a:ea typeface="Consolas"/>
                <a:cs typeface="Consolas"/>
                <a:sym typeface="Consolas"/>
              </a:rPr>
              <a:t>.</a:t>
            </a:r>
            <a:r>
              <a:rPr lang="tr-TR" sz="2200">
                <a:solidFill>
                  <a:srgbClr val="FF00FF"/>
                </a:solidFill>
                <a:latin typeface="Consolas"/>
                <a:ea typeface="Consolas"/>
                <a:cs typeface="Consolas"/>
                <a:sym typeface="Consolas"/>
              </a:rPr>
              <a:t>intersection</a:t>
            </a:r>
            <a:r>
              <a:rPr b="0" i="0" lang="tr-TR" sz="2200" u="none" cap="none" strike="noStrike">
                <a:solidFill>
                  <a:srgbClr val="434343"/>
                </a:solidFill>
                <a:latin typeface="Consolas"/>
                <a:ea typeface="Consolas"/>
                <a:cs typeface="Consolas"/>
                <a:sym typeface="Consolas"/>
              </a:rPr>
              <a:t>(arg)</a:t>
            </a:r>
            <a:endParaRPr b="0" i="0" sz="2200" u="none" cap="none" strike="noStrike">
              <a:solidFill>
                <a:srgbClr val="434343"/>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12"/>
          <p:cNvPicPr preferRelativeResize="0"/>
          <p:nvPr/>
        </p:nvPicPr>
        <p:blipFill>
          <a:blip r:embed="rId3">
            <a:alphaModFix/>
          </a:blip>
          <a:stretch>
            <a:fillRect/>
          </a:stretch>
        </p:blipFill>
        <p:spPr>
          <a:xfrm>
            <a:off x="240175" y="3681550"/>
            <a:ext cx="8839199" cy="1364625"/>
          </a:xfrm>
          <a:prstGeom prst="rect">
            <a:avLst/>
          </a:prstGeom>
          <a:noFill/>
          <a:ln>
            <a:noFill/>
          </a:ln>
        </p:spPr>
      </p:pic>
      <p:sp>
        <p:nvSpPr>
          <p:cNvPr id="360" name="Google Shape;360;p12"/>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361" name="Google Shape;361;p12"/>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Creating a </a:t>
            </a:r>
            <a:r>
              <a:rPr lang="tr-TR" sz="4000">
                <a:solidFill>
                  <a:srgbClr val="741B47"/>
                </a:solidFill>
                <a:highlight>
                  <a:srgbClr val="EFEFEF"/>
                </a:highlight>
                <a:latin typeface="Consolas"/>
                <a:ea typeface="Consolas"/>
                <a:cs typeface="Consolas"/>
                <a:sym typeface="Consolas"/>
              </a:rPr>
              <a:t>tuple</a:t>
            </a:r>
            <a:endParaRPr sz="4000">
              <a:solidFill>
                <a:srgbClr val="419DD3"/>
              </a:solidFill>
              <a:highlight>
                <a:srgbClr val="EFEFEF"/>
              </a:highlight>
              <a:latin typeface="Consolas"/>
              <a:ea typeface="Consolas"/>
              <a:cs typeface="Consolas"/>
              <a:sym typeface="Consolas"/>
            </a:endParaRPr>
          </a:p>
        </p:txBody>
      </p:sp>
      <p:sp>
        <p:nvSpPr>
          <p:cNvPr id="362" name="Google Shape;362;p12"/>
          <p:cNvSpPr txBox="1"/>
          <p:nvPr>
            <p:ph idx="4294967295" type="subTitle"/>
          </p:nvPr>
        </p:nvSpPr>
        <p:spPr>
          <a:xfrm>
            <a:off x="220025" y="647800"/>
            <a:ext cx="8321100" cy="939300"/>
          </a:xfrm>
          <a:prstGeom prst="rect">
            <a:avLst/>
          </a:prstGeom>
          <a:noFill/>
          <a:ln>
            <a:noFill/>
          </a:ln>
        </p:spPr>
        <p:txBody>
          <a:bodyPr anchorCtr="0" anchor="t" bIns="0" lIns="0" spcFirstLastPara="1" rIns="0" wrap="square" tIns="0">
            <a:noAutofit/>
          </a:bodyPr>
          <a:lstStyle/>
          <a:p>
            <a:pPr indent="-368300" lvl="0" marL="457200" marR="0" rtl="0" algn="l">
              <a:lnSpc>
                <a:spcPct val="110000"/>
              </a:lnSpc>
              <a:spcBef>
                <a:spcPts val="600"/>
              </a:spcBef>
              <a:spcAft>
                <a:spcPts val="0"/>
              </a:spcAft>
              <a:buClr>
                <a:srgbClr val="741B47"/>
              </a:buClr>
              <a:buSzPts val="2200"/>
              <a:buChar char="▸"/>
            </a:pPr>
            <a:r>
              <a:rPr lang="tr-TR" sz="2200">
                <a:solidFill>
                  <a:srgbClr val="434343"/>
                </a:solidFill>
                <a:latin typeface="Montserrat Light"/>
                <a:ea typeface="Montserrat Light"/>
                <a:cs typeface="Montserrat Light"/>
                <a:sym typeface="Montserrat Light"/>
              </a:rPr>
              <a:t>Single element tuple :</a:t>
            </a:r>
            <a:endParaRPr b="0" i="0" sz="2200" u="none" cap="none" strike="noStrike">
              <a:solidFill>
                <a:srgbClr val="434343"/>
              </a:solidFill>
              <a:latin typeface="Montserrat Light"/>
              <a:ea typeface="Montserrat Light"/>
              <a:cs typeface="Montserrat Light"/>
              <a:sym typeface="Montserrat Light"/>
            </a:endParaRPr>
          </a:p>
        </p:txBody>
      </p:sp>
      <p:pic>
        <p:nvPicPr>
          <p:cNvPr id="363" name="Google Shape;363;p12"/>
          <p:cNvPicPr preferRelativeResize="0"/>
          <p:nvPr/>
        </p:nvPicPr>
        <p:blipFill>
          <a:blip r:embed="rId4">
            <a:alphaModFix/>
          </a:blip>
          <a:stretch>
            <a:fillRect/>
          </a:stretch>
        </p:blipFill>
        <p:spPr>
          <a:xfrm>
            <a:off x="240175" y="2787800"/>
            <a:ext cx="8839200" cy="1272550"/>
          </a:xfrm>
          <a:prstGeom prst="rect">
            <a:avLst/>
          </a:prstGeom>
          <a:noFill/>
          <a:ln>
            <a:noFill/>
          </a:ln>
        </p:spPr>
      </p:pic>
      <p:pic>
        <p:nvPicPr>
          <p:cNvPr id="364" name="Google Shape;364;p12"/>
          <p:cNvPicPr preferRelativeResize="0"/>
          <p:nvPr/>
        </p:nvPicPr>
        <p:blipFill>
          <a:blip r:embed="rId5">
            <a:alphaModFix/>
          </a:blip>
          <a:stretch>
            <a:fillRect/>
          </a:stretch>
        </p:blipFill>
        <p:spPr>
          <a:xfrm>
            <a:off x="260313" y="1213762"/>
            <a:ext cx="8798924" cy="1462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13"/>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370" name="Google Shape;370;p13"/>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Creating a </a:t>
            </a:r>
            <a:r>
              <a:rPr lang="tr-TR" sz="4000">
                <a:solidFill>
                  <a:srgbClr val="741B47"/>
                </a:solidFill>
                <a:highlight>
                  <a:srgbClr val="EFEFEF"/>
                </a:highlight>
                <a:latin typeface="Consolas"/>
                <a:ea typeface="Consolas"/>
                <a:cs typeface="Consolas"/>
                <a:sym typeface="Consolas"/>
              </a:rPr>
              <a:t>tuple</a:t>
            </a:r>
            <a:endParaRPr sz="4000">
              <a:solidFill>
                <a:srgbClr val="419DD3"/>
              </a:solidFill>
              <a:highlight>
                <a:srgbClr val="EFEFEF"/>
              </a:highlight>
              <a:latin typeface="Consolas"/>
              <a:ea typeface="Consolas"/>
              <a:cs typeface="Consolas"/>
              <a:sym typeface="Consolas"/>
            </a:endParaRPr>
          </a:p>
        </p:txBody>
      </p:sp>
      <p:pic>
        <p:nvPicPr>
          <p:cNvPr id="371" name="Google Shape;371;p13"/>
          <p:cNvPicPr preferRelativeResize="0"/>
          <p:nvPr/>
        </p:nvPicPr>
        <p:blipFill>
          <a:blip r:embed="rId3">
            <a:alphaModFix/>
          </a:blip>
          <a:stretch>
            <a:fillRect/>
          </a:stretch>
        </p:blipFill>
        <p:spPr>
          <a:xfrm>
            <a:off x="266725" y="3008373"/>
            <a:ext cx="8839200" cy="1227261"/>
          </a:xfrm>
          <a:prstGeom prst="rect">
            <a:avLst/>
          </a:prstGeom>
          <a:noFill/>
          <a:ln>
            <a:noFill/>
          </a:ln>
        </p:spPr>
      </p:pic>
      <p:pic>
        <p:nvPicPr>
          <p:cNvPr id="372" name="Google Shape;372;p13"/>
          <p:cNvPicPr preferRelativeResize="0"/>
          <p:nvPr/>
        </p:nvPicPr>
        <p:blipFill>
          <a:blip r:embed="rId4">
            <a:alphaModFix/>
          </a:blip>
          <a:stretch>
            <a:fillRect/>
          </a:stretch>
        </p:blipFill>
        <p:spPr>
          <a:xfrm>
            <a:off x="266725" y="4275450"/>
            <a:ext cx="8839199" cy="507307"/>
          </a:xfrm>
          <a:prstGeom prst="rect">
            <a:avLst/>
          </a:prstGeom>
          <a:noFill/>
          <a:ln>
            <a:noFill/>
          </a:ln>
        </p:spPr>
      </p:pic>
      <p:sp>
        <p:nvSpPr>
          <p:cNvPr id="373" name="Google Shape;373;p13"/>
          <p:cNvSpPr txBox="1"/>
          <p:nvPr>
            <p:ph idx="4294967295" type="subTitle"/>
          </p:nvPr>
        </p:nvSpPr>
        <p:spPr>
          <a:xfrm>
            <a:off x="283500" y="571500"/>
            <a:ext cx="8577000" cy="724800"/>
          </a:xfrm>
          <a:prstGeom prst="rect">
            <a:avLst/>
          </a:prstGeom>
          <a:noFill/>
          <a:ln>
            <a:noFill/>
          </a:ln>
        </p:spPr>
        <p:txBody>
          <a:bodyPr anchorCtr="0" anchor="t" bIns="0" lIns="0" spcFirstLastPara="1" rIns="0" wrap="square" tIns="0">
            <a:noAutofit/>
          </a:bodyPr>
          <a:lstStyle/>
          <a:p>
            <a:pPr indent="-381000" lvl="0" marL="457200" marR="0" rtl="0" algn="just">
              <a:lnSpc>
                <a:spcPct val="110000"/>
              </a:lnSpc>
              <a:spcBef>
                <a:spcPts val="600"/>
              </a:spcBef>
              <a:spcAft>
                <a:spcPts val="0"/>
              </a:spcAft>
              <a:buClr>
                <a:srgbClr val="741B47"/>
              </a:buClr>
              <a:buSzPts val="2400"/>
              <a:buFont typeface="Montserrat Light"/>
              <a:buChar char="▸"/>
            </a:pPr>
            <a:r>
              <a:rPr lang="tr-TR" sz="2400">
                <a:solidFill>
                  <a:srgbClr val="434343"/>
                </a:solidFill>
                <a:highlight>
                  <a:srgbClr val="EFEFEF"/>
                </a:highlight>
                <a:latin typeface="Consolas"/>
                <a:ea typeface="Consolas"/>
                <a:cs typeface="Consolas"/>
                <a:sym typeface="Consolas"/>
              </a:rPr>
              <a:t>list</a:t>
            </a:r>
            <a:r>
              <a:rPr lang="tr-TR" sz="2400">
                <a:solidFill>
                  <a:srgbClr val="434343"/>
                </a:solidFill>
                <a:latin typeface="Montserrat Light"/>
                <a:ea typeface="Montserrat Light"/>
                <a:cs typeface="Montserrat Light"/>
                <a:sym typeface="Montserrat Light"/>
              </a:rPr>
              <a:t> to </a:t>
            </a:r>
            <a:r>
              <a:rPr lang="tr-TR" sz="2400">
                <a:solidFill>
                  <a:srgbClr val="434343"/>
                </a:solidFill>
                <a:highlight>
                  <a:srgbClr val="EFEFEF"/>
                </a:highlight>
                <a:latin typeface="Consolas"/>
                <a:ea typeface="Consolas"/>
                <a:cs typeface="Consolas"/>
                <a:sym typeface="Consolas"/>
              </a:rPr>
              <a:t>tuple</a:t>
            </a:r>
            <a:r>
              <a:rPr lang="tr-TR" sz="2400">
                <a:solidFill>
                  <a:srgbClr val="434343"/>
                </a:solidFill>
                <a:latin typeface="Montserrat Light"/>
                <a:ea typeface="Montserrat Light"/>
                <a:cs typeface="Montserrat Light"/>
                <a:sym typeface="Montserrat Light"/>
              </a:rPr>
              <a:t>, </a:t>
            </a:r>
            <a:r>
              <a:rPr lang="tr-TR" sz="2400">
                <a:solidFill>
                  <a:srgbClr val="434343"/>
                </a:solidFill>
                <a:highlight>
                  <a:srgbClr val="EFEFEF"/>
                </a:highlight>
                <a:latin typeface="Consolas"/>
                <a:ea typeface="Consolas"/>
                <a:cs typeface="Consolas"/>
                <a:sym typeface="Consolas"/>
              </a:rPr>
              <a:t>tuple</a:t>
            </a:r>
            <a:r>
              <a:rPr lang="tr-TR" sz="2400">
                <a:solidFill>
                  <a:srgbClr val="434343"/>
                </a:solidFill>
                <a:latin typeface="Montserrat Light"/>
                <a:ea typeface="Montserrat Light"/>
                <a:cs typeface="Montserrat Light"/>
                <a:sym typeface="Montserrat Light"/>
              </a:rPr>
              <a:t> to </a:t>
            </a:r>
            <a:r>
              <a:rPr lang="tr-TR" sz="2400">
                <a:solidFill>
                  <a:srgbClr val="434343"/>
                </a:solidFill>
                <a:highlight>
                  <a:srgbClr val="EFEFEF"/>
                </a:highlight>
                <a:latin typeface="Consolas"/>
                <a:ea typeface="Consolas"/>
                <a:cs typeface="Consolas"/>
                <a:sym typeface="Consolas"/>
              </a:rPr>
              <a:t>list</a:t>
            </a:r>
            <a:endParaRPr sz="2400">
              <a:solidFill>
                <a:srgbClr val="434343"/>
              </a:solidFill>
              <a:latin typeface="Montserrat Light"/>
              <a:ea typeface="Montserrat Light"/>
              <a:cs typeface="Montserrat Light"/>
              <a:sym typeface="Montserrat Light"/>
            </a:endParaRPr>
          </a:p>
        </p:txBody>
      </p:sp>
      <p:pic>
        <p:nvPicPr>
          <p:cNvPr id="374" name="Google Shape;374;p13"/>
          <p:cNvPicPr preferRelativeResize="0"/>
          <p:nvPr/>
        </p:nvPicPr>
        <p:blipFill>
          <a:blip r:embed="rId5">
            <a:alphaModFix/>
          </a:blip>
          <a:stretch>
            <a:fillRect/>
          </a:stretch>
        </p:blipFill>
        <p:spPr>
          <a:xfrm>
            <a:off x="266725" y="1194313"/>
            <a:ext cx="8839200" cy="1223065"/>
          </a:xfrm>
          <a:prstGeom prst="rect">
            <a:avLst/>
          </a:prstGeom>
          <a:noFill/>
          <a:ln>
            <a:noFill/>
          </a:ln>
        </p:spPr>
      </p:pic>
      <p:pic>
        <p:nvPicPr>
          <p:cNvPr id="375" name="Google Shape;375;p13"/>
          <p:cNvPicPr preferRelativeResize="0"/>
          <p:nvPr/>
        </p:nvPicPr>
        <p:blipFill>
          <a:blip r:embed="rId6">
            <a:alphaModFix/>
          </a:blip>
          <a:stretch>
            <a:fillRect/>
          </a:stretch>
        </p:blipFill>
        <p:spPr>
          <a:xfrm>
            <a:off x="283500" y="2457190"/>
            <a:ext cx="8839200" cy="51135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14"/>
          <p:cNvSpPr txBox="1"/>
          <p:nvPr>
            <p:ph type="ctrTitle"/>
          </p:nvPr>
        </p:nvSpPr>
        <p:spPr>
          <a:xfrm>
            <a:off x="933450" y="1943100"/>
            <a:ext cx="6848400" cy="9798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How can We Use a Tuple?</a:t>
            </a:r>
            <a:endParaRPr>
              <a:solidFill>
                <a:srgbClr val="409CD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15"/>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386" name="Google Shape;386;p15"/>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How can We Use a </a:t>
            </a:r>
            <a:r>
              <a:rPr lang="tr-TR" sz="4000">
                <a:solidFill>
                  <a:srgbClr val="741B47"/>
                </a:solidFill>
                <a:highlight>
                  <a:srgbClr val="EFEFEF"/>
                </a:highlight>
                <a:latin typeface="Consolas"/>
                <a:ea typeface="Consolas"/>
                <a:cs typeface="Consolas"/>
                <a:sym typeface="Consolas"/>
              </a:rPr>
              <a:t>tuple</a:t>
            </a:r>
            <a:r>
              <a:rPr lang="tr-TR" sz="4000">
                <a:solidFill>
                  <a:srgbClr val="741B47"/>
                </a:solidFill>
                <a:latin typeface="Raleway Medium"/>
                <a:ea typeface="Raleway Medium"/>
                <a:cs typeface="Raleway Medium"/>
                <a:sym typeface="Raleway Medium"/>
              </a:rPr>
              <a:t>?</a:t>
            </a:r>
            <a:endParaRPr sz="4000">
              <a:solidFill>
                <a:srgbClr val="419DD3"/>
              </a:solidFill>
              <a:highlight>
                <a:srgbClr val="EFEFEF"/>
              </a:highlight>
              <a:latin typeface="Consolas"/>
              <a:ea typeface="Consolas"/>
              <a:cs typeface="Consolas"/>
              <a:sym typeface="Consolas"/>
            </a:endParaRPr>
          </a:p>
        </p:txBody>
      </p:sp>
      <p:sp>
        <p:nvSpPr>
          <p:cNvPr id="387" name="Google Shape;387;p15"/>
          <p:cNvSpPr txBox="1"/>
          <p:nvPr>
            <p:ph idx="4294967295" type="subTitle"/>
          </p:nvPr>
        </p:nvSpPr>
        <p:spPr>
          <a:xfrm>
            <a:off x="220025" y="647800"/>
            <a:ext cx="8321100" cy="1101300"/>
          </a:xfrm>
          <a:prstGeom prst="rect">
            <a:avLst/>
          </a:prstGeom>
          <a:noFill/>
          <a:ln>
            <a:noFill/>
          </a:ln>
        </p:spPr>
        <p:txBody>
          <a:bodyPr anchorCtr="0" anchor="t" bIns="0" lIns="0" spcFirstLastPara="1" rIns="0" wrap="square" tIns="0">
            <a:noAutofit/>
          </a:bodyPr>
          <a:lstStyle/>
          <a:p>
            <a:pPr indent="-368300" lvl="0" marL="457200" marR="0" rtl="0" algn="l">
              <a:lnSpc>
                <a:spcPct val="110000"/>
              </a:lnSpc>
              <a:spcBef>
                <a:spcPts val="600"/>
              </a:spcBef>
              <a:spcAft>
                <a:spcPts val="0"/>
              </a:spcAft>
              <a:buClr>
                <a:srgbClr val="741B47"/>
              </a:buClr>
              <a:buSzPts val="2200"/>
              <a:buFont typeface="Barlow Light"/>
              <a:buChar char="▸"/>
            </a:pPr>
            <a:r>
              <a:rPr lang="tr-TR" sz="2200">
                <a:solidFill>
                  <a:srgbClr val="434343"/>
                </a:solidFill>
                <a:latin typeface="Montserrat Light"/>
                <a:ea typeface="Montserrat Light"/>
                <a:cs typeface="Montserrat Light"/>
                <a:sym typeface="Montserrat Light"/>
              </a:rPr>
              <a:t>(..Continued) (review of the pre-class)</a:t>
            </a:r>
            <a:endParaRPr sz="2200">
              <a:solidFill>
                <a:srgbClr val="434343"/>
              </a:solidFill>
              <a:latin typeface="Montserrat Light"/>
              <a:ea typeface="Montserrat Light"/>
              <a:cs typeface="Montserrat Light"/>
              <a:sym typeface="Montserrat Light"/>
            </a:endParaRPr>
          </a:p>
          <a:p>
            <a:pPr indent="-368300" lvl="1" marL="914400" marR="0" rtl="0" algn="l">
              <a:lnSpc>
                <a:spcPct val="110000"/>
              </a:lnSpc>
              <a:spcBef>
                <a:spcPts val="1000"/>
              </a:spcBef>
              <a:spcAft>
                <a:spcPts val="0"/>
              </a:spcAft>
              <a:buClr>
                <a:srgbClr val="741B47"/>
              </a:buClr>
              <a:buSzPts val="2200"/>
              <a:buFont typeface="Montserrat Light"/>
              <a:buChar char="▹"/>
            </a:pPr>
            <a:r>
              <a:rPr lang="tr-TR" sz="2200">
                <a:solidFill>
                  <a:srgbClr val="434343"/>
                </a:solidFill>
                <a:latin typeface="Montserrat Light"/>
                <a:ea typeface="Montserrat Light"/>
                <a:cs typeface="Montserrat Light"/>
                <a:sym typeface="Montserrat Light"/>
              </a:rPr>
              <a:t>Just like the </a:t>
            </a:r>
            <a:r>
              <a:rPr lang="tr-TR" sz="2200">
                <a:solidFill>
                  <a:srgbClr val="434343"/>
                </a:solidFill>
                <a:highlight>
                  <a:srgbClr val="EFEFEF"/>
                </a:highlight>
                <a:latin typeface="Consolas"/>
                <a:ea typeface="Consolas"/>
                <a:cs typeface="Consolas"/>
                <a:sym typeface="Consolas"/>
              </a:rPr>
              <a:t>list</a:t>
            </a:r>
            <a:r>
              <a:rPr lang="tr-TR" sz="2200">
                <a:solidFill>
                  <a:srgbClr val="434343"/>
                </a:solidFill>
                <a:latin typeface="Montserrat Light"/>
                <a:ea typeface="Montserrat Light"/>
                <a:cs typeface="Montserrat Light"/>
                <a:sym typeface="Montserrat Light"/>
              </a:rPr>
              <a:t>s, the </a:t>
            </a:r>
            <a:r>
              <a:rPr lang="tr-TR" sz="2200">
                <a:solidFill>
                  <a:srgbClr val="434343"/>
                </a:solidFill>
                <a:highlight>
                  <a:srgbClr val="EFEFEF"/>
                </a:highlight>
                <a:latin typeface="Consolas"/>
                <a:ea typeface="Consolas"/>
                <a:cs typeface="Consolas"/>
                <a:sym typeface="Consolas"/>
              </a:rPr>
              <a:t>tuple</a:t>
            </a:r>
            <a:r>
              <a:rPr lang="tr-TR" sz="2200">
                <a:solidFill>
                  <a:srgbClr val="434343"/>
                </a:solidFill>
                <a:latin typeface="Montserrat Light"/>
                <a:ea typeface="Montserrat Light"/>
                <a:cs typeface="Montserrat Light"/>
                <a:sym typeface="Montserrat Light"/>
              </a:rPr>
              <a:t>s support indexing :</a:t>
            </a:r>
            <a:endParaRPr sz="2200">
              <a:solidFill>
                <a:srgbClr val="434343"/>
              </a:solidFill>
              <a:latin typeface="Montserrat Light"/>
              <a:ea typeface="Montserrat Light"/>
              <a:cs typeface="Montserrat Light"/>
              <a:sym typeface="Montserrat Light"/>
            </a:endParaRPr>
          </a:p>
          <a:p>
            <a:pPr indent="0" lvl="0" marL="0" marR="0" rtl="0" algn="l">
              <a:lnSpc>
                <a:spcPct val="110000"/>
              </a:lnSpc>
              <a:spcBef>
                <a:spcPts val="1000"/>
              </a:spcBef>
              <a:spcAft>
                <a:spcPts val="0"/>
              </a:spcAft>
              <a:buClr>
                <a:schemeClr val="accent1"/>
              </a:buClr>
              <a:buSzPts val="1800"/>
              <a:buFont typeface="Barlow Light"/>
              <a:buNone/>
            </a:pPr>
            <a:r>
              <a:t/>
            </a:r>
            <a:endParaRPr b="0" i="0" sz="2200" u="none" cap="none" strike="noStrike">
              <a:solidFill>
                <a:srgbClr val="434343"/>
              </a:solidFill>
              <a:latin typeface="Montserrat Light"/>
              <a:ea typeface="Montserrat Light"/>
              <a:cs typeface="Montserrat Light"/>
              <a:sym typeface="Montserrat Light"/>
            </a:endParaRPr>
          </a:p>
        </p:txBody>
      </p:sp>
      <p:pic>
        <p:nvPicPr>
          <p:cNvPr id="388" name="Google Shape;388;p15"/>
          <p:cNvPicPr preferRelativeResize="0"/>
          <p:nvPr/>
        </p:nvPicPr>
        <p:blipFill>
          <a:blip r:embed="rId3">
            <a:alphaModFix/>
          </a:blip>
          <a:stretch>
            <a:fillRect/>
          </a:stretch>
        </p:blipFill>
        <p:spPr>
          <a:xfrm>
            <a:off x="152400" y="1672900"/>
            <a:ext cx="8839203" cy="123788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16"/>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394" name="Google Shape;394;p16"/>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How can We Use a </a:t>
            </a:r>
            <a:r>
              <a:rPr lang="tr-TR" sz="4000">
                <a:solidFill>
                  <a:srgbClr val="741B47"/>
                </a:solidFill>
                <a:highlight>
                  <a:srgbClr val="EFEFEF"/>
                </a:highlight>
                <a:latin typeface="Consolas"/>
                <a:ea typeface="Consolas"/>
                <a:cs typeface="Consolas"/>
                <a:sym typeface="Consolas"/>
              </a:rPr>
              <a:t>tuple</a:t>
            </a:r>
            <a:r>
              <a:rPr lang="tr-TR" sz="4000">
                <a:solidFill>
                  <a:srgbClr val="741B47"/>
                </a:solidFill>
                <a:latin typeface="Raleway Medium"/>
                <a:ea typeface="Raleway Medium"/>
                <a:cs typeface="Raleway Medium"/>
                <a:sym typeface="Raleway Medium"/>
              </a:rPr>
              <a:t>?</a:t>
            </a:r>
            <a:endParaRPr sz="4000">
              <a:solidFill>
                <a:srgbClr val="419DD3"/>
              </a:solidFill>
              <a:highlight>
                <a:srgbClr val="EFEFEF"/>
              </a:highlight>
              <a:latin typeface="Consolas"/>
              <a:ea typeface="Consolas"/>
              <a:cs typeface="Consolas"/>
              <a:sym typeface="Consolas"/>
            </a:endParaRPr>
          </a:p>
        </p:txBody>
      </p:sp>
      <p:sp>
        <p:nvSpPr>
          <p:cNvPr id="395" name="Google Shape;395;p16"/>
          <p:cNvSpPr txBox="1"/>
          <p:nvPr>
            <p:ph idx="4294967295" type="subTitle"/>
          </p:nvPr>
        </p:nvSpPr>
        <p:spPr>
          <a:xfrm>
            <a:off x="220025" y="647800"/>
            <a:ext cx="8321100" cy="1224300"/>
          </a:xfrm>
          <a:prstGeom prst="rect">
            <a:avLst/>
          </a:prstGeom>
          <a:noFill/>
          <a:ln>
            <a:noFill/>
          </a:ln>
        </p:spPr>
        <p:txBody>
          <a:bodyPr anchorCtr="0" anchor="t" bIns="0" lIns="0" spcFirstLastPara="1" rIns="0" wrap="square" tIns="0">
            <a:noAutofit/>
          </a:bodyPr>
          <a:lstStyle/>
          <a:p>
            <a:pPr indent="-368300" lvl="0" marL="457200" marR="0" rtl="0" algn="l">
              <a:lnSpc>
                <a:spcPct val="110000"/>
              </a:lnSpc>
              <a:spcBef>
                <a:spcPts val="600"/>
              </a:spcBef>
              <a:spcAft>
                <a:spcPts val="0"/>
              </a:spcAft>
              <a:buClr>
                <a:srgbClr val="741B47"/>
              </a:buClr>
              <a:buSzPts val="2200"/>
              <a:buFont typeface="Barlow Light"/>
              <a:buChar char="▸"/>
            </a:pPr>
            <a:r>
              <a:rPr lang="tr-TR" sz="2200">
                <a:solidFill>
                  <a:srgbClr val="434343"/>
                </a:solidFill>
                <a:latin typeface="Montserrat Light"/>
                <a:ea typeface="Montserrat Light"/>
                <a:cs typeface="Montserrat Light"/>
                <a:sym typeface="Montserrat Light"/>
              </a:rPr>
              <a:t>(..Continued)</a:t>
            </a:r>
            <a:r>
              <a:rPr lang="tr-TR" sz="2200">
                <a:solidFill>
                  <a:srgbClr val="434343"/>
                </a:solidFill>
                <a:latin typeface="Montserrat Light"/>
                <a:ea typeface="Montserrat Light"/>
                <a:cs typeface="Montserrat Light"/>
                <a:sym typeface="Montserrat Light"/>
              </a:rPr>
              <a:t>(review of the pre-class)</a:t>
            </a:r>
            <a:endParaRPr sz="2200">
              <a:solidFill>
                <a:srgbClr val="434343"/>
              </a:solidFill>
              <a:latin typeface="Montserrat Light"/>
              <a:ea typeface="Montserrat Light"/>
              <a:cs typeface="Montserrat Light"/>
              <a:sym typeface="Montserrat Light"/>
            </a:endParaRPr>
          </a:p>
          <a:p>
            <a:pPr indent="-368300" lvl="1" marL="914400" marR="0" rtl="0" algn="l">
              <a:lnSpc>
                <a:spcPct val="110000"/>
              </a:lnSpc>
              <a:spcBef>
                <a:spcPts val="1000"/>
              </a:spcBef>
              <a:spcAft>
                <a:spcPts val="0"/>
              </a:spcAft>
              <a:buClr>
                <a:srgbClr val="741B47"/>
              </a:buClr>
              <a:buSzPts val="2200"/>
              <a:buFont typeface="Montserrat Light"/>
              <a:buChar char="▹"/>
            </a:pPr>
            <a:r>
              <a:rPr lang="tr-TR" sz="2200">
                <a:solidFill>
                  <a:srgbClr val="434343"/>
                </a:solidFill>
                <a:highlight>
                  <a:srgbClr val="EFEFEF"/>
                </a:highlight>
                <a:latin typeface="Consolas"/>
                <a:ea typeface="Consolas"/>
                <a:cs typeface="Consolas"/>
                <a:sym typeface="Consolas"/>
              </a:rPr>
              <a:t>tuple</a:t>
            </a:r>
            <a:r>
              <a:rPr lang="tr-TR" sz="2200">
                <a:solidFill>
                  <a:srgbClr val="434343"/>
                </a:solidFill>
                <a:latin typeface="Montserrat Light"/>
                <a:ea typeface="Montserrat Light"/>
                <a:cs typeface="Montserrat Light"/>
                <a:sym typeface="Montserrat Light"/>
              </a:rPr>
              <a:t> is </a:t>
            </a:r>
            <a:r>
              <a:rPr lang="tr-TR" sz="2200">
                <a:solidFill>
                  <a:srgbClr val="073763"/>
                </a:solidFill>
                <a:latin typeface="Montserrat Medium"/>
                <a:ea typeface="Montserrat Medium"/>
                <a:cs typeface="Montserrat Medium"/>
                <a:sym typeface="Montserrat Medium"/>
              </a:rPr>
              <a:t>immutable</a:t>
            </a:r>
            <a:r>
              <a:rPr lang="tr-TR" sz="2200">
                <a:solidFill>
                  <a:srgbClr val="434343"/>
                </a:solidFill>
                <a:latin typeface="Montserrat Light"/>
                <a:ea typeface="Montserrat Light"/>
                <a:cs typeface="Montserrat Light"/>
                <a:sym typeface="Montserrat Light"/>
              </a:rPr>
              <a:t>.</a:t>
            </a:r>
            <a:endParaRPr sz="2200">
              <a:solidFill>
                <a:srgbClr val="434343"/>
              </a:solidFill>
              <a:latin typeface="Montserrat Light"/>
              <a:ea typeface="Montserrat Light"/>
              <a:cs typeface="Montserrat Light"/>
              <a:sym typeface="Montserrat Light"/>
            </a:endParaRPr>
          </a:p>
          <a:p>
            <a:pPr indent="0" lvl="0" marL="0" marR="0" rtl="0" algn="l">
              <a:lnSpc>
                <a:spcPct val="110000"/>
              </a:lnSpc>
              <a:spcBef>
                <a:spcPts val="1000"/>
              </a:spcBef>
              <a:spcAft>
                <a:spcPts val="0"/>
              </a:spcAft>
              <a:buClr>
                <a:schemeClr val="accent1"/>
              </a:buClr>
              <a:buSzPts val="1800"/>
              <a:buFont typeface="Barlow Light"/>
              <a:buNone/>
            </a:pPr>
            <a:r>
              <a:t/>
            </a:r>
            <a:endParaRPr b="0" i="0" sz="2200" u="none" cap="none" strike="noStrike">
              <a:solidFill>
                <a:srgbClr val="434343"/>
              </a:solidFill>
              <a:latin typeface="Montserrat Light"/>
              <a:ea typeface="Montserrat Light"/>
              <a:cs typeface="Montserrat Light"/>
              <a:sym typeface="Montserrat Light"/>
            </a:endParaRPr>
          </a:p>
        </p:txBody>
      </p:sp>
      <p:pic>
        <p:nvPicPr>
          <p:cNvPr id="396" name="Google Shape;396;p16"/>
          <p:cNvPicPr preferRelativeResize="0"/>
          <p:nvPr/>
        </p:nvPicPr>
        <p:blipFill>
          <a:blip r:embed="rId3">
            <a:alphaModFix/>
          </a:blip>
          <a:stretch>
            <a:fillRect/>
          </a:stretch>
        </p:blipFill>
        <p:spPr>
          <a:xfrm>
            <a:off x="152400" y="2456200"/>
            <a:ext cx="8839199" cy="122441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