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SemiBold"/>
      <p:regular r:id="rId24"/>
      <p:bold r:id="rId25"/>
      <p:italic r:id="rId26"/>
      <p:boldItalic r:id="rId27"/>
    </p:embeddedFont>
    <p:embeddedFont>
      <p:font typeface="Raleway"/>
      <p:regular r:id="rId28"/>
      <p:bold r:id="rId29"/>
      <p:italic r:id="rId30"/>
      <p:boldItalic r:id="rId31"/>
    </p:embeddedFont>
    <p:embeddedFont>
      <p:font typeface="Roboto"/>
      <p:regular r:id="rId32"/>
      <p:bold r:id="rId33"/>
      <p:italic r:id="rId34"/>
      <p:boldItalic r:id="rId35"/>
    </p:embeddedFont>
    <p:embeddedFont>
      <p:font typeface="Raleway Medium"/>
      <p:regular r:id="rId36"/>
      <p:bold r:id="rId37"/>
      <p:italic r:id="rId38"/>
      <p:boldItalic r:id="rId39"/>
    </p:embeddedFont>
    <p:embeddedFont>
      <p:font typeface="Roboto Mono"/>
      <p:regular r:id="rId40"/>
      <p:bold r:id="rId41"/>
      <p:italic r:id="rId42"/>
      <p:boldItalic r:id="rId43"/>
    </p:embeddedFont>
    <p:embeddedFont>
      <p:font typeface="Barlow Light"/>
      <p:regular r:id="rId44"/>
      <p:bold r:id="rId45"/>
      <p:italic r:id="rId46"/>
      <p:boldItalic r:id="rId47"/>
    </p:embeddedFont>
    <p:embeddedFont>
      <p:font typeface="Barlow"/>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Mono-regular.fntdata"/><Relationship Id="rId42" Type="http://schemas.openxmlformats.org/officeDocument/2006/relationships/font" Target="fonts/RobotoMono-italic.fntdata"/><Relationship Id="rId41" Type="http://schemas.openxmlformats.org/officeDocument/2006/relationships/font" Target="fonts/RobotoMono-bold.fntdata"/><Relationship Id="rId44" Type="http://schemas.openxmlformats.org/officeDocument/2006/relationships/font" Target="fonts/BarlowLight-regular.fntdata"/><Relationship Id="rId43" Type="http://schemas.openxmlformats.org/officeDocument/2006/relationships/font" Target="fonts/RobotoMono-boldItalic.fntdata"/><Relationship Id="rId46" Type="http://schemas.openxmlformats.org/officeDocument/2006/relationships/font" Target="fonts/BarlowLight-italic.fntdata"/><Relationship Id="rId45" Type="http://schemas.openxmlformats.org/officeDocument/2006/relationships/font" Target="fonts/BarlowLight-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Barlow-regular.fntdata"/><Relationship Id="rId47" Type="http://schemas.openxmlformats.org/officeDocument/2006/relationships/font" Target="fonts/BarlowLight-boldItalic.fntdata"/><Relationship Id="rId49" Type="http://schemas.openxmlformats.org/officeDocument/2006/relationships/font" Target="fonts/Barlow-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33" Type="http://schemas.openxmlformats.org/officeDocument/2006/relationships/font" Target="fonts/Roboto-bold.fntdata"/><Relationship Id="rId32" Type="http://schemas.openxmlformats.org/officeDocument/2006/relationships/font" Target="fonts/Roboto-regular.fntdata"/><Relationship Id="rId35" Type="http://schemas.openxmlformats.org/officeDocument/2006/relationships/font" Target="fonts/Roboto-boldItalic.fntdata"/><Relationship Id="rId34" Type="http://schemas.openxmlformats.org/officeDocument/2006/relationships/font" Target="fonts/Roboto-italic.fntdata"/><Relationship Id="rId37" Type="http://schemas.openxmlformats.org/officeDocument/2006/relationships/font" Target="fonts/RalewayMedium-bold.fntdata"/><Relationship Id="rId36" Type="http://schemas.openxmlformats.org/officeDocument/2006/relationships/font" Target="fonts/RalewayMedium-regular.fntdata"/><Relationship Id="rId39" Type="http://schemas.openxmlformats.org/officeDocument/2006/relationships/font" Target="fonts/RalewayMedium-boldItalic.fntdata"/><Relationship Id="rId38" Type="http://schemas.openxmlformats.org/officeDocument/2006/relationships/font" Target="fonts/RalewayMedium-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SemiBold-regular.fntdata"/><Relationship Id="rId23" Type="http://schemas.openxmlformats.org/officeDocument/2006/relationships/slide" Target="slides/slide18.xml"/><Relationship Id="rId26" Type="http://schemas.openxmlformats.org/officeDocument/2006/relationships/font" Target="fonts/RalewaySemiBold-italic.fntdata"/><Relationship Id="rId25" Type="http://schemas.openxmlformats.org/officeDocument/2006/relationships/font" Target="fonts/RalewaySemiBold-bold.fntdata"/><Relationship Id="rId28" Type="http://schemas.openxmlformats.org/officeDocument/2006/relationships/font" Target="fonts/Raleway-regular.fntdata"/><Relationship Id="rId27" Type="http://schemas.openxmlformats.org/officeDocument/2006/relationships/font" Target="fonts/RalewaySemiBold-boldItalic.fntdata"/><Relationship Id="rId29" Type="http://schemas.openxmlformats.org/officeDocument/2006/relationships/font" Target="fonts/Raleway-bold.fntdata"/><Relationship Id="rId51" Type="http://schemas.openxmlformats.org/officeDocument/2006/relationships/font" Target="fonts/Barlow-boldItalic.fntdata"/><Relationship Id="rId50" Type="http://schemas.openxmlformats.org/officeDocument/2006/relationships/font" Target="fonts/Barlow-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854a678d0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c854a678d0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3b5fc3881_0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73b5fc3881_0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 This is a Pear Deck Text Slide </a:t>
            </a:r>
            <a:endParaRPr/>
          </a:p>
          <a:p>
            <a:pPr indent="0" lvl="0" marL="0" rtl="0" algn="l">
              <a:lnSpc>
                <a:spcPct val="100000"/>
              </a:lnSpc>
              <a:spcBef>
                <a:spcPts val="0"/>
              </a:spcBef>
              <a:spcAft>
                <a:spcPts val="0"/>
              </a:spcAft>
              <a:buSzPts val="1400"/>
              <a:buNone/>
            </a:pPr>
            <a:r>
              <a:rPr lang="tr-TR"/>
              <a:t>🍐 To edit the type of question, go back to the "Ask Students a Question" in the Pear Deck sidebar.</a:t>
            </a:r>
            <a:endParaRPr/>
          </a:p>
          <a:p>
            <a:pPr indent="0" lvl="0" marL="0" rtl="0" algn="l">
              <a:spcBef>
                <a:spcPts val="0"/>
              </a:spcBef>
              <a:spcAft>
                <a:spcPts val="0"/>
              </a:spcAft>
              <a:buSzPts val="1400"/>
              <a:buNone/>
            </a:pPr>
            <a:r>
              <a:t/>
            </a:r>
            <a:endParaRPr/>
          </a:p>
          <a:p>
            <a:pPr indent="0" lvl="0" marL="0" rtl="0" algn="l">
              <a:spcBef>
                <a:spcPts val="0"/>
              </a:spcBef>
              <a:spcAft>
                <a:spcPts val="0"/>
              </a:spcAft>
              <a:buNone/>
            </a:pPr>
            <a:r>
              <a:t/>
            </a:r>
            <a:endParaRPr>
              <a:solidFill>
                <a:srgbClr val="3A3F50"/>
              </a:solidFill>
            </a:endParaRPr>
          </a:p>
          <a:p>
            <a:pPr indent="0" lvl="0" marL="0" rtl="0" algn="l">
              <a:spcBef>
                <a:spcPts val="0"/>
              </a:spcBef>
              <a:spcAft>
                <a:spcPts val="0"/>
              </a:spcAft>
              <a:buClr>
                <a:schemeClr val="dk1"/>
              </a:buClr>
              <a:buSzPts val="1100"/>
              <a:buFont typeface="Arial"/>
              <a:buNone/>
            </a:pPr>
            <a:r>
              <a:rPr lang="tr-TR">
                <a:solidFill>
                  <a:srgbClr val="3A3F50"/>
                </a:solidFill>
              </a:rPr>
              <a:t>#!/bin/bash</a:t>
            </a:r>
            <a:endParaRPr>
              <a:solidFill>
                <a:srgbClr val="3A3F50"/>
              </a:solidFill>
            </a:endParaRPr>
          </a:p>
          <a:p>
            <a:pPr indent="0" lvl="0" marL="0" rtl="0" algn="l">
              <a:spcBef>
                <a:spcPts val="0"/>
              </a:spcBef>
              <a:spcAft>
                <a:spcPts val="0"/>
              </a:spcAft>
              <a:buClr>
                <a:schemeClr val="dk1"/>
              </a:buClr>
              <a:buSzPts val="1100"/>
              <a:buFont typeface="Arial"/>
              <a:buNone/>
            </a:pPr>
            <a:r>
              <a:t/>
            </a:r>
            <a:endParaRPr>
              <a:solidFill>
                <a:srgbClr val="3A3F50"/>
              </a:solidFill>
            </a:endParaRPr>
          </a:p>
          <a:p>
            <a:pPr indent="0" lvl="0" marL="0" rtl="0" algn="l">
              <a:spcBef>
                <a:spcPts val="0"/>
              </a:spcBef>
              <a:spcAft>
                <a:spcPts val="0"/>
              </a:spcAft>
              <a:buClr>
                <a:schemeClr val="dk1"/>
              </a:buClr>
              <a:buSzPts val="1100"/>
              <a:buFont typeface="Arial"/>
              <a:buNone/>
            </a:pPr>
            <a:r>
              <a:rPr lang="tr-TR">
                <a:solidFill>
                  <a:srgbClr val="3A3F50"/>
                </a:solidFill>
              </a:rPr>
              <a:t>sum=0</a:t>
            </a:r>
            <a:endParaRPr>
              <a:solidFill>
                <a:srgbClr val="3A3F50"/>
              </a:solidFill>
            </a:endParaRPr>
          </a:p>
          <a:p>
            <a:pPr indent="0" lvl="0" marL="0" rtl="0" algn="l">
              <a:spcBef>
                <a:spcPts val="0"/>
              </a:spcBef>
              <a:spcAft>
                <a:spcPts val="0"/>
              </a:spcAft>
              <a:buClr>
                <a:schemeClr val="dk1"/>
              </a:buClr>
              <a:buSzPts val="1100"/>
              <a:buFont typeface="Arial"/>
              <a:buNone/>
            </a:pPr>
            <a:r>
              <a:t/>
            </a:r>
            <a:endParaRPr>
              <a:solidFill>
                <a:srgbClr val="3A3F50"/>
              </a:solidFill>
            </a:endParaRPr>
          </a:p>
          <a:p>
            <a:pPr indent="0" lvl="0" marL="0" rtl="0" algn="l">
              <a:spcBef>
                <a:spcPts val="0"/>
              </a:spcBef>
              <a:spcAft>
                <a:spcPts val="0"/>
              </a:spcAft>
              <a:buClr>
                <a:schemeClr val="dk1"/>
              </a:buClr>
              <a:buSzPts val="1100"/>
              <a:buFont typeface="Arial"/>
              <a:buNone/>
            </a:pPr>
            <a:r>
              <a:rPr lang="tr-TR">
                <a:solidFill>
                  <a:srgbClr val="3A3F50"/>
                </a:solidFill>
              </a:rPr>
              <a:t>for list in {1..100};</a:t>
            </a:r>
            <a:endParaRPr>
              <a:solidFill>
                <a:srgbClr val="3A3F50"/>
              </a:solidFill>
            </a:endParaRPr>
          </a:p>
          <a:p>
            <a:pPr indent="0" lvl="0" marL="0" rtl="0" algn="l">
              <a:spcBef>
                <a:spcPts val="0"/>
              </a:spcBef>
              <a:spcAft>
                <a:spcPts val="0"/>
              </a:spcAft>
              <a:buClr>
                <a:schemeClr val="dk1"/>
              </a:buClr>
              <a:buSzPts val="1100"/>
              <a:buFont typeface="Arial"/>
              <a:buNone/>
            </a:pPr>
            <a:r>
              <a:rPr lang="tr-TR">
                <a:solidFill>
                  <a:srgbClr val="3A3F50"/>
                </a:solidFill>
              </a:rPr>
              <a:t>do</a:t>
            </a:r>
            <a:endParaRPr>
              <a:solidFill>
                <a:srgbClr val="3A3F50"/>
              </a:solidFill>
            </a:endParaRPr>
          </a:p>
          <a:p>
            <a:pPr indent="0" lvl="0" marL="0" rtl="0" algn="l">
              <a:spcBef>
                <a:spcPts val="0"/>
              </a:spcBef>
              <a:spcAft>
                <a:spcPts val="0"/>
              </a:spcAft>
              <a:buClr>
                <a:schemeClr val="dk1"/>
              </a:buClr>
              <a:buSzPts val="1100"/>
              <a:buFont typeface="Arial"/>
              <a:buNone/>
            </a:pPr>
            <a:r>
              <a:rPr lang="tr-TR">
                <a:solidFill>
                  <a:srgbClr val="3A3F50"/>
                </a:solidFill>
              </a:rPr>
              <a:t>        let sum+=$list</a:t>
            </a:r>
            <a:endParaRPr>
              <a:solidFill>
                <a:srgbClr val="3A3F50"/>
              </a:solidFill>
            </a:endParaRPr>
          </a:p>
          <a:p>
            <a:pPr indent="0" lvl="0" marL="0" rtl="0" algn="l">
              <a:spcBef>
                <a:spcPts val="0"/>
              </a:spcBef>
              <a:spcAft>
                <a:spcPts val="0"/>
              </a:spcAft>
              <a:buClr>
                <a:schemeClr val="dk1"/>
              </a:buClr>
              <a:buSzPts val="1100"/>
              <a:buFont typeface="Arial"/>
              <a:buNone/>
            </a:pPr>
            <a:r>
              <a:rPr lang="tr-TR">
                <a:solidFill>
                  <a:srgbClr val="3A3F50"/>
                </a:solidFill>
              </a:rPr>
              <a:t>done</a:t>
            </a:r>
            <a:endParaRPr>
              <a:solidFill>
                <a:srgbClr val="3A3F50"/>
              </a:solidFill>
            </a:endParaRPr>
          </a:p>
          <a:p>
            <a:pPr indent="0" lvl="0" marL="0" rtl="0" algn="l">
              <a:spcBef>
                <a:spcPts val="0"/>
              </a:spcBef>
              <a:spcAft>
                <a:spcPts val="0"/>
              </a:spcAft>
              <a:buClr>
                <a:schemeClr val="dk1"/>
              </a:buClr>
              <a:buSzPts val="1100"/>
              <a:buFont typeface="Arial"/>
              <a:buNone/>
            </a:pPr>
            <a:r>
              <a:t/>
            </a:r>
            <a:endParaRPr>
              <a:solidFill>
                <a:srgbClr val="3A3F50"/>
              </a:solidFill>
            </a:endParaRPr>
          </a:p>
          <a:p>
            <a:pPr indent="0" lvl="0" marL="0" rtl="0" algn="l">
              <a:spcBef>
                <a:spcPts val="0"/>
              </a:spcBef>
              <a:spcAft>
                <a:spcPts val="0"/>
              </a:spcAft>
              <a:buNone/>
            </a:pPr>
            <a:r>
              <a:rPr lang="tr-TR">
                <a:solidFill>
                  <a:srgbClr val="3A3F50"/>
                </a:solidFill>
              </a:rPr>
              <a:t>echo "Total = $sum"</a:t>
            </a:r>
            <a:endParaRPr>
              <a:solidFill>
                <a:srgbClr val="3A3F50"/>
              </a:solidFill>
            </a:endParaRPr>
          </a:p>
          <a:p>
            <a:pPr indent="0" lvl="0" marL="0" rtl="0" algn="l">
              <a:spcBef>
                <a:spcPts val="0"/>
              </a:spcBef>
              <a:spcAft>
                <a:spcPts val="0"/>
              </a:spcAft>
              <a:buSzPts val="1400"/>
              <a:buNone/>
            </a:pPr>
            <a:r>
              <a:t/>
            </a:r>
            <a:endParaRPr/>
          </a:p>
          <a:p>
            <a:pPr indent="0" lvl="0" marL="0" rtl="0" algn="l">
              <a:spcBef>
                <a:spcPts val="0"/>
              </a:spcBef>
              <a:spcAft>
                <a:spcPts val="0"/>
              </a:spcAft>
              <a:buSzPts val="1400"/>
              <a:buNone/>
            </a:pPr>
            <a:r>
              <a:rPr lang="tr-TR"/>
              <a:t>**************</a:t>
            </a:r>
            <a:endParaRPr/>
          </a:p>
          <a:p>
            <a:pPr indent="0" lvl="0" marL="0" rtl="0" algn="l">
              <a:spcBef>
                <a:spcPts val="0"/>
              </a:spcBef>
              <a:spcAft>
                <a:spcPts val="0"/>
              </a:spcAft>
              <a:buSzPts val="1400"/>
              <a:buNone/>
            </a:pPr>
            <a:r>
              <a:t/>
            </a:r>
            <a:endParaRPr/>
          </a:p>
          <a:p>
            <a:pPr indent="0" lvl="0" marL="0" rtl="0" algn="l">
              <a:spcBef>
                <a:spcPts val="0"/>
              </a:spcBef>
              <a:spcAft>
                <a:spcPts val="0"/>
              </a:spcAft>
              <a:buClr>
                <a:schemeClr val="dk1"/>
              </a:buClr>
              <a:buSzPts val="1100"/>
              <a:buFont typeface="Arial"/>
              <a:buNone/>
            </a:pPr>
            <a:r>
              <a:rPr lang="tr-TR">
                <a:solidFill>
                  <a:srgbClr val="3A3F50"/>
                </a:solidFill>
              </a:rPr>
              <a:t>i=1</a:t>
            </a:r>
            <a:endParaRPr>
              <a:solidFill>
                <a:srgbClr val="3A3F50"/>
              </a:solidFill>
            </a:endParaRPr>
          </a:p>
          <a:p>
            <a:pPr indent="0" lvl="0" marL="0" rtl="0" algn="l">
              <a:spcBef>
                <a:spcPts val="0"/>
              </a:spcBef>
              <a:spcAft>
                <a:spcPts val="0"/>
              </a:spcAft>
              <a:buClr>
                <a:schemeClr val="dk1"/>
              </a:buClr>
              <a:buSzPts val="1100"/>
              <a:buFont typeface="Arial"/>
              <a:buNone/>
            </a:pPr>
            <a:r>
              <a:rPr lang="tr-TR">
                <a:solidFill>
                  <a:srgbClr val="3A3F50"/>
                </a:solidFill>
              </a:rPr>
              <a:t>sum=0</a:t>
            </a:r>
            <a:endParaRPr>
              <a:solidFill>
                <a:srgbClr val="3A3F50"/>
              </a:solidFill>
            </a:endParaRPr>
          </a:p>
          <a:p>
            <a:pPr indent="0" lvl="0" marL="0" rtl="0" algn="l">
              <a:spcBef>
                <a:spcPts val="0"/>
              </a:spcBef>
              <a:spcAft>
                <a:spcPts val="0"/>
              </a:spcAft>
              <a:buClr>
                <a:schemeClr val="dk1"/>
              </a:buClr>
              <a:buSzPts val="1100"/>
              <a:buFont typeface="Arial"/>
              <a:buNone/>
            </a:pPr>
            <a:r>
              <a:rPr lang="tr-TR">
                <a:solidFill>
                  <a:srgbClr val="3A3F50"/>
                </a:solidFill>
              </a:rPr>
              <a:t>while [[ $i -le 100 ]]</a:t>
            </a:r>
            <a:endParaRPr>
              <a:solidFill>
                <a:srgbClr val="3A3F50"/>
              </a:solidFill>
            </a:endParaRPr>
          </a:p>
          <a:p>
            <a:pPr indent="0" lvl="0" marL="0" rtl="0" algn="l">
              <a:spcBef>
                <a:spcPts val="0"/>
              </a:spcBef>
              <a:spcAft>
                <a:spcPts val="0"/>
              </a:spcAft>
              <a:buClr>
                <a:schemeClr val="dk1"/>
              </a:buClr>
              <a:buSzPts val="1100"/>
              <a:buFont typeface="Arial"/>
              <a:buNone/>
            </a:pPr>
            <a:r>
              <a:rPr lang="tr-TR">
                <a:solidFill>
                  <a:srgbClr val="3A3F50"/>
                </a:solidFill>
              </a:rPr>
              <a:t>do</a:t>
            </a:r>
            <a:endParaRPr>
              <a:solidFill>
                <a:srgbClr val="3A3F50"/>
              </a:solidFill>
            </a:endParaRPr>
          </a:p>
          <a:p>
            <a:pPr indent="0" lvl="0" marL="0" rtl="0" algn="l">
              <a:spcBef>
                <a:spcPts val="0"/>
              </a:spcBef>
              <a:spcAft>
                <a:spcPts val="0"/>
              </a:spcAft>
              <a:buClr>
                <a:schemeClr val="dk1"/>
              </a:buClr>
              <a:buSzPts val="1100"/>
              <a:buFont typeface="Arial"/>
              <a:buNone/>
            </a:pPr>
            <a:r>
              <a:rPr lang="tr-TR">
                <a:solidFill>
                  <a:srgbClr val="3A3F50"/>
                </a:solidFill>
              </a:rPr>
              <a:t>        sum=$(($sum+$i))</a:t>
            </a:r>
            <a:endParaRPr>
              <a:solidFill>
                <a:srgbClr val="3A3F50"/>
              </a:solidFill>
            </a:endParaRPr>
          </a:p>
          <a:p>
            <a:pPr indent="0" lvl="0" marL="0" rtl="0" algn="l">
              <a:spcBef>
                <a:spcPts val="0"/>
              </a:spcBef>
              <a:spcAft>
                <a:spcPts val="0"/>
              </a:spcAft>
              <a:buClr>
                <a:schemeClr val="dk1"/>
              </a:buClr>
              <a:buSzPts val="1100"/>
              <a:buFont typeface="Arial"/>
              <a:buNone/>
            </a:pPr>
            <a:r>
              <a:rPr lang="tr-TR">
                <a:solidFill>
                  <a:srgbClr val="3A3F50"/>
                </a:solidFill>
              </a:rPr>
              <a:t>        let i++</a:t>
            </a:r>
            <a:endParaRPr>
              <a:solidFill>
                <a:srgbClr val="3A3F50"/>
              </a:solidFill>
            </a:endParaRPr>
          </a:p>
          <a:p>
            <a:pPr indent="0" lvl="0" marL="0" rtl="0" algn="l">
              <a:spcBef>
                <a:spcPts val="0"/>
              </a:spcBef>
              <a:spcAft>
                <a:spcPts val="0"/>
              </a:spcAft>
              <a:buClr>
                <a:schemeClr val="dk1"/>
              </a:buClr>
              <a:buSzPts val="1100"/>
              <a:buFont typeface="Arial"/>
              <a:buNone/>
            </a:pPr>
            <a:r>
              <a:rPr lang="tr-TR">
                <a:solidFill>
                  <a:srgbClr val="3A3F50"/>
                </a:solidFill>
              </a:rPr>
              <a:t>done</a:t>
            </a:r>
            <a:endParaRPr>
              <a:solidFill>
                <a:srgbClr val="3A3F50"/>
              </a:solidFill>
            </a:endParaRPr>
          </a:p>
          <a:p>
            <a:pPr indent="0" lvl="0" marL="0" rtl="0" algn="l">
              <a:spcBef>
                <a:spcPts val="0"/>
              </a:spcBef>
              <a:spcAft>
                <a:spcPts val="0"/>
              </a:spcAft>
              <a:buClr>
                <a:schemeClr val="dk1"/>
              </a:buClr>
              <a:buSzPts val="1100"/>
              <a:buFont typeface="Arial"/>
              <a:buNone/>
            </a:pPr>
            <a:r>
              <a:rPr lang="tr-TR">
                <a:solidFill>
                  <a:srgbClr val="3A3F50"/>
                </a:solidFill>
              </a:rPr>
              <a:t>echo "Total = $sum"</a:t>
            </a:r>
            <a:endParaRPr>
              <a:solidFill>
                <a:srgbClr val="3A3F50"/>
              </a:solidFill>
            </a:endParaRPr>
          </a:p>
          <a:p>
            <a:pPr indent="0" lvl="0" marL="0" rtl="0" algn="l">
              <a:spcBef>
                <a:spcPts val="0"/>
              </a:spcBef>
              <a:spcAft>
                <a:spcPts val="0"/>
              </a:spcAft>
              <a:buClr>
                <a:schemeClr val="dk1"/>
              </a:buClr>
              <a:buSzPts val="1400"/>
              <a:buFont typeface="Arial"/>
              <a:buNone/>
            </a:pPr>
            <a:r>
              <a:t/>
            </a:r>
            <a:endParaRPr>
              <a:solidFill>
                <a:schemeClr val="dk1"/>
              </a:solidFill>
            </a:endParaRPr>
          </a:p>
          <a:p>
            <a:pPr indent="0" lvl="0" marL="0" rtl="0" algn="l">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3c3410cc0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73c3410cc0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 This is a Pear Deck Text Slide </a:t>
            </a:r>
            <a:endParaRPr/>
          </a:p>
          <a:p>
            <a:pPr indent="0" lvl="0" marL="0" rtl="0" algn="l">
              <a:lnSpc>
                <a:spcPct val="100000"/>
              </a:lnSpc>
              <a:spcBef>
                <a:spcPts val="0"/>
              </a:spcBef>
              <a:spcAft>
                <a:spcPts val="0"/>
              </a:spcAft>
              <a:buSzPts val="1400"/>
              <a:buNone/>
            </a:pPr>
            <a:r>
              <a:rPr lang="tr-TR"/>
              <a:t>🍐 To edit the type of question, go back to the "Ask Students a Question" in the Pear Deck sidebar.</a:t>
            </a:r>
            <a:endParaRPr/>
          </a:p>
          <a:p>
            <a:pPr indent="0" lvl="0" marL="0" rtl="0" algn="l">
              <a:spcBef>
                <a:spcPts val="0"/>
              </a:spcBef>
              <a:spcAft>
                <a:spcPts val="0"/>
              </a:spcAft>
              <a:buSzPts val="1400"/>
              <a:buNone/>
            </a:pPr>
            <a:r>
              <a:t/>
            </a:r>
            <a:endParaRPr/>
          </a:p>
          <a:p>
            <a:pPr indent="0" lvl="0" marL="0" rtl="0" algn="l">
              <a:spcBef>
                <a:spcPts val="0"/>
              </a:spcBef>
              <a:spcAft>
                <a:spcPts val="0"/>
              </a:spcAft>
              <a:buNone/>
            </a:pPr>
            <a:r>
              <a:rPr lang="tr-TR"/>
              <a:t>read -p "Enter multiple names: " names</a:t>
            </a:r>
            <a:endParaRPr/>
          </a:p>
          <a:p>
            <a:pPr indent="0" lvl="0" marL="0" rtl="0" algn="l">
              <a:spcBef>
                <a:spcPts val="0"/>
              </a:spcBef>
              <a:spcAft>
                <a:spcPts val="0"/>
              </a:spcAft>
              <a:buNone/>
            </a:pPr>
            <a:r>
              <a:rPr lang="tr-TR"/>
              <a:t>for name in $names;</a:t>
            </a:r>
            <a:endParaRPr/>
          </a:p>
          <a:p>
            <a:pPr indent="0" lvl="0" marL="0" rtl="0" algn="l">
              <a:spcBef>
                <a:spcPts val="0"/>
              </a:spcBef>
              <a:spcAft>
                <a:spcPts val="0"/>
              </a:spcAft>
              <a:buNone/>
            </a:pPr>
            <a:r>
              <a:rPr lang="tr-TR"/>
              <a:t>do</a:t>
            </a:r>
            <a:endParaRPr/>
          </a:p>
          <a:p>
            <a:pPr indent="0" lvl="0" marL="0" rtl="0" algn="l">
              <a:spcBef>
                <a:spcPts val="0"/>
              </a:spcBef>
              <a:spcAft>
                <a:spcPts val="0"/>
              </a:spcAft>
              <a:buNone/>
            </a:pPr>
            <a:r>
              <a:rPr lang="tr-TR"/>
              <a:t>        echo "Hello $name"</a:t>
            </a:r>
            <a:endParaRPr/>
          </a:p>
          <a:p>
            <a:pPr indent="0" lvl="0" marL="0" rtl="0" algn="l">
              <a:spcBef>
                <a:spcPts val="0"/>
              </a:spcBef>
              <a:spcAft>
                <a:spcPts val="0"/>
              </a:spcAft>
              <a:buNone/>
            </a:pPr>
            <a:r>
              <a:rPr lang="tr-TR"/>
              <a:t>done</a:t>
            </a:r>
            <a:endParaRPr/>
          </a:p>
          <a:p>
            <a:pPr indent="0" lvl="0" marL="0" rtl="0" algn="l">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 </a:t>
            </a:r>
            <a:r>
              <a:rPr lang="tr-TR" sz="1050">
                <a:latin typeface="Courier New"/>
                <a:ea typeface="Courier New"/>
                <a:cs typeface="Courier New"/>
                <a:sym typeface="Courier New"/>
              </a:rPr>
              <a:t>A Bash function is a piece of code that only runs when it is called. Functions enable you to reuse code. We can call the functions numerous times.</a:t>
            </a:r>
            <a:endParaRPr sz="1050">
              <a:latin typeface="Courier New"/>
              <a:ea typeface="Courier New"/>
              <a:cs typeface="Courier New"/>
              <a:sym typeface="Courier New"/>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56396ba6b_0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c56396ba6b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100"/>
              <a:buNone/>
            </a:pPr>
            <a:r>
              <a:rPr lang="tr-TR" sz="1050">
                <a:latin typeface="Courier New"/>
                <a:ea typeface="Courier New"/>
                <a:cs typeface="Courier New"/>
                <a:sym typeface="Courier New"/>
              </a:rPr>
              <a:t>We can pass any number of arguments to the bash function in a similar way to passing command line arguments to a script. We simply supply them right after the function’s name, separated by a space. These parameters would be represented by $1, $2 and so on, corresponding to the position of the parameter after the function’s name.</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c56396ba6b_0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c56396ba6b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100"/>
              <a:buNone/>
            </a:pPr>
            <a:r>
              <a:rPr lang="tr-TR" sz="1050">
                <a:latin typeface="Courier New"/>
                <a:ea typeface="Courier New"/>
                <a:cs typeface="Courier New"/>
                <a:sym typeface="Courier New"/>
              </a:rPr>
              <a:t>- One of the useful features of functions is that they can call themselves and other functions.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73c3410cc0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73c3410cc0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tr-TR" sz="1050">
                <a:latin typeface="Courier New"/>
                <a:ea typeface="Courier New"/>
                <a:cs typeface="Courier New"/>
                <a:sym typeface="Courier New"/>
              </a:rPr>
              <a:t>Global variables are variables that can be accessed from anywhere in the script regardless of the scope. In Bash, by default all variables are defined as global, even if declared inside the function.</a:t>
            </a:r>
            <a:endParaRPr sz="1050">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latin typeface="Courier New"/>
                <a:ea typeface="Courier New"/>
                <a:cs typeface="Courier New"/>
                <a:sym typeface="Courier New"/>
              </a:rPr>
              <a:t>Local variables can be declared within the function body with the local keyword and can be used only inside that function.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3c3410cc0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73c3410cc0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350">
                <a:latin typeface="Roboto"/>
                <a:ea typeface="Roboto"/>
                <a:cs typeface="Roboto"/>
                <a:sym typeface="Roboto"/>
              </a:rPr>
              <a:t>try without local keyword</a:t>
            </a:r>
            <a:endParaRPr sz="1350">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73c3410cc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73c3410cc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 This is a Pear Deck Text Slide </a:t>
            </a:r>
            <a:endParaRPr/>
          </a:p>
          <a:p>
            <a:pPr indent="0" lvl="0" marL="0" rtl="0" algn="l">
              <a:lnSpc>
                <a:spcPct val="100000"/>
              </a:lnSpc>
              <a:spcBef>
                <a:spcPts val="0"/>
              </a:spcBef>
              <a:spcAft>
                <a:spcPts val="0"/>
              </a:spcAft>
              <a:buSzPts val="1400"/>
              <a:buNone/>
            </a:pPr>
            <a:r>
              <a:rPr lang="tr-TR"/>
              <a:t>🍐 To edit the type of question, go back to the "Ask Students a Question" in the Pear Deck sidebar.</a:t>
            </a:r>
            <a:endParaRPr/>
          </a:p>
          <a:p>
            <a:pPr indent="0" lvl="0" marL="0" rtl="0" algn="l">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#!/bin/bash</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function print_age() {</a:t>
            </a:r>
            <a:endParaRPr/>
          </a:p>
          <a:p>
            <a:pPr indent="0" lvl="0" marL="0" rtl="0" algn="l">
              <a:lnSpc>
                <a:spcPct val="100000"/>
              </a:lnSpc>
              <a:spcBef>
                <a:spcPts val="0"/>
              </a:spcBef>
              <a:spcAft>
                <a:spcPts val="0"/>
              </a:spcAft>
              <a:buSzPts val="1400"/>
              <a:buNone/>
            </a:pPr>
            <a:r>
              <a:rPr lang="tr-TR"/>
              <a:t>   local birth_year</a:t>
            </a:r>
            <a:endParaRPr/>
          </a:p>
          <a:p>
            <a:pPr indent="0" lvl="0" marL="0" rtl="0" algn="l">
              <a:lnSpc>
                <a:spcPct val="100000"/>
              </a:lnSpc>
              <a:spcBef>
                <a:spcPts val="0"/>
              </a:spcBef>
              <a:spcAft>
                <a:spcPts val="0"/>
              </a:spcAft>
              <a:buSzPts val="1400"/>
              <a:buNone/>
            </a:pPr>
            <a:r>
              <a:rPr lang="tr-TR"/>
              <a:t>   read -p “Enter your birth day: “ birth_year</a:t>
            </a:r>
            <a:endParaRPr/>
          </a:p>
          <a:p>
            <a:pPr indent="0" lvl="0" marL="0" rtl="0" algn="l">
              <a:lnSpc>
                <a:spcPct val="100000"/>
              </a:lnSpc>
              <a:spcBef>
                <a:spcPts val="0"/>
              </a:spcBef>
              <a:spcAft>
                <a:spcPts val="0"/>
              </a:spcAft>
              <a:buSzPts val="1400"/>
              <a:buNone/>
            </a:pPr>
            <a:r>
              <a:rPr lang="tr-TR"/>
              <a:t>   age=0</a:t>
            </a:r>
            <a:endParaRPr/>
          </a:p>
          <a:p>
            <a:pPr indent="0" lvl="0" marL="0" rtl="0" algn="l">
              <a:lnSpc>
                <a:spcPct val="100000"/>
              </a:lnSpc>
              <a:spcBef>
                <a:spcPts val="0"/>
              </a:spcBef>
              <a:spcAft>
                <a:spcPts val="0"/>
              </a:spcAft>
              <a:buSzPts val="1400"/>
              <a:buNone/>
            </a:pPr>
            <a:r>
              <a:rPr lang="tr-TR"/>
              <a:t>   let age=$1-$birth_year						# echo (( $1 - $birth_year ))</a:t>
            </a:r>
            <a:endParaRPr/>
          </a:p>
          <a:p>
            <a:pPr indent="0" lvl="0" marL="0" rtl="0" algn="l">
              <a:lnSpc>
                <a:spcPct val="100000"/>
              </a:lnSpc>
              <a:spcBef>
                <a:spcPts val="0"/>
              </a:spcBef>
              <a:spcAft>
                <a:spcPts val="0"/>
              </a:spcAft>
              <a:buSzPts val="1400"/>
              <a:buNone/>
            </a:pPr>
            <a:r>
              <a:rPr lang="tr-TR"/>
              <a:t>   echo $age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   print_age 2021</a:t>
            </a:r>
            <a:endParaRPr/>
          </a:p>
          <a:p>
            <a:pPr indent="0" lvl="0" marL="0" rtl="0" algn="l">
              <a:lnSpc>
                <a:spcPct val="100000"/>
              </a:lnSpc>
              <a:spcBef>
                <a:spcPts val="0"/>
              </a:spcBef>
              <a:spcAft>
                <a:spcPts val="0"/>
              </a:spcAft>
              <a:buSzPts val="1400"/>
              <a:buNone/>
            </a:pPr>
            <a:r>
              <a:rPr lang="tr-TR"/>
              <a: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#!/bin/bash</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age=0</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function calculate_age() {</a:t>
            </a:r>
            <a:endParaRPr/>
          </a:p>
          <a:p>
            <a:pPr indent="0" lvl="0" marL="0" rtl="0" algn="l">
              <a:lnSpc>
                <a:spcPct val="100000"/>
              </a:lnSpc>
              <a:spcBef>
                <a:spcPts val="0"/>
              </a:spcBef>
              <a:spcAft>
                <a:spcPts val="0"/>
              </a:spcAft>
              <a:buSzPts val="1400"/>
              <a:buNone/>
            </a:pPr>
            <a:r>
              <a:rPr lang="tr-TR"/>
              <a:t>     let age=$1-$2</a:t>
            </a:r>
            <a:endParaRPr/>
          </a:p>
          <a:p>
            <a:pPr indent="0" lvl="0" marL="0" rtl="0" algn="l">
              <a:lnSpc>
                <a:spcPct val="100000"/>
              </a:lnSpc>
              <a:spcBef>
                <a:spcPts val="0"/>
              </a:spcBef>
              <a:spcAft>
                <a:spcPts val="0"/>
              </a:spcAft>
              <a:buSzPts val="1400"/>
              <a:buNone/>
            </a:pPr>
            <a:r>
              <a:rPr lang="tr-TR"/>
              <a: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year=2021</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for i in {1..5}</a:t>
            </a:r>
            <a:endParaRPr/>
          </a:p>
          <a:p>
            <a:pPr indent="0" lvl="0" marL="0" rtl="0" algn="l">
              <a:lnSpc>
                <a:spcPct val="100000"/>
              </a:lnSpc>
              <a:spcBef>
                <a:spcPts val="0"/>
              </a:spcBef>
              <a:spcAft>
                <a:spcPts val="0"/>
              </a:spcAft>
              <a:buSzPts val="1400"/>
              <a:buNone/>
            </a:pPr>
            <a:r>
              <a:rPr lang="tr-TR"/>
              <a:t>do</a:t>
            </a:r>
            <a:endParaRPr/>
          </a:p>
          <a:p>
            <a:pPr indent="0" lvl="0" marL="0" rtl="0" algn="l">
              <a:lnSpc>
                <a:spcPct val="100000"/>
              </a:lnSpc>
              <a:spcBef>
                <a:spcPts val="0"/>
              </a:spcBef>
              <a:spcAft>
                <a:spcPts val="0"/>
              </a:spcAft>
              <a:buSzPts val="1400"/>
              <a:buNone/>
            </a:pPr>
            <a:r>
              <a:rPr lang="tr-TR"/>
              <a:t>   read -p “Enter birth year: “ birth_year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   if [ $birth_year -gt $year ]</a:t>
            </a:r>
            <a:endParaRPr/>
          </a:p>
          <a:p>
            <a:pPr indent="0" lvl="0" marL="0" rtl="0" algn="l">
              <a:lnSpc>
                <a:spcPct val="100000"/>
              </a:lnSpc>
              <a:spcBef>
                <a:spcPts val="0"/>
              </a:spcBef>
              <a:spcAft>
                <a:spcPts val="0"/>
              </a:spcAft>
              <a:buSzPts val="1400"/>
              <a:buNone/>
            </a:pPr>
            <a:r>
              <a:rPr lang="tr-TR"/>
              <a:t>   then</a:t>
            </a:r>
            <a:endParaRPr/>
          </a:p>
          <a:p>
            <a:pPr indent="0" lvl="0" marL="0" rtl="0" algn="l">
              <a:lnSpc>
                <a:spcPct val="100000"/>
              </a:lnSpc>
              <a:spcBef>
                <a:spcPts val="0"/>
              </a:spcBef>
              <a:spcAft>
                <a:spcPts val="0"/>
              </a:spcAft>
              <a:buSzPts val="1400"/>
              <a:buNone/>
            </a:pPr>
            <a:r>
              <a:rPr lang="tr-TR"/>
              <a:t>      echo “Incorrect year”</a:t>
            </a:r>
            <a:endParaRPr/>
          </a:p>
          <a:p>
            <a:pPr indent="0" lvl="0" marL="0" rtl="0" algn="l">
              <a:lnSpc>
                <a:spcPct val="100000"/>
              </a:lnSpc>
              <a:spcBef>
                <a:spcPts val="0"/>
              </a:spcBef>
              <a:spcAft>
                <a:spcPts val="0"/>
              </a:spcAft>
              <a:buSzPts val="1400"/>
              <a:buNone/>
            </a:pPr>
            <a:r>
              <a:rPr lang="tr-TR"/>
              <a:t>      break</a:t>
            </a:r>
            <a:endParaRPr/>
          </a:p>
          <a:p>
            <a:pPr indent="0" lvl="0" marL="0" rtl="0" algn="l">
              <a:lnSpc>
                <a:spcPct val="100000"/>
              </a:lnSpc>
              <a:spcBef>
                <a:spcPts val="0"/>
              </a:spcBef>
              <a:spcAft>
                <a:spcPts val="0"/>
              </a:spcAft>
              <a:buSzPts val="1400"/>
              <a:buNone/>
            </a:pPr>
            <a:r>
              <a:rPr lang="tr-TR"/>
              <a:t>   else</a:t>
            </a:r>
            <a:endParaRPr/>
          </a:p>
          <a:p>
            <a:pPr indent="0" lvl="0" marL="0" rtl="0" algn="l">
              <a:spcBef>
                <a:spcPts val="0"/>
              </a:spcBef>
              <a:spcAft>
                <a:spcPts val="0"/>
              </a:spcAft>
              <a:buClr>
                <a:schemeClr val="dk1"/>
              </a:buClr>
              <a:buSzPts val="1400"/>
              <a:buFont typeface="Arial"/>
              <a:buNone/>
            </a:pPr>
            <a:r>
              <a:rPr lang="tr-TR">
                <a:solidFill>
                  <a:schemeClr val="dk1"/>
                </a:solidFill>
              </a:rPr>
              <a:t>      calculate_age $year $birth_year</a:t>
            </a:r>
            <a:endParaRPr>
              <a:solidFill>
                <a:schemeClr val="dk1"/>
              </a:solidFill>
            </a:endParaRPr>
          </a:p>
          <a:p>
            <a:pPr indent="0" lvl="0" marL="0" rtl="0" algn="l">
              <a:lnSpc>
                <a:spcPct val="100000"/>
              </a:lnSpc>
              <a:spcBef>
                <a:spcPts val="0"/>
              </a:spcBef>
              <a:spcAft>
                <a:spcPts val="0"/>
              </a:spcAft>
              <a:buSzPts val="1400"/>
              <a:buNone/>
            </a:pPr>
            <a:r>
              <a:rPr lang="tr-TR"/>
              <a:t>      echo “Your age is $age”</a:t>
            </a:r>
            <a:endParaRPr/>
          </a:p>
          <a:p>
            <a:pPr indent="0" lvl="0" marL="0" rtl="0" algn="l">
              <a:lnSpc>
                <a:spcPct val="100000"/>
              </a:lnSpc>
              <a:spcBef>
                <a:spcPts val="0"/>
              </a:spcBef>
              <a:spcAft>
                <a:spcPts val="0"/>
              </a:spcAft>
              <a:buSzPts val="1400"/>
              <a:buNone/>
            </a:pPr>
            <a:r>
              <a:rPr lang="tr-TR"/>
              <a:t>   fi</a:t>
            </a:r>
            <a:endParaRPr/>
          </a:p>
          <a:p>
            <a:pPr indent="0" lvl="0" marL="0" rtl="0" algn="l">
              <a:lnSpc>
                <a:spcPct val="100000"/>
              </a:lnSpc>
              <a:spcBef>
                <a:spcPts val="0"/>
              </a:spcBef>
              <a:spcAft>
                <a:spcPts val="0"/>
              </a:spcAft>
              <a:buSzPts val="1400"/>
              <a:buNone/>
            </a:pPr>
            <a:r>
              <a:rPr lang="tr-TR"/>
              <a:t>done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733ddad952_0_3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733ddad952_0_3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56396ba6b_0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c56396ba6b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400"/>
              <a:buNone/>
            </a:pPr>
            <a:r>
              <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3c3410cc0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73c3410cc0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tr-TR" sz="1050">
                <a:latin typeface="Courier New"/>
                <a:ea typeface="Courier New"/>
                <a:cs typeface="Courier New"/>
                <a:sym typeface="Courier New"/>
              </a:rPr>
              <a:t>When writing programs in shell, in some cases it is not enough to execute the block of code only once. The loops are used to repeat (iterate) the execution of a block of code.</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tr-TR" sz="1050">
                <a:latin typeface="Courier New"/>
                <a:ea typeface="Courier New"/>
                <a:cs typeface="Courier New"/>
                <a:sym typeface="Courier New"/>
              </a:rPr>
              <a:t>- while loops have a boolean logic, similar to if statements. As long as the result of the condition returns True, the code block under while loop runs. When the condition returns to False, the loop execution is terminated and the program control moves further to the next operation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56396ba6b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c56396ba6b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100"/>
              <a:buNone/>
            </a:pPr>
            <a:r>
              <a:rPr lang="tr-TR" sz="1050">
                <a:latin typeface="Courier New"/>
                <a:ea typeface="Courier New"/>
                <a:cs typeface="Courier New"/>
                <a:sym typeface="Courier New"/>
              </a:rPr>
              <a:t>The until loop is identical to the while loop, except that it will execute the commands within it until the test becomes true.</a:t>
            </a:r>
            <a:endParaRPr sz="1050">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latin typeface="Courier New"/>
              <a:ea typeface="Courier New"/>
              <a:cs typeface="Courier New"/>
              <a:sym typeface="Courier New"/>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56396ba6b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c56396ba6b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100"/>
              <a:buNone/>
            </a:pPr>
            <a:r>
              <a:rPr lang="tr-TR" sz="1050">
                <a:latin typeface="Courier New"/>
                <a:ea typeface="Courier New"/>
                <a:cs typeface="Courier New"/>
                <a:sym typeface="Courier New"/>
              </a:rPr>
              <a:t>The until loop is identical to the while loop, except that it will execute the commands within it until the test becomes true.</a:t>
            </a:r>
            <a:endParaRPr sz="1050">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latin typeface="Courier New"/>
              <a:ea typeface="Courier New"/>
              <a:cs typeface="Courier New"/>
              <a:sym typeface="Courier New"/>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56396ba6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c56396ba6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tr-TR" sz="1050">
                <a:latin typeface="Courier New"/>
                <a:ea typeface="Courier New"/>
                <a:cs typeface="Courier New"/>
                <a:sym typeface="Courier New"/>
              </a:rPr>
              <a:t>- A loop will continue forever unless the necessary condition is not met. A loop that runs endlessly without terminating can run for an infinite number of times. For this reason, these loops are named infinite loops.</a:t>
            </a:r>
            <a:endParaRPr sz="1050">
              <a:latin typeface="Courier New"/>
              <a:ea typeface="Courier New"/>
              <a:cs typeface="Courier New"/>
              <a:sym typeface="Courier New"/>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56396ba6b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c56396ba6b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100"/>
              <a:buNone/>
            </a:pPr>
            <a:r>
              <a:rPr lang="tr-TR" sz="1050">
                <a:latin typeface="Courier New"/>
                <a:ea typeface="Courier New"/>
                <a:cs typeface="Courier New"/>
                <a:sym typeface="Courier New"/>
              </a:rPr>
              <a:t>- </a:t>
            </a:r>
            <a:r>
              <a:rPr lang="tr-TR" sz="1050">
                <a:latin typeface="Courier New"/>
                <a:ea typeface="Courier New"/>
                <a:cs typeface="Courier New"/>
                <a:sym typeface="Courier New"/>
              </a:rPr>
              <a:t>As we see the infinite loop run forever. The break statement is used to terminate the execution of the entire loop.</a:t>
            </a:r>
            <a:endParaRPr sz="1050">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latin typeface="Courier New"/>
              <a:ea typeface="Courier New"/>
              <a:cs typeface="Courier New"/>
              <a:sym typeface="Courier New"/>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56396ba6b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c56396ba6b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100"/>
              <a:buNone/>
            </a:pPr>
            <a:r>
              <a:rPr lang="tr-TR" sz="1050">
                <a:latin typeface="Courier New"/>
                <a:ea typeface="Courier New"/>
                <a:cs typeface="Courier New"/>
                <a:sym typeface="Courier New"/>
              </a:rPr>
              <a:t>The Continue statement is similar to the Break command, except it causes the current iteration of the loop to exit, instead of the whole loop.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p:txBody>
      </p:sp>
      <p:sp>
        <p:nvSpPr>
          <p:cNvPr id="12" name="Google Shape;12;p2"/>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 name="Google Shape;13;p2"/>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14" name="Google Shape;14;p2"/>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5" name="Shape 65"/>
        <p:cNvGrpSpPr/>
        <p:nvPr/>
      </p:nvGrpSpPr>
      <p:grpSpPr>
        <a:xfrm>
          <a:off x="0" y="0"/>
          <a:ext cx="0" cy="0"/>
          <a:chOff x="0" y="0"/>
          <a:chExt cx="0" cy="0"/>
        </a:xfrm>
      </p:grpSpPr>
      <p:sp>
        <p:nvSpPr>
          <p:cNvPr id="66" name="Google Shape;66;p12"/>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2"/>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2"/>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SzPts val="4800"/>
              <a:buNone/>
              <a:defRPr>
                <a:solidFill>
                  <a:srgbClr val="71A0CF"/>
                </a:solidFill>
              </a:defRPr>
            </a:lvl1pPr>
            <a:lvl2pPr lvl="1" rtl="0" algn="l">
              <a:lnSpc>
                <a:spcPct val="80000"/>
              </a:lnSpc>
              <a:spcBef>
                <a:spcPts val="0"/>
              </a:spcBef>
              <a:spcAft>
                <a:spcPts val="0"/>
              </a:spcAft>
              <a:buSzPts val="4800"/>
              <a:buNone/>
              <a:defRPr/>
            </a:lvl2pPr>
            <a:lvl3pPr lvl="2" rtl="0" algn="l">
              <a:lnSpc>
                <a:spcPct val="80000"/>
              </a:lnSpc>
              <a:spcBef>
                <a:spcPts val="0"/>
              </a:spcBef>
              <a:spcAft>
                <a:spcPts val="0"/>
              </a:spcAft>
              <a:buSzPts val="4800"/>
              <a:buNone/>
              <a:defRPr/>
            </a:lvl3pPr>
            <a:lvl4pPr lvl="3" rtl="0" algn="l">
              <a:lnSpc>
                <a:spcPct val="80000"/>
              </a:lnSpc>
              <a:spcBef>
                <a:spcPts val="0"/>
              </a:spcBef>
              <a:spcAft>
                <a:spcPts val="0"/>
              </a:spcAft>
              <a:buSzPts val="4800"/>
              <a:buNone/>
              <a:defRPr/>
            </a:lvl4pPr>
            <a:lvl5pPr lvl="4" rtl="0" algn="l">
              <a:lnSpc>
                <a:spcPct val="80000"/>
              </a:lnSpc>
              <a:spcBef>
                <a:spcPts val="0"/>
              </a:spcBef>
              <a:spcAft>
                <a:spcPts val="0"/>
              </a:spcAft>
              <a:buSzPts val="4800"/>
              <a:buNone/>
              <a:defRPr/>
            </a:lvl5pPr>
            <a:lvl6pPr lvl="5" rtl="0" algn="l">
              <a:lnSpc>
                <a:spcPct val="80000"/>
              </a:lnSpc>
              <a:spcBef>
                <a:spcPts val="0"/>
              </a:spcBef>
              <a:spcAft>
                <a:spcPts val="0"/>
              </a:spcAft>
              <a:buSzPts val="4800"/>
              <a:buNone/>
              <a:defRPr/>
            </a:lvl6pPr>
            <a:lvl7pPr lvl="6" rtl="0" algn="l">
              <a:lnSpc>
                <a:spcPct val="80000"/>
              </a:lnSpc>
              <a:spcBef>
                <a:spcPts val="0"/>
              </a:spcBef>
              <a:spcAft>
                <a:spcPts val="0"/>
              </a:spcAft>
              <a:buSzPts val="4800"/>
              <a:buNone/>
              <a:defRPr/>
            </a:lvl7pPr>
            <a:lvl8pPr lvl="7" rtl="0" algn="l">
              <a:lnSpc>
                <a:spcPct val="80000"/>
              </a:lnSpc>
              <a:spcBef>
                <a:spcPts val="0"/>
              </a:spcBef>
              <a:spcAft>
                <a:spcPts val="0"/>
              </a:spcAft>
              <a:buSzPts val="4800"/>
              <a:buNone/>
              <a:defRPr/>
            </a:lvl8pPr>
            <a:lvl9pPr lvl="8" rtl="0" algn="l">
              <a:lnSpc>
                <a:spcPct val="80000"/>
              </a:lnSpc>
              <a:spcBef>
                <a:spcPts val="0"/>
              </a:spcBef>
              <a:spcAft>
                <a:spcPts val="0"/>
              </a:spcAft>
              <a:buSzPts val="4800"/>
              <a:buNone/>
              <a:defRPr/>
            </a:lvl9pPr>
          </a:lstStyle>
          <a:p/>
        </p:txBody>
      </p:sp>
      <p:sp>
        <p:nvSpPr>
          <p:cNvPr id="69" name="Google Shape;69;p12"/>
          <p:cNvSpPr txBox="1"/>
          <p:nvPr>
            <p:ph idx="1" type="body"/>
          </p:nvPr>
        </p:nvSpPr>
        <p:spPr>
          <a:xfrm>
            <a:off x="457200" y="1995750"/>
            <a:ext cx="5640900" cy="2640900"/>
          </a:xfrm>
          <a:prstGeom prst="rect">
            <a:avLst/>
          </a:prstGeom>
          <a:noFill/>
          <a:ln>
            <a:noFill/>
          </a:ln>
        </p:spPr>
        <p:txBody>
          <a:bodyPr anchorCtr="0" anchor="t" bIns="0" lIns="0" spcFirstLastPara="1" rIns="0" wrap="square" tIns="0">
            <a:noAutofit/>
          </a:bodyPr>
          <a:lstStyle>
            <a:lvl1pPr indent="-342900" lvl="0" marL="457200" rtl="0" algn="l">
              <a:lnSpc>
                <a:spcPct val="110000"/>
              </a:lnSpc>
              <a:spcBef>
                <a:spcPts val="600"/>
              </a:spcBef>
              <a:spcAft>
                <a:spcPts val="0"/>
              </a:spcAft>
              <a:buSzPts val="1800"/>
              <a:buChar char="▸"/>
              <a:defRPr/>
            </a:lvl1pPr>
            <a:lvl2pPr indent="-342900" lvl="1" marL="914400" rtl="0" algn="l">
              <a:lnSpc>
                <a:spcPct val="110000"/>
              </a:lnSpc>
              <a:spcBef>
                <a:spcPts val="600"/>
              </a:spcBef>
              <a:spcAft>
                <a:spcPts val="0"/>
              </a:spcAft>
              <a:buSzPts val="1800"/>
              <a:buChar char="▹"/>
              <a:defRPr/>
            </a:lvl2pPr>
            <a:lvl3pPr indent="-342900" lvl="2" marL="1371600" rtl="0" algn="l">
              <a:lnSpc>
                <a:spcPct val="110000"/>
              </a:lnSpc>
              <a:spcBef>
                <a:spcPts val="600"/>
              </a:spcBef>
              <a:spcAft>
                <a:spcPts val="0"/>
              </a:spcAft>
              <a:buSzPts val="1800"/>
              <a:buChar char="▹"/>
              <a:defRPr/>
            </a:lvl3pPr>
            <a:lvl4pPr indent="-355600" lvl="3" marL="1828800" rtl="0" algn="l">
              <a:lnSpc>
                <a:spcPct val="110000"/>
              </a:lnSpc>
              <a:spcBef>
                <a:spcPts val="600"/>
              </a:spcBef>
              <a:spcAft>
                <a:spcPts val="0"/>
              </a:spcAft>
              <a:buSzPts val="2000"/>
              <a:buChar char="▹"/>
              <a:defRPr/>
            </a:lvl4pPr>
            <a:lvl5pPr indent="-355600" lvl="4" marL="2286000" rtl="0" algn="l">
              <a:lnSpc>
                <a:spcPct val="110000"/>
              </a:lnSpc>
              <a:spcBef>
                <a:spcPts val="600"/>
              </a:spcBef>
              <a:spcAft>
                <a:spcPts val="0"/>
              </a:spcAft>
              <a:buSzPts val="2000"/>
              <a:buChar char="▹"/>
              <a:defRPr/>
            </a:lvl5pPr>
            <a:lvl6pPr indent="-355600" lvl="5" marL="2743200" rtl="0" algn="l">
              <a:lnSpc>
                <a:spcPct val="110000"/>
              </a:lnSpc>
              <a:spcBef>
                <a:spcPts val="600"/>
              </a:spcBef>
              <a:spcAft>
                <a:spcPts val="0"/>
              </a:spcAft>
              <a:buSzPts val="2000"/>
              <a:buChar char="▹"/>
              <a:defRPr/>
            </a:lvl6pPr>
            <a:lvl7pPr indent="-355600" lvl="6" marL="3200400" rtl="0" algn="l">
              <a:lnSpc>
                <a:spcPct val="110000"/>
              </a:lnSpc>
              <a:spcBef>
                <a:spcPts val="600"/>
              </a:spcBef>
              <a:spcAft>
                <a:spcPts val="0"/>
              </a:spcAft>
              <a:buSzPts val="2000"/>
              <a:buChar char="▹"/>
              <a:defRPr/>
            </a:lvl7pPr>
            <a:lvl8pPr indent="-355600" lvl="7" marL="3657600" rtl="0" algn="l">
              <a:lnSpc>
                <a:spcPct val="110000"/>
              </a:lnSpc>
              <a:spcBef>
                <a:spcPts val="600"/>
              </a:spcBef>
              <a:spcAft>
                <a:spcPts val="0"/>
              </a:spcAft>
              <a:buSzPts val="2000"/>
              <a:buChar char="▹"/>
              <a:defRPr/>
            </a:lvl8pPr>
            <a:lvl9pPr indent="-355600" lvl="8" marL="4114800" rtl="0" algn="l">
              <a:lnSpc>
                <a:spcPct val="110000"/>
              </a:lnSpc>
              <a:spcBef>
                <a:spcPts val="600"/>
              </a:spcBef>
              <a:spcAft>
                <a:spcPts val="0"/>
              </a:spcAft>
              <a:buSzPts val="2000"/>
              <a:buChar char="▹"/>
              <a:defRPr/>
            </a:lvl9pPr>
          </a:lstStyle>
          <a:p/>
        </p:txBody>
      </p:sp>
      <p:sp>
        <p:nvSpPr>
          <p:cNvPr id="70" name="Google Shape;70;p12"/>
          <p:cNvSpPr txBox="1"/>
          <p:nvPr>
            <p:ph idx="12" type="sldNum"/>
          </p:nvPr>
        </p:nvSpPr>
        <p:spPr>
          <a:xfrm>
            <a:off x="8657772" y="4643243"/>
            <a:ext cx="456900" cy="468600"/>
          </a:xfrm>
          <a:prstGeom prst="rect">
            <a:avLst/>
          </a:prstGeom>
          <a:noFill/>
          <a:ln>
            <a:noFill/>
          </a:ln>
        </p:spPr>
        <p:txBody>
          <a:bodyPr anchorCtr="0" anchor="b" bIns="0" lIns="0" spcFirstLastPara="1" rIns="0" wrap="square" tIns="0">
            <a:noAutofit/>
          </a:bodyPr>
          <a:lstStyle>
            <a:lvl1pPr indent="0" lvl="0" marL="0" rt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1pPr>
            <a:lvl2pPr indent="0" lvl="1" marL="0" rt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2pPr>
            <a:lvl3pPr indent="0" lvl="2" marL="0" rt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3pPr>
            <a:lvl4pPr indent="0" lvl="3" marL="0" rt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4pPr>
            <a:lvl5pPr indent="0" lvl="4" marL="0" rt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5pPr>
            <a:lvl6pPr indent="0" lvl="5" marL="0" rt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6pPr>
            <a:lvl7pPr indent="0" lvl="6" marL="0" rt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7pPr>
            <a:lvl8pPr indent="0" lvl="7" marL="0" rt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8pPr>
            <a:lvl9pPr indent="0" lvl="8" marL="0" rt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71" name="Google Shape;71;p12"/>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17" name="Google Shape;17;p3"/>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18" name="Google Shape;18;p3"/>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19" name="Google Shape;19;p3"/>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p4"/>
          <p:cNvSpPr txBox="1"/>
          <p:nvPr>
            <p:ph type="ctrTitle"/>
          </p:nvPr>
        </p:nvSpPr>
        <p:spPr>
          <a:xfrm>
            <a:off x="1085850" y="1991850"/>
            <a:ext cx="4676700" cy="11598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SzPts val="4800"/>
              <a:buNone/>
              <a:defRPr sz="4800">
                <a:solidFill>
                  <a:srgbClr val="5B92CA"/>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22" name="Google Shape;22;p4"/>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p:txBody>
      </p:sp>
      <p:sp>
        <p:nvSpPr>
          <p:cNvPr id="23" name="Google Shape;23;p4"/>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 name="Google Shape;24;p4"/>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25" name="Google Shape;25;p4"/>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sp>
        <p:nvSpPr>
          <p:cNvPr id="27" name="Google Shape;27;p5"/>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sp>
        <p:nvSpPr>
          <p:cNvPr id="30" name="Google Shape;30;p5"/>
          <p:cNvSpPr txBox="1"/>
          <p:nvPr>
            <p:ph idx="1" type="body"/>
          </p:nvPr>
        </p:nvSpPr>
        <p:spPr>
          <a:xfrm>
            <a:off x="501500" y="1508650"/>
            <a:ext cx="6605700" cy="36033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Clr>
                <a:srgbClr val="741B47"/>
              </a:buClr>
              <a:buSzPts val="1800"/>
              <a:buChar char="▸"/>
              <a:defRPr/>
            </a:lvl1pPr>
            <a:lvl2pPr indent="-342900" lvl="1" marL="914400" algn="l">
              <a:lnSpc>
                <a:spcPct val="110000"/>
              </a:lnSpc>
              <a:spcBef>
                <a:spcPts val="600"/>
              </a:spcBef>
              <a:spcAft>
                <a:spcPts val="0"/>
              </a:spcAft>
              <a:buClr>
                <a:srgbClr val="741B47"/>
              </a:buClr>
              <a:buSzPts val="1800"/>
              <a:buChar char="▹"/>
              <a:defRPr/>
            </a:lvl2pPr>
            <a:lvl3pPr indent="-342900" lvl="2" marL="1371600" algn="l">
              <a:lnSpc>
                <a:spcPct val="110000"/>
              </a:lnSpc>
              <a:spcBef>
                <a:spcPts val="600"/>
              </a:spcBef>
              <a:spcAft>
                <a:spcPts val="0"/>
              </a:spcAft>
              <a:buClr>
                <a:srgbClr val="741B47"/>
              </a:buClr>
              <a:buSzPts val="1800"/>
              <a:buChar char="▹"/>
              <a:defRPr/>
            </a:lvl3pPr>
            <a:lvl4pPr indent="-355600" lvl="3" marL="1828800" algn="l">
              <a:lnSpc>
                <a:spcPct val="110000"/>
              </a:lnSpc>
              <a:spcBef>
                <a:spcPts val="600"/>
              </a:spcBef>
              <a:spcAft>
                <a:spcPts val="0"/>
              </a:spcAft>
              <a:buClr>
                <a:srgbClr val="741B47"/>
              </a:buClr>
              <a:buSzPts val="2000"/>
              <a:buChar char="▹"/>
              <a:defRPr/>
            </a:lvl4pPr>
            <a:lvl5pPr indent="-355600" lvl="4" marL="2286000" algn="l">
              <a:lnSpc>
                <a:spcPct val="110000"/>
              </a:lnSpc>
              <a:spcBef>
                <a:spcPts val="600"/>
              </a:spcBef>
              <a:spcAft>
                <a:spcPts val="0"/>
              </a:spcAft>
              <a:buClr>
                <a:srgbClr val="741B47"/>
              </a:buClr>
              <a:buSzPts val="2000"/>
              <a:buChar char="▹"/>
              <a:defRPr/>
            </a:lvl5pPr>
            <a:lvl6pPr indent="-355600" lvl="5" marL="2743200" algn="l">
              <a:lnSpc>
                <a:spcPct val="110000"/>
              </a:lnSpc>
              <a:spcBef>
                <a:spcPts val="600"/>
              </a:spcBef>
              <a:spcAft>
                <a:spcPts val="0"/>
              </a:spcAft>
              <a:buClr>
                <a:srgbClr val="741B47"/>
              </a:buClr>
              <a:buSzPts val="2000"/>
              <a:buChar char="▹"/>
              <a:defRPr/>
            </a:lvl6pPr>
            <a:lvl7pPr indent="-355600" lvl="6" marL="3200400" algn="l">
              <a:lnSpc>
                <a:spcPct val="110000"/>
              </a:lnSpc>
              <a:spcBef>
                <a:spcPts val="600"/>
              </a:spcBef>
              <a:spcAft>
                <a:spcPts val="0"/>
              </a:spcAft>
              <a:buClr>
                <a:srgbClr val="741B47"/>
              </a:buClr>
              <a:buSzPts val="2000"/>
              <a:buChar char="▹"/>
              <a:defRPr/>
            </a:lvl7pPr>
            <a:lvl8pPr indent="-355600" lvl="7" marL="3657600" algn="l">
              <a:lnSpc>
                <a:spcPct val="110000"/>
              </a:lnSpc>
              <a:spcBef>
                <a:spcPts val="600"/>
              </a:spcBef>
              <a:spcAft>
                <a:spcPts val="0"/>
              </a:spcAft>
              <a:buClr>
                <a:srgbClr val="741B47"/>
              </a:buClr>
              <a:buSzPts val="2000"/>
              <a:buChar char="▹"/>
              <a:defRPr/>
            </a:lvl8pPr>
            <a:lvl9pPr indent="-355600" lvl="8" marL="4114800" algn="l">
              <a:lnSpc>
                <a:spcPct val="110000"/>
              </a:lnSpc>
              <a:spcBef>
                <a:spcPts val="600"/>
              </a:spcBef>
              <a:spcAft>
                <a:spcPts val="0"/>
              </a:spcAft>
              <a:buClr>
                <a:srgbClr val="741B47"/>
              </a:buClr>
              <a:buSzPts val="2000"/>
              <a:buChar char="▹"/>
              <a:defRPr/>
            </a:lvl9pPr>
          </a:lstStyle>
          <a:p/>
        </p:txBody>
      </p:sp>
      <p:sp>
        <p:nvSpPr>
          <p:cNvPr id="31" name="Google Shape;31;p5"/>
          <p:cNvSpPr txBox="1"/>
          <p:nvPr>
            <p:ph idx="12" type="sldNum"/>
          </p:nvPr>
        </p:nvSpPr>
        <p:spPr>
          <a:xfrm>
            <a:off x="8909123" y="4934346"/>
            <a:ext cx="205500" cy="177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32" name="Google Shape;32;p5"/>
          <p:cNvPicPr preferRelativeResize="0"/>
          <p:nvPr/>
        </p:nvPicPr>
        <p:blipFill rotWithShape="1">
          <a:blip r:embed="rId2">
            <a:alphaModFix/>
          </a:blip>
          <a:srcRect b="0" l="0" r="0" t="0"/>
          <a:stretch/>
        </p:blipFill>
        <p:spPr>
          <a:xfrm>
            <a:off x="69266" y="4849238"/>
            <a:ext cx="1269600" cy="272225"/>
          </a:xfrm>
          <a:prstGeom prst="rect">
            <a:avLst/>
          </a:prstGeom>
          <a:noFill/>
          <a:ln>
            <a:noFill/>
          </a:ln>
        </p:spPr>
      </p:pic>
      <p:sp>
        <p:nvSpPr>
          <p:cNvPr id="33" name="Google Shape;33;p5"/>
          <p:cNvSpPr txBox="1"/>
          <p:nvPr/>
        </p:nvSpPr>
        <p:spPr>
          <a:xfrm>
            <a:off x="1264600" y="46924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4" name="Shape 34"/>
        <p:cNvGrpSpPr/>
        <p:nvPr/>
      </p:nvGrpSpPr>
      <p:grpSpPr>
        <a:xfrm>
          <a:off x="0" y="0"/>
          <a:ext cx="0" cy="0"/>
          <a:chOff x="0" y="0"/>
          <a:chExt cx="0" cy="0"/>
        </a:xfrm>
      </p:grpSpPr>
      <p:sp>
        <p:nvSpPr>
          <p:cNvPr id="35" name="Google Shape;35;p6"/>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1A0CF"/>
              </a:solidFill>
              <a:latin typeface="Arial"/>
              <a:ea typeface="Arial"/>
              <a:cs typeface="Arial"/>
              <a:sym typeface="Arial"/>
            </a:endParaRPr>
          </a:p>
        </p:txBody>
      </p:sp>
      <p:sp>
        <p:nvSpPr>
          <p:cNvPr id="36" name="Google Shape;36;p6"/>
          <p:cNvSpPr txBox="1"/>
          <p:nvPr>
            <p:ph idx="1" type="body"/>
          </p:nvPr>
        </p:nvSpPr>
        <p:spPr>
          <a:xfrm>
            <a:off x="457200" y="1462350"/>
            <a:ext cx="4369500" cy="34416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Clr>
                <a:srgbClr val="741B47"/>
              </a:buClr>
              <a:buSzPts val="1800"/>
              <a:buChar char="▸"/>
              <a:defRPr sz="1800"/>
            </a:lvl1pPr>
            <a:lvl2pPr indent="-342900" lvl="1" marL="914400" algn="l">
              <a:lnSpc>
                <a:spcPct val="110000"/>
              </a:lnSpc>
              <a:spcBef>
                <a:spcPts val="600"/>
              </a:spcBef>
              <a:spcAft>
                <a:spcPts val="0"/>
              </a:spcAft>
              <a:buClr>
                <a:srgbClr val="741B47"/>
              </a:buClr>
              <a:buSzPts val="1800"/>
              <a:buChar char="▹"/>
              <a:defRPr sz="1800"/>
            </a:lvl2pPr>
            <a:lvl3pPr indent="-342900" lvl="2" marL="1371600" algn="l">
              <a:lnSpc>
                <a:spcPct val="110000"/>
              </a:lnSpc>
              <a:spcBef>
                <a:spcPts val="600"/>
              </a:spcBef>
              <a:spcAft>
                <a:spcPts val="0"/>
              </a:spcAft>
              <a:buClr>
                <a:srgbClr val="741B47"/>
              </a:buClr>
              <a:buSzPts val="1800"/>
              <a:buChar char="▹"/>
              <a:defRPr sz="1800"/>
            </a:lvl3pPr>
            <a:lvl4pPr indent="-342900" lvl="3" marL="1828800" algn="l">
              <a:lnSpc>
                <a:spcPct val="110000"/>
              </a:lnSpc>
              <a:spcBef>
                <a:spcPts val="600"/>
              </a:spcBef>
              <a:spcAft>
                <a:spcPts val="0"/>
              </a:spcAft>
              <a:buClr>
                <a:srgbClr val="741B47"/>
              </a:buClr>
              <a:buSzPts val="1800"/>
              <a:buChar char="▹"/>
              <a:defRPr sz="1800"/>
            </a:lvl4pPr>
            <a:lvl5pPr indent="-342900" lvl="4" marL="2286000" algn="l">
              <a:lnSpc>
                <a:spcPct val="110000"/>
              </a:lnSpc>
              <a:spcBef>
                <a:spcPts val="600"/>
              </a:spcBef>
              <a:spcAft>
                <a:spcPts val="0"/>
              </a:spcAft>
              <a:buClr>
                <a:srgbClr val="741B47"/>
              </a:buClr>
              <a:buSzPts val="1800"/>
              <a:buChar char="▹"/>
              <a:defRPr sz="1800"/>
            </a:lvl5pPr>
            <a:lvl6pPr indent="-342900" lvl="5" marL="2743200" algn="l">
              <a:lnSpc>
                <a:spcPct val="110000"/>
              </a:lnSpc>
              <a:spcBef>
                <a:spcPts val="600"/>
              </a:spcBef>
              <a:spcAft>
                <a:spcPts val="0"/>
              </a:spcAft>
              <a:buClr>
                <a:srgbClr val="741B47"/>
              </a:buClr>
              <a:buSzPts val="1800"/>
              <a:buChar char="▹"/>
              <a:defRPr sz="1800"/>
            </a:lvl6pPr>
            <a:lvl7pPr indent="-342900" lvl="6" marL="3200400" algn="l">
              <a:lnSpc>
                <a:spcPct val="110000"/>
              </a:lnSpc>
              <a:spcBef>
                <a:spcPts val="600"/>
              </a:spcBef>
              <a:spcAft>
                <a:spcPts val="0"/>
              </a:spcAft>
              <a:buClr>
                <a:srgbClr val="741B47"/>
              </a:buClr>
              <a:buSzPts val="1800"/>
              <a:buChar char="▹"/>
              <a:defRPr sz="1800"/>
            </a:lvl7pPr>
            <a:lvl8pPr indent="-342900" lvl="7" marL="3657600" algn="l">
              <a:lnSpc>
                <a:spcPct val="110000"/>
              </a:lnSpc>
              <a:spcBef>
                <a:spcPts val="600"/>
              </a:spcBef>
              <a:spcAft>
                <a:spcPts val="0"/>
              </a:spcAft>
              <a:buClr>
                <a:srgbClr val="741B47"/>
              </a:buClr>
              <a:buSzPts val="1800"/>
              <a:buChar char="▹"/>
              <a:defRPr sz="1800"/>
            </a:lvl8pPr>
            <a:lvl9pPr indent="-342900" lvl="8" marL="4114800" algn="l">
              <a:lnSpc>
                <a:spcPct val="110000"/>
              </a:lnSpc>
              <a:spcBef>
                <a:spcPts val="600"/>
              </a:spcBef>
              <a:spcAft>
                <a:spcPts val="0"/>
              </a:spcAft>
              <a:buClr>
                <a:srgbClr val="741B47"/>
              </a:buClr>
              <a:buSzPts val="1800"/>
              <a:buChar char="▹"/>
              <a:defRPr sz="1800"/>
            </a:lvl9pPr>
          </a:lstStyle>
          <a:p/>
        </p:txBody>
      </p:sp>
      <p:sp>
        <p:nvSpPr>
          <p:cNvPr id="37" name="Google Shape;37;p6"/>
          <p:cNvSpPr txBox="1"/>
          <p:nvPr>
            <p:ph idx="12" type="sldNum"/>
          </p:nvPr>
        </p:nvSpPr>
        <p:spPr>
          <a:xfrm>
            <a:off x="8943350" y="4903875"/>
            <a:ext cx="1626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sp>
        <p:nvSpPr>
          <p:cNvPr id="38" name="Google Shape;38;p6"/>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6"/>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pic>
        <p:nvPicPr>
          <p:cNvPr id="40" name="Google Shape;40;p6"/>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41" name="Google Shape;41;p6"/>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42" name="Shape 42"/>
        <p:cNvGrpSpPr/>
        <p:nvPr/>
      </p:nvGrpSpPr>
      <p:grpSpPr>
        <a:xfrm>
          <a:off x="0" y="0"/>
          <a:ext cx="0" cy="0"/>
          <a:chOff x="0" y="0"/>
          <a:chExt cx="0" cy="0"/>
        </a:xfrm>
      </p:grpSpPr>
      <p:sp>
        <p:nvSpPr>
          <p:cNvPr id="43" name="Google Shape;43;p7"/>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44" name="Google Shape;44;p7"/>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45" name="Google Shape;45;p7"/>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46" name="Google Shape;46;p7"/>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2" name="Shape 52"/>
        <p:cNvGrpSpPr/>
        <p:nvPr/>
      </p:nvGrpSpPr>
      <p:grpSpPr>
        <a:xfrm>
          <a:off x="0" y="0"/>
          <a:ext cx="0" cy="0"/>
          <a:chOff x="0" y="0"/>
          <a:chExt cx="0" cy="0"/>
        </a:xfrm>
      </p:grpSpPr>
      <p:sp>
        <p:nvSpPr>
          <p:cNvPr id="53" name="Google Shape;53;p9"/>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SzPts val="4800"/>
              <a:buNone/>
              <a:defRPr>
                <a:solidFill>
                  <a:srgbClr val="5190CE"/>
                </a:solidFill>
              </a:defRPr>
            </a:lvl1pPr>
            <a:lvl2pPr lvl="1" rtl="0" algn="l">
              <a:lnSpc>
                <a:spcPct val="90000"/>
              </a:lnSpc>
              <a:spcBef>
                <a:spcPts val="0"/>
              </a:spcBef>
              <a:spcAft>
                <a:spcPts val="0"/>
              </a:spcAft>
              <a:buSzPts val="4800"/>
              <a:buNone/>
              <a:defRPr/>
            </a:lvl2pPr>
            <a:lvl3pPr lvl="2" rtl="0" algn="l">
              <a:lnSpc>
                <a:spcPct val="90000"/>
              </a:lnSpc>
              <a:spcBef>
                <a:spcPts val="0"/>
              </a:spcBef>
              <a:spcAft>
                <a:spcPts val="0"/>
              </a:spcAft>
              <a:buSzPts val="4800"/>
              <a:buNone/>
              <a:defRPr/>
            </a:lvl3pPr>
            <a:lvl4pPr lvl="3" rtl="0" algn="l">
              <a:lnSpc>
                <a:spcPct val="90000"/>
              </a:lnSpc>
              <a:spcBef>
                <a:spcPts val="0"/>
              </a:spcBef>
              <a:spcAft>
                <a:spcPts val="0"/>
              </a:spcAft>
              <a:buSzPts val="4800"/>
              <a:buNone/>
              <a:defRPr/>
            </a:lvl4pPr>
            <a:lvl5pPr lvl="4" rtl="0" algn="l">
              <a:lnSpc>
                <a:spcPct val="90000"/>
              </a:lnSpc>
              <a:spcBef>
                <a:spcPts val="0"/>
              </a:spcBef>
              <a:spcAft>
                <a:spcPts val="0"/>
              </a:spcAft>
              <a:buSzPts val="4800"/>
              <a:buNone/>
              <a:defRPr/>
            </a:lvl5pPr>
            <a:lvl6pPr lvl="5" rtl="0" algn="l">
              <a:lnSpc>
                <a:spcPct val="90000"/>
              </a:lnSpc>
              <a:spcBef>
                <a:spcPts val="0"/>
              </a:spcBef>
              <a:spcAft>
                <a:spcPts val="0"/>
              </a:spcAft>
              <a:buSzPts val="4800"/>
              <a:buNone/>
              <a:defRPr/>
            </a:lvl6pPr>
            <a:lvl7pPr lvl="6" rtl="0" algn="l">
              <a:lnSpc>
                <a:spcPct val="90000"/>
              </a:lnSpc>
              <a:spcBef>
                <a:spcPts val="0"/>
              </a:spcBef>
              <a:spcAft>
                <a:spcPts val="0"/>
              </a:spcAft>
              <a:buSzPts val="4800"/>
              <a:buNone/>
              <a:defRPr/>
            </a:lvl7pPr>
            <a:lvl8pPr lvl="7" rtl="0" algn="l">
              <a:lnSpc>
                <a:spcPct val="90000"/>
              </a:lnSpc>
              <a:spcBef>
                <a:spcPts val="0"/>
              </a:spcBef>
              <a:spcAft>
                <a:spcPts val="0"/>
              </a:spcAft>
              <a:buSzPts val="4800"/>
              <a:buNone/>
              <a:defRPr/>
            </a:lvl8pPr>
            <a:lvl9pPr lvl="8" rtl="0" algn="l">
              <a:lnSpc>
                <a:spcPct val="90000"/>
              </a:lnSpc>
              <a:spcBef>
                <a:spcPts val="0"/>
              </a:spcBef>
              <a:spcAft>
                <a:spcPts val="0"/>
              </a:spcAft>
              <a:buSzPts val="4800"/>
              <a:buNone/>
              <a:defRPr/>
            </a:lvl9pPr>
          </a:lstStyle>
          <a:p/>
        </p:txBody>
      </p:sp>
      <p:sp>
        <p:nvSpPr>
          <p:cNvPr id="54" name="Google Shape;54;p9"/>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9"/>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0"/>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58" name="Google Shape;58;p1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rt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1pPr>
            <a:lvl2pPr indent="0" lvl="1" marL="0" rt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2pPr>
            <a:lvl3pPr indent="0" lvl="2" marL="0" rt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3pPr>
            <a:lvl4pPr indent="0" lvl="3" marL="0" rt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4pPr>
            <a:lvl5pPr indent="0" lvl="4" marL="0" rt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5pPr>
            <a:lvl6pPr indent="0" lvl="5" marL="0" rt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6pPr>
            <a:lvl7pPr indent="0" lvl="6" marL="0" rt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7pPr>
            <a:lvl8pPr indent="0" lvl="7" marL="0" rt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8pPr>
            <a:lvl9pPr indent="0" lvl="8" marL="0" rt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59" name="Google Shape;59;p10"/>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60" name="Shape 60"/>
        <p:cNvGrpSpPr/>
        <p:nvPr/>
      </p:nvGrpSpPr>
      <p:grpSpPr>
        <a:xfrm>
          <a:off x="0" y="0"/>
          <a:ext cx="0" cy="0"/>
          <a:chOff x="0" y="0"/>
          <a:chExt cx="0" cy="0"/>
        </a:xfrm>
      </p:grpSpPr>
      <p:sp>
        <p:nvSpPr>
          <p:cNvPr id="61" name="Google Shape;61;p11"/>
          <p:cNvSpPr txBox="1"/>
          <p:nvPr>
            <p:ph type="ctrTitle"/>
          </p:nvPr>
        </p:nvSpPr>
        <p:spPr>
          <a:xfrm>
            <a:off x="1085850" y="1991850"/>
            <a:ext cx="4676700" cy="11598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SzPts val="4800"/>
              <a:buNone/>
              <a:defRPr sz="4800">
                <a:solidFill>
                  <a:srgbClr val="5B92CA"/>
                </a:solidFill>
              </a:defRPr>
            </a:lvl1pPr>
            <a:lvl2pPr lvl="1" rtl="0" algn="l">
              <a:lnSpc>
                <a:spcPct val="80000"/>
              </a:lnSpc>
              <a:spcBef>
                <a:spcPts val="0"/>
              </a:spcBef>
              <a:spcAft>
                <a:spcPts val="0"/>
              </a:spcAft>
              <a:buSzPts val="4800"/>
              <a:buNone/>
              <a:defRPr sz="4800"/>
            </a:lvl2pPr>
            <a:lvl3pPr lvl="2" rtl="0" algn="l">
              <a:lnSpc>
                <a:spcPct val="80000"/>
              </a:lnSpc>
              <a:spcBef>
                <a:spcPts val="0"/>
              </a:spcBef>
              <a:spcAft>
                <a:spcPts val="0"/>
              </a:spcAft>
              <a:buSzPts val="4800"/>
              <a:buNone/>
              <a:defRPr sz="4800"/>
            </a:lvl3pPr>
            <a:lvl4pPr lvl="3" rtl="0" algn="l">
              <a:lnSpc>
                <a:spcPct val="80000"/>
              </a:lnSpc>
              <a:spcBef>
                <a:spcPts val="0"/>
              </a:spcBef>
              <a:spcAft>
                <a:spcPts val="0"/>
              </a:spcAft>
              <a:buSzPts val="4800"/>
              <a:buNone/>
              <a:defRPr sz="4800"/>
            </a:lvl4pPr>
            <a:lvl5pPr lvl="4" rtl="0" algn="l">
              <a:lnSpc>
                <a:spcPct val="80000"/>
              </a:lnSpc>
              <a:spcBef>
                <a:spcPts val="0"/>
              </a:spcBef>
              <a:spcAft>
                <a:spcPts val="0"/>
              </a:spcAft>
              <a:buSzPts val="4800"/>
              <a:buNone/>
              <a:defRPr sz="4800"/>
            </a:lvl5pPr>
            <a:lvl6pPr lvl="5" rtl="0" algn="l">
              <a:lnSpc>
                <a:spcPct val="80000"/>
              </a:lnSpc>
              <a:spcBef>
                <a:spcPts val="0"/>
              </a:spcBef>
              <a:spcAft>
                <a:spcPts val="0"/>
              </a:spcAft>
              <a:buSzPts val="4800"/>
              <a:buNone/>
              <a:defRPr sz="4800"/>
            </a:lvl6pPr>
            <a:lvl7pPr lvl="6" rtl="0" algn="l">
              <a:lnSpc>
                <a:spcPct val="80000"/>
              </a:lnSpc>
              <a:spcBef>
                <a:spcPts val="0"/>
              </a:spcBef>
              <a:spcAft>
                <a:spcPts val="0"/>
              </a:spcAft>
              <a:buSzPts val="4800"/>
              <a:buNone/>
              <a:defRPr sz="4800"/>
            </a:lvl7pPr>
            <a:lvl8pPr lvl="7" rtl="0" algn="l">
              <a:lnSpc>
                <a:spcPct val="80000"/>
              </a:lnSpc>
              <a:spcBef>
                <a:spcPts val="0"/>
              </a:spcBef>
              <a:spcAft>
                <a:spcPts val="0"/>
              </a:spcAft>
              <a:buSzPts val="4800"/>
              <a:buNone/>
              <a:defRPr sz="4800"/>
            </a:lvl8pPr>
            <a:lvl9pPr lvl="8" rtl="0" algn="l">
              <a:lnSpc>
                <a:spcPct val="80000"/>
              </a:lnSpc>
              <a:spcBef>
                <a:spcPts val="0"/>
              </a:spcBef>
              <a:spcAft>
                <a:spcPts val="0"/>
              </a:spcAft>
              <a:buSzPts val="4800"/>
              <a:buNone/>
              <a:defRPr sz="4800"/>
            </a:lvl9pPr>
          </a:lstStyle>
          <a:p/>
        </p:txBody>
      </p:sp>
      <p:sp>
        <p:nvSpPr>
          <p:cNvPr id="62" name="Google Shape;62;p11"/>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Autofit/>
          </a:bodyPr>
          <a:lstStyle>
            <a:lvl1pPr lvl="0" rtl="0" algn="l">
              <a:lnSpc>
                <a:spcPct val="110000"/>
              </a:lnSpc>
              <a:spcBef>
                <a:spcPts val="0"/>
              </a:spcBef>
              <a:spcAft>
                <a:spcPts val="0"/>
              </a:spcAft>
              <a:buClr>
                <a:schemeClr val="dk2"/>
              </a:buClr>
              <a:buSzPts val="1800"/>
              <a:buNone/>
              <a:defRPr>
                <a:solidFill>
                  <a:schemeClr val="dk2"/>
                </a:solidFill>
              </a:defRPr>
            </a:lvl1pPr>
            <a:lvl2pPr lvl="1" rtl="0" algn="l">
              <a:lnSpc>
                <a:spcPct val="110000"/>
              </a:lnSpc>
              <a:spcBef>
                <a:spcPts val="0"/>
              </a:spcBef>
              <a:spcAft>
                <a:spcPts val="0"/>
              </a:spcAft>
              <a:buClr>
                <a:schemeClr val="dk2"/>
              </a:buClr>
              <a:buSzPts val="3000"/>
              <a:buNone/>
              <a:defRPr sz="3000">
                <a:solidFill>
                  <a:schemeClr val="dk2"/>
                </a:solidFill>
              </a:defRPr>
            </a:lvl2pPr>
            <a:lvl3pPr lvl="2" rtl="0" algn="l">
              <a:lnSpc>
                <a:spcPct val="110000"/>
              </a:lnSpc>
              <a:spcBef>
                <a:spcPts val="0"/>
              </a:spcBef>
              <a:spcAft>
                <a:spcPts val="0"/>
              </a:spcAft>
              <a:buClr>
                <a:schemeClr val="dk2"/>
              </a:buClr>
              <a:buSzPts val="3000"/>
              <a:buNone/>
              <a:defRPr sz="3000">
                <a:solidFill>
                  <a:schemeClr val="dk2"/>
                </a:solidFill>
              </a:defRPr>
            </a:lvl3pPr>
            <a:lvl4pPr lvl="3" rtl="0" algn="l">
              <a:lnSpc>
                <a:spcPct val="110000"/>
              </a:lnSpc>
              <a:spcBef>
                <a:spcPts val="0"/>
              </a:spcBef>
              <a:spcAft>
                <a:spcPts val="0"/>
              </a:spcAft>
              <a:buClr>
                <a:schemeClr val="dk2"/>
              </a:buClr>
              <a:buSzPts val="3000"/>
              <a:buNone/>
              <a:defRPr sz="3000">
                <a:solidFill>
                  <a:schemeClr val="dk2"/>
                </a:solidFill>
              </a:defRPr>
            </a:lvl4pPr>
            <a:lvl5pPr lvl="4" rtl="0" algn="l">
              <a:lnSpc>
                <a:spcPct val="110000"/>
              </a:lnSpc>
              <a:spcBef>
                <a:spcPts val="0"/>
              </a:spcBef>
              <a:spcAft>
                <a:spcPts val="0"/>
              </a:spcAft>
              <a:buClr>
                <a:schemeClr val="dk2"/>
              </a:buClr>
              <a:buSzPts val="3000"/>
              <a:buNone/>
              <a:defRPr sz="3000">
                <a:solidFill>
                  <a:schemeClr val="dk2"/>
                </a:solidFill>
              </a:defRPr>
            </a:lvl5pPr>
            <a:lvl6pPr lvl="5" rtl="0" algn="l">
              <a:lnSpc>
                <a:spcPct val="110000"/>
              </a:lnSpc>
              <a:spcBef>
                <a:spcPts val="0"/>
              </a:spcBef>
              <a:spcAft>
                <a:spcPts val="0"/>
              </a:spcAft>
              <a:buClr>
                <a:schemeClr val="dk2"/>
              </a:buClr>
              <a:buSzPts val="3000"/>
              <a:buNone/>
              <a:defRPr sz="3000">
                <a:solidFill>
                  <a:schemeClr val="dk2"/>
                </a:solidFill>
              </a:defRPr>
            </a:lvl6pPr>
            <a:lvl7pPr lvl="6" rtl="0" algn="l">
              <a:lnSpc>
                <a:spcPct val="110000"/>
              </a:lnSpc>
              <a:spcBef>
                <a:spcPts val="0"/>
              </a:spcBef>
              <a:spcAft>
                <a:spcPts val="0"/>
              </a:spcAft>
              <a:buClr>
                <a:schemeClr val="dk2"/>
              </a:buClr>
              <a:buSzPts val="3000"/>
              <a:buNone/>
              <a:defRPr sz="3000">
                <a:solidFill>
                  <a:schemeClr val="dk2"/>
                </a:solidFill>
              </a:defRPr>
            </a:lvl7pPr>
            <a:lvl8pPr lvl="7" rtl="0" algn="l">
              <a:lnSpc>
                <a:spcPct val="110000"/>
              </a:lnSpc>
              <a:spcBef>
                <a:spcPts val="0"/>
              </a:spcBef>
              <a:spcAft>
                <a:spcPts val="0"/>
              </a:spcAft>
              <a:buClr>
                <a:schemeClr val="dk2"/>
              </a:buClr>
              <a:buSzPts val="3000"/>
              <a:buNone/>
              <a:defRPr sz="3000">
                <a:solidFill>
                  <a:schemeClr val="dk2"/>
                </a:solidFill>
              </a:defRPr>
            </a:lvl8pPr>
            <a:lvl9pPr lvl="8" rtl="0" algn="l">
              <a:lnSpc>
                <a:spcPct val="110000"/>
              </a:lnSpc>
              <a:spcBef>
                <a:spcPts val="0"/>
              </a:spcBef>
              <a:spcAft>
                <a:spcPts val="0"/>
              </a:spcAft>
              <a:buClr>
                <a:schemeClr val="dk2"/>
              </a:buClr>
              <a:buSzPts val="3000"/>
              <a:buNone/>
              <a:defRPr sz="3000">
                <a:solidFill>
                  <a:schemeClr val="dk2"/>
                </a:solidFill>
              </a:defRPr>
            </a:lvl9pPr>
          </a:lstStyle>
          <a:p/>
        </p:txBody>
      </p:sp>
      <p:sp>
        <p:nvSpPr>
          <p:cNvPr id="63" name="Google Shape;63;p11"/>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4" name="Google Shape;64;p11"/>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1pPr>
            <a:lvl2pPr lvl="1"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2pPr>
            <a:lvl3pPr lvl="2"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3pPr>
            <a:lvl4pPr lvl="3"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4pPr>
            <a:lvl5pPr lvl="4"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5pPr>
            <a:lvl6pPr lvl="5"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6pPr>
            <a:lvl7pPr lvl="6"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7pPr>
            <a:lvl8pPr lvl="7"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8pPr>
            <a:lvl9pPr lvl="8"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1pPr>
            <a:lvl2pPr indent="-342900" lvl="1" marL="9144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2pPr>
            <a:lvl3pPr indent="-342900" lvl="2" marL="13716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3pPr>
            <a:lvl4pPr indent="-355600" lvl="3" marL="1828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4pPr>
            <a:lvl5pPr indent="-355600" lvl="4" marL="22860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5pPr>
            <a:lvl6pPr indent="-355600" lvl="5" marL="27432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6pPr>
            <a:lvl7pPr indent="-355600" lvl="6" marL="32004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7pPr>
            <a:lvl8pPr indent="-355600" lvl="7" marL="36576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8pPr>
            <a:lvl9pPr indent="-355600" lvl="8" marL="4114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9" name="Google Shape;9;p1"/>
          <p:cNvPicPr preferRelativeResize="0"/>
          <p:nvPr/>
        </p:nvPicPr>
        <p:blipFill rotWithShape="1">
          <a:blip r:embed="rId1">
            <a:alphaModFix/>
          </a:blip>
          <a:srcRect b="0" l="0" r="0" t="0"/>
          <a:stretch/>
        </p:blipFill>
        <p:spPr>
          <a:xfrm>
            <a:off x="8766751" y="59900"/>
            <a:ext cx="339175" cy="3745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47" name="Shape 47"/>
        <p:cNvGrpSpPr/>
        <p:nvPr/>
      </p:nvGrpSpPr>
      <p:grpSpPr>
        <a:xfrm>
          <a:off x="0" y="0"/>
          <a:ext cx="0" cy="0"/>
          <a:chOff x="0" y="0"/>
          <a:chExt cx="0" cy="0"/>
        </a:xfrm>
      </p:grpSpPr>
      <p:sp>
        <p:nvSpPr>
          <p:cNvPr id="48" name="Google Shape;48;p8"/>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1pPr>
            <a:lvl2pPr lvl="1"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2pPr>
            <a:lvl3pPr lvl="2"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3pPr>
            <a:lvl4pPr lvl="3"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4pPr>
            <a:lvl5pPr lvl="4"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5pPr>
            <a:lvl6pPr lvl="5"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6pPr>
            <a:lvl7pPr lvl="6"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7pPr>
            <a:lvl8pPr lvl="7"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8pPr>
            <a:lvl9pPr lvl="8"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9pPr>
          </a:lstStyle>
          <a:p/>
        </p:txBody>
      </p:sp>
      <p:sp>
        <p:nvSpPr>
          <p:cNvPr id="49" name="Google Shape;49;p8"/>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1pPr>
            <a:lvl2pPr indent="-342900" lvl="1" marL="9144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2pPr>
            <a:lvl3pPr indent="-342900" lvl="2" marL="13716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3pPr>
            <a:lvl4pPr indent="-355600" lvl="3" marL="1828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4pPr>
            <a:lvl5pPr indent="-355600" lvl="4" marL="22860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5pPr>
            <a:lvl6pPr indent="-355600" lvl="5" marL="27432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6pPr>
            <a:lvl7pPr indent="-355600" lvl="6" marL="32004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7pPr>
            <a:lvl8pPr indent="-355600" lvl="7" marL="36576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8pPr>
            <a:lvl9pPr indent="-355600" lvl="8" marL="4114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9pPr>
          </a:lstStyle>
          <a:p/>
        </p:txBody>
      </p:sp>
      <p:sp>
        <p:nvSpPr>
          <p:cNvPr id="50" name="Google Shape;50;p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51" name="Google Shape;51;p8"/>
          <p:cNvPicPr preferRelativeResize="0"/>
          <p:nvPr/>
        </p:nvPicPr>
        <p:blipFill rotWithShape="1">
          <a:blip r:embed="rId1">
            <a:alphaModFix/>
          </a:blip>
          <a:srcRect b="0" l="0" r="0" t="0"/>
          <a:stretch/>
        </p:blipFill>
        <p:spPr>
          <a:xfrm>
            <a:off x="8766750" y="38150"/>
            <a:ext cx="339175" cy="3745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4" r:id="rId2"/>
    <p:sldLayoutId id="2147483655" r:id="rId3"/>
    <p:sldLayoutId id="2147483656" r:id="rId4"/>
    <p:sldLayoutId id="2147483657"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hyperlink" Target="https://create.kahoot.it/details/68a55ff9-a822-43fd-8387-48f96548db25"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7.png"/><Relationship Id="rId5" Type="http://schemas.openxmlformats.org/officeDocument/2006/relationships/hyperlink" Target="http://dontchangethislink.peardeckmagic.zone?eyJ0eXBlIjoiZ29vZ2xlLXNsaWRlcy1hZGRvbi1yZXNwb25zZS1mb290ZXIiLCJsYXN0RWRpdGVkQnkiOiIxMDQxNTgwNDc2NjYwMjcxNzIyOTQiLCJwcmVzZW50YXRpb25JZCI6IjFmRGRJT2cyVE9RTDRZaENDNUFyUmxvWHpLYWNHRUEwU3paQ0JhOGV2OHJVIiwiY29udGVudElkIjoiY3VzdG9tLXJlc3BvbnNlLWZyZWVSZXNwb25zZS10ZXh0Iiwic2xpZGVJZCI6Imc3MjM2ZjM0OTNmXzFfODciLCJjb250ZW50SW5zdGFuY2VJZCI6IjFmRGRJT2cyVE9RTDRZaENDNUFyUmxvWHpLYWNHRUEwU3paQ0JhOGV2OHJVLzVjYWNjYzg5LWE0OTctNGRiNS1iODNmLTczOGJhMWVlZGQ1YSJ9pearId=magic-pear-metadata-identifi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7.png"/><Relationship Id="rId5" Type="http://schemas.openxmlformats.org/officeDocument/2006/relationships/hyperlink" Target="http://dontchangethislink.peardeckmagic.zone?eyJ0eXBlIjoiZ29vZ2xlLXNsaWRlcy1hZGRvbi1yZXNwb25zZS1mb290ZXIiLCJsYXN0RWRpdGVkQnkiOiIxMDQxNTgwNDc2NjYwMjcxNzIyOTQiLCJwcmVzZW50YXRpb25JZCI6IjFmRGRJT2cyVE9RTDRZaENDNUFyUmxvWHpLYWNHRUEwU3paQ0JhOGV2OHJVIiwiY29udGVudElkIjoiY3VzdG9tLXJlc3BvbnNlLWZyZWVSZXNwb25zZS10ZXh0Iiwic2xpZGVJZCI6Imc3MjM2ZjM0OTNmXzFfODciLCJjb250ZW50SW5zdGFuY2VJZCI6IjFmRGRJT2cyVE9RTDRZaENDNUFyUmxvWHpLYWNHRUEwU3paQ0JhOGV2OHJVLzVjYWNjYzg5LWE0OTctNGRiNS1iODNmLTczOGJhMWVlZGQ1YSJ9pearId=magic-pear-metadata-identifi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7.png"/><Relationship Id="rId5" Type="http://schemas.openxmlformats.org/officeDocument/2006/relationships/hyperlink" Target="http://dontchangethislink.peardeckmagic.zone?eyJ0eXBlIjoiZ29vZ2xlLXNsaWRlcy1hZGRvbi1yZXNwb25zZS1mb290ZXIiLCJsYXN0RWRpdGVkQnkiOiIxMDQxNTgwNDc2NjYwMjcxNzIyOTQiLCJwcmVzZW50YXRpb25JZCI6IjFmRGRJT2cyVE9RTDRZaENDNUFyUmxvWHpLYWNHRUEwU3paQ0JhOGV2OHJVIiwiY29udGVudElkIjoiY3VzdG9tLXJlc3BvbnNlLWZyZWVSZXNwb25zZS10ZXh0Iiwic2xpZGVJZCI6Imc3MjM2ZjM0OTNmXzFfODciLCJjb250ZW50SW5zdGFuY2VJZCI6IjFmRGRJT2cyVE9RTDRZaENDNUFyUmxvWHpLYWNHRUEwU3paQ0JhOGV2OHJVLzVjYWNjYzg5LWE0OTctNGRiNS1iODNmLTczOGJhMWVlZGQ1YSJ9pearId=magic-pear-metadata-identifie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5" name="Shape 75"/>
        <p:cNvGrpSpPr/>
        <p:nvPr/>
      </p:nvGrpSpPr>
      <p:grpSpPr>
        <a:xfrm>
          <a:off x="0" y="0"/>
          <a:ext cx="0" cy="0"/>
          <a:chOff x="0" y="0"/>
          <a:chExt cx="0" cy="0"/>
        </a:xfrm>
      </p:grpSpPr>
      <p:pic>
        <p:nvPicPr>
          <p:cNvPr id="76" name="Google Shape;76;p13">
            <a:hlinkClick r:id="rId3"/>
          </p:cNvPr>
          <p:cNvPicPr preferRelativeResize="0"/>
          <p:nvPr/>
        </p:nvPicPr>
        <p:blipFill>
          <a:blip r:embed="rId4">
            <a:alphaModFix/>
          </a:blip>
          <a:stretch>
            <a:fillRect/>
          </a:stretch>
        </p:blipFill>
        <p:spPr>
          <a:xfrm>
            <a:off x="1621750" y="1471550"/>
            <a:ext cx="6218250" cy="2121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63" name="Google Shape;163;p22"/>
          <p:cNvSpPr txBox="1"/>
          <p:nvPr>
            <p:ph type="title"/>
          </p:nvPr>
        </p:nvSpPr>
        <p:spPr>
          <a:xfrm>
            <a:off x="431800"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a:solidFill>
                  <a:srgbClr val="741B47"/>
                </a:solidFill>
              </a:rPr>
              <a:t>Exercise 1</a:t>
            </a:r>
            <a:endParaRPr>
              <a:solidFill>
                <a:srgbClr val="741B47"/>
              </a:solidFill>
            </a:endParaRPr>
          </a:p>
        </p:txBody>
      </p:sp>
      <p:sp>
        <p:nvSpPr>
          <p:cNvPr id="164" name="Google Shape;164;p22"/>
          <p:cNvSpPr txBox="1"/>
          <p:nvPr/>
        </p:nvSpPr>
        <p:spPr>
          <a:xfrm>
            <a:off x="596700" y="1613600"/>
            <a:ext cx="7920300" cy="11367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AutoNum type="arabicPeriod"/>
            </a:pPr>
            <a:r>
              <a:rPr lang="tr-TR" sz="2400"/>
              <a:t>Calculate sum of the numbers between 1 to 100.</a:t>
            </a:r>
            <a:endParaRPr b="1" sz="2400"/>
          </a:p>
          <a:p>
            <a:pPr indent="-381000" lvl="0" marL="457200" rtl="0" algn="l">
              <a:lnSpc>
                <a:spcPct val="150000"/>
              </a:lnSpc>
              <a:spcBef>
                <a:spcPts val="0"/>
              </a:spcBef>
              <a:spcAft>
                <a:spcPts val="0"/>
              </a:spcAft>
              <a:buSzPts val="2400"/>
              <a:buAutoNum type="arabicPeriod"/>
            </a:pPr>
            <a:r>
              <a:rPr lang="tr-TR" sz="2400"/>
              <a:t>Print result.</a:t>
            </a:r>
            <a:endParaRPr sz="2400"/>
          </a:p>
        </p:txBody>
      </p:sp>
      <p:pic>
        <p:nvPicPr>
          <p:cNvPr id="165" name="Google Shape;165;p22">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66" name="Google Shape;166;p22">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72" name="Google Shape;172;p23"/>
          <p:cNvSpPr txBox="1"/>
          <p:nvPr>
            <p:ph type="title"/>
          </p:nvPr>
        </p:nvSpPr>
        <p:spPr>
          <a:xfrm>
            <a:off x="431800"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a:solidFill>
                  <a:srgbClr val="741B47"/>
                </a:solidFill>
              </a:rPr>
              <a:t>Exercise 2</a:t>
            </a:r>
            <a:endParaRPr>
              <a:solidFill>
                <a:srgbClr val="741B47"/>
              </a:solidFill>
            </a:endParaRPr>
          </a:p>
        </p:txBody>
      </p:sp>
      <p:sp>
        <p:nvSpPr>
          <p:cNvPr id="173" name="Google Shape;173;p23"/>
          <p:cNvSpPr txBox="1"/>
          <p:nvPr/>
        </p:nvSpPr>
        <p:spPr>
          <a:xfrm>
            <a:off x="596700" y="1613600"/>
            <a:ext cx="8052300" cy="13695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50000"/>
              </a:lnSpc>
              <a:spcBef>
                <a:spcPts val="0"/>
              </a:spcBef>
              <a:spcAft>
                <a:spcPts val="0"/>
              </a:spcAft>
              <a:buSzPts val="2400"/>
              <a:buAutoNum type="arabicPeriod"/>
            </a:pPr>
            <a:r>
              <a:rPr lang="tr-TR" sz="2400"/>
              <a:t>Ask user to input multiple names in a single line </a:t>
            </a:r>
            <a:endParaRPr sz="2400"/>
          </a:p>
          <a:p>
            <a:pPr indent="-381000" lvl="0" marL="457200" marR="0" rtl="0" algn="l">
              <a:lnSpc>
                <a:spcPct val="150000"/>
              </a:lnSpc>
              <a:spcBef>
                <a:spcPts val="0"/>
              </a:spcBef>
              <a:spcAft>
                <a:spcPts val="0"/>
              </a:spcAft>
              <a:buSzPts val="2400"/>
              <a:buAutoNum type="arabicPeriod"/>
            </a:pPr>
            <a:r>
              <a:rPr lang="tr-TR" sz="2400"/>
              <a:t>Print “Hello” message for each name in seperate lines.</a:t>
            </a:r>
            <a:endParaRPr sz="2400"/>
          </a:p>
        </p:txBody>
      </p:sp>
      <p:pic>
        <p:nvPicPr>
          <p:cNvPr id="174" name="Google Shape;174;p2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75" name="Google Shape;175;p2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81" name="Google Shape;181;p24"/>
          <p:cNvSpPr/>
          <p:nvPr/>
        </p:nvSpPr>
        <p:spPr>
          <a:xfrm>
            <a:off x="5229108" y="1842887"/>
            <a:ext cx="1270407" cy="51200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4"/>
          <p:cNvSpPr/>
          <p:nvPr/>
        </p:nvSpPr>
        <p:spPr>
          <a:xfrm>
            <a:off x="288363" y="4712969"/>
            <a:ext cx="1017396" cy="46734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4"/>
          <p:cNvSpPr txBox="1"/>
          <p:nvPr/>
        </p:nvSpPr>
        <p:spPr>
          <a:xfrm>
            <a:off x="431800" y="173800"/>
            <a:ext cx="5640900" cy="6263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None/>
            </a:pPr>
            <a:r>
              <a:rPr lang="tr-TR" sz="4000">
                <a:solidFill>
                  <a:srgbClr val="741B47"/>
                </a:solidFill>
                <a:latin typeface="Raleway Medium"/>
                <a:ea typeface="Raleway Medium"/>
                <a:cs typeface="Raleway Medium"/>
                <a:sym typeface="Raleway Medium"/>
              </a:rPr>
              <a:t>Functions</a:t>
            </a:r>
            <a:endParaRPr sz="4000">
              <a:solidFill>
                <a:srgbClr val="741B47"/>
              </a:solidFill>
              <a:latin typeface="Raleway Medium"/>
              <a:ea typeface="Raleway Medium"/>
              <a:cs typeface="Raleway Medium"/>
              <a:sym typeface="Raleway Medium"/>
            </a:endParaRPr>
          </a:p>
        </p:txBody>
      </p:sp>
      <p:sp>
        <p:nvSpPr>
          <p:cNvPr id="184" name="Google Shape;184;p24"/>
          <p:cNvSpPr txBox="1"/>
          <p:nvPr/>
        </p:nvSpPr>
        <p:spPr>
          <a:xfrm>
            <a:off x="4881625" y="1501775"/>
            <a:ext cx="3000000" cy="16623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tr-TR" sz="1050">
                <a:solidFill>
                  <a:srgbClr val="6A9955"/>
                </a:solidFill>
                <a:latin typeface="Courier New"/>
                <a:ea typeface="Courier New"/>
                <a:cs typeface="Courier New"/>
                <a:sym typeface="Courier New"/>
              </a:rPr>
              <a:t>#!/bin/bash</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CDCAA"/>
                </a:solidFill>
                <a:latin typeface="Courier New"/>
                <a:ea typeface="Courier New"/>
                <a:cs typeface="Courier New"/>
                <a:sym typeface="Courier New"/>
              </a:rPr>
              <a:t>Welcome</a:t>
            </a:r>
            <a:r>
              <a:rPr lang="tr-TR" sz="1050">
                <a:solidFill>
                  <a:srgbClr val="D4D4D4"/>
                </a:solidFill>
                <a:latin typeface="Courier New"/>
                <a:ea typeface="Courier New"/>
                <a:cs typeface="Courier New"/>
                <a:sym typeface="Courier New"/>
              </a:rPr>
              <a:t> ()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latin typeface="Courier New"/>
                <a:ea typeface="Courier New"/>
                <a:cs typeface="Courier New"/>
                <a:sym typeface="Courier New"/>
              </a:rPr>
              <a:t>   </a:t>
            </a:r>
            <a:r>
              <a:rPr lang="tr-TR" sz="1050">
                <a:solidFill>
                  <a:srgbClr val="DCDCAA"/>
                </a:solidFill>
                <a:latin typeface="Courier New"/>
                <a:ea typeface="Courier New"/>
                <a:cs typeface="Courier New"/>
                <a:sym typeface="Courier New"/>
              </a:rPr>
              <a:t>echo</a:t>
            </a:r>
            <a:r>
              <a:rPr lang="tr-TR" sz="1050">
                <a:solidFill>
                  <a:srgbClr val="D4D4D4"/>
                </a:solidFill>
                <a:latin typeface="Courier New"/>
                <a:ea typeface="Courier New"/>
                <a:cs typeface="Courier New"/>
                <a:sym typeface="Courier New"/>
              </a:rPr>
              <a:t> </a:t>
            </a:r>
            <a:r>
              <a:rPr lang="tr-TR" sz="1050">
                <a:solidFill>
                  <a:srgbClr val="CE9178"/>
                </a:solidFill>
                <a:latin typeface="Courier New"/>
                <a:ea typeface="Courier New"/>
                <a:cs typeface="Courier New"/>
                <a:sym typeface="Courier New"/>
              </a:rPr>
              <a:t>"Welcome to Linux Lessons"</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latin typeface="Courier New"/>
                <a:ea typeface="Courier New"/>
                <a:cs typeface="Courier New"/>
                <a:sym typeface="Courier New"/>
              </a:rPr>
              <a:t>Welcome</a:t>
            </a:r>
            <a:endParaRPr sz="1050">
              <a:solidFill>
                <a:srgbClr val="D4D4D4"/>
              </a:solidFill>
              <a:latin typeface="Courier New"/>
              <a:ea typeface="Courier New"/>
              <a:cs typeface="Courier New"/>
              <a:sym typeface="Courier New"/>
            </a:endParaRPr>
          </a:p>
        </p:txBody>
      </p:sp>
      <p:sp>
        <p:nvSpPr>
          <p:cNvPr id="185" name="Google Shape;185;p24"/>
          <p:cNvSpPr txBox="1"/>
          <p:nvPr/>
        </p:nvSpPr>
        <p:spPr>
          <a:xfrm>
            <a:off x="163000" y="1664525"/>
            <a:ext cx="4150800" cy="1336800"/>
          </a:xfrm>
          <a:prstGeom prst="rect">
            <a:avLst/>
          </a:prstGeom>
          <a:solidFill>
            <a:srgbClr val="D9D2E9"/>
          </a:solidFill>
          <a:ln>
            <a:noFill/>
          </a:ln>
          <a:effectLst>
            <a:outerShdw blurRad="57150" rotWithShape="0" algn="bl" dir="5400000" dist="19050">
              <a:srgbClr val="FFFFFF">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tr-TR" sz="2400">
                <a:solidFill>
                  <a:srgbClr val="CC4125"/>
                </a:solidFill>
              </a:rPr>
              <a:t>function</a:t>
            </a:r>
            <a:r>
              <a:rPr b="1" lang="tr-TR" sz="2400"/>
              <a:t> function_name () </a:t>
            </a:r>
            <a:r>
              <a:rPr b="1" lang="tr-TR" sz="2400">
                <a:solidFill>
                  <a:srgbClr val="DD7E6B"/>
                </a:solidFill>
              </a:rPr>
              <a:t>{</a:t>
            </a:r>
            <a:endParaRPr b="1" sz="2400">
              <a:solidFill>
                <a:srgbClr val="DD7E6B"/>
              </a:solidFill>
            </a:endParaRPr>
          </a:p>
          <a:p>
            <a:pPr indent="0" lvl="0" marL="0" rtl="0" algn="l">
              <a:spcBef>
                <a:spcPts val="0"/>
              </a:spcBef>
              <a:spcAft>
                <a:spcPts val="0"/>
              </a:spcAft>
              <a:buNone/>
            </a:pPr>
            <a:r>
              <a:rPr b="1" lang="tr-TR" sz="2400"/>
              <a:t>  commands</a:t>
            </a:r>
            <a:endParaRPr b="1" sz="2400"/>
          </a:p>
          <a:p>
            <a:pPr indent="0" lvl="0" marL="0" rtl="0" algn="l">
              <a:spcBef>
                <a:spcPts val="0"/>
              </a:spcBef>
              <a:spcAft>
                <a:spcPts val="0"/>
              </a:spcAft>
              <a:buNone/>
            </a:pPr>
            <a:r>
              <a:rPr b="1" lang="tr-TR" sz="2400">
                <a:solidFill>
                  <a:srgbClr val="DD7E6B"/>
                </a:solidFill>
              </a:rPr>
              <a:t>}</a:t>
            </a:r>
            <a:endParaRPr b="1" sz="2400">
              <a:solidFill>
                <a:srgbClr val="DD7E6B"/>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91" name="Google Shape;191;p25"/>
          <p:cNvSpPr/>
          <p:nvPr/>
        </p:nvSpPr>
        <p:spPr>
          <a:xfrm>
            <a:off x="5229108" y="1842887"/>
            <a:ext cx="1270500" cy="512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5"/>
          <p:cNvSpPr/>
          <p:nvPr/>
        </p:nvSpPr>
        <p:spPr>
          <a:xfrm>
            <a:off x="288363" y="4712969"/>
            <a:ext cx="1017300" cy="46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5"/>
          <p:cNvSpPr txBox="1"/>
          <p:nvPr/>
        </p:nvSpPr>
        <p:spPr>
          <a:xfrm>
            <a:off x="431800" y="173800"/>
            <a:ext cx="7853100" cy="626400"/>
          </a:xfrm>
          <a:prstGeom prst="rect">
            <a:avLst/>
          </a:prstGeom>
          <a:noFill/>
          <a:ln>
            <a:noFill/>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tr-TR" sz="4000">
                <a:solidFill>
                  <a:srgbClr val="741B47"/>
                </a:solidFill>
                <a:latin typeface="Raleway Medium"/>
                <a:ea typeface="Raleway Medium"/>
                <a:cs typeface="Raleway Medium"/>
                <a:sym typeface="Raleway Medium"/>
              </a:rPr>
              <a:t>Passing Arguments to Functions</a:t>
            </a:r>
            <a:endParaRPr sz="4000">
              <a:solidFill>
                <a:srgbClr val="741B47"/>
              </a:solidFill>
              <a:latin typeface="Raleway Medium"/>
              <a:ea typeface="Raleway Medium"/>
              <a:cs typeface="Raleway Medium"/>
              <a:sym typeface="Raleway Medium"/>
            </a:endParaRPr>
          </a:p>
        </p:txBody>
      </p:sp>
      <p:sp>
        <p:nvSpPr>
          <p:cNvPr id="194" name="Google Shape;194;p25"/>
          <p:cNvSpPr txBox="1"/>
          <p:nvPr/>
        </p:nvSpPr>
        <p:spPr>
          <a:xfrm>
            <a:off x="1382650" y="1670275"/>
            <a:ext cx="3000000" cy="18816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tr-TR" sz="1050">
                <a:solidFill>
                  <a:srgbClr val="6A9955"/>
                </a:solidFill>
                <a:highlight>
                  <a:srgbClr val="1E1E1E"/>
                </a:highlight>
                <a:latin typeface="Courier New"/>
                <a:ea typeface="Courier New"/>
                <a:cs typeface="Courier New"/>
                <a:sym typeface="Courier New"/>
              </a:rPr>
              <a:t>#!/bin/bash</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CDCAA"/>
                </a:solidFill>
                <a:highlight>
                  <a:srgbClr val="1E1E1E"/>
                </a:highlight>
                <a:latin typeface="Courier New"/>
                <a:ea typeface="Courier New"/>
                <a:cs typeface="Courier New"/>
                <a:sym typeface="Courier New"/>
              </a:rPr>
              <a:t>Welcome</a:t>
            </a:r>
            <a:r>
              <a:rPr lang="tr-TR"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a:t>
            </a:r>
            <a:r>
              <a:rPr lang="tr-TR" sz="1050">
                <a:solidFill>
                  <a:srgbClr val="DCDCAA"/>
                </a:solidFill>
                <a:highlight>
                  <a:srgbClr val="1E1E1E"/>
                </a:highlight>
                <a:latin typeface="Courier New"/>
                <a:ea typeface="Courier New"/>
                <a:cs typeface="Courier New"/>
                <a:sym typeface="Courier New"/>
              </a:rPr>
              <a:t>echo</a:t>
            </a:r>
            <a:r>
              <a:rPr lang="tr-TR" sz="1050">
                <a:solidFill>
                  <a:srgbClr val="D4D4D4"/>
                </a:solidFill>
                <a:highlight>
                  <a:srgbClr val="1E1E1E"/>
                </a:highlight>
                <a:latin typeface="Courier New"/>
                <a:ea typeface="Courier New"/>
                <a:cs typeface="Courier New"/>
                <a:sym typeface="Courier New"/>
              </a:rPr>
              <a:t> </a:t>
            </a:r>
            <a:r>
              <a:rPr lang="tr-TR" sz="1050">
                <a:solidFill>
                  <a:srgbClr val="CE9178"/>
                </a:solidFill>
                <a:highlight>
                  <a:srgbClr val="1E1E1E"/>
                </a:highlight>
                <a:latin typeface="Courier New"/>
                <a:ea typeface="Courier New"/>
                <a:cs typeface="Courier New"/>
                <a:sym typeface="Courier New"/>
              </a:rPr>
              <a:t>"Welcome to Linux Lessons </a:t>
            </a:r>
            <a:r>
              <a:rPr lang="tr-TR" sz="1050">
                <a:solidFill>
                  <a:srgbClr val="9CDCFE"/>
                </a:solidFill>
                <a:highlight>
                  <a:srgbClr val="1E1E1E"/>
                </a:highlight>
                <a:latin typeface="Courier New"/>
                <a:ea typeface="Courier New"/>
                <a:cs typeface="Courier New"/>
                <a:sym typeface="Courier New"/>
              </a:rPr>
              <a:t>$1</a:t>
            </a:r>
            <a:r>
              <a:rPr lang="tr-TR" sz="1050">
                <a:solidFill>
                  <a:srgbClr val="CE9178"/>
                </a:solidFill>
                <a:highlight>
                  <a:srgbClr val="1E1E1E"/>
                </a:highlight>
                <a:latin typeface="Courier New"/>
                <a:ea typeface="Courier New"/>
                <a:cs typeface="Courier New"/>
                <a:sym typeface="Courier New"/>
              </a:rPr>
              <a:t> </a:t>
            </a:r>
            <a:r>
              <a:rPr lang="tr-TR" sz="1050">
                <a:solidFill>
                  <a:srgbClr val="9CDCFE"/>
                </a:solidFill>
                <a:highlight>
                  <a:srgbClr val="1E1E1E"/>
                </a:highlight>
                <a:latin typeface="Courier New"/>
                <a:ea typeface="Courier New"/>
                <a:cs typeface="Courier New"/>
                <a:sym typeface="Courier New"/>
              </a:rPr>
              <a:t>$2</a:t>
            </a:r>
            <a:r>
              <a:rPr lang="tr-TR" sz="1050">
                <a:solidFill>
                  <a:srgbClr val="CE9178"/>
                </a:solidFill>
                <a:highlight>
                  <a:srgbClr val="1E1E1E"/>
                </a:highlight>
                <a:latin typeface="Courier New"/>
                <a:ea typeface="Courier New"/>
                <a:cs typeface="Courier New"/>
                <a:sym typeface="Courier New"/>
              </a:rPr>
              <a:t> </a:t>
            </a:r>
            <a:r>
              <a:rPr lang="tr-TR" sz="1050">
                <a:solidFill>
                  <a:srgbClr val="9CDCFE"/>
                </a:solidFill>
                <a:highlight>
                  <a:srgbClr val="1E1E1E"/>
                </a:highlight>
                <a:latin typeface="Courier New"/>
                <a:ea typeface="Courier New"/>
                <a:cs typeface="Courier New"/>
                <a:sym typeface="Courier New"/>
              </a:rPr>
              <a:t>$3</a:t>
            </a:r>
            <a:r>
              <a:rPr lang="tr-TR" sz="1050">
                <a:solidFill>
                  <a:srgbClr val="CE9178"/>
                </a:solidFill>
                <a:highlight>
                  <a:srgbClr val="1E1E1E"/>
                </a:highlight>
                <a:latin typeface="Courier New"/>
                <a:ea typeface="Courier New"/>
                <a:cs typeface="Courier New"/>
                <a:sym typeface="Courier New"/>
              </a:rPr>
              <a: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Welcome Joe Matt Timothy</a:t>
            </a:r>
            <a:endParaRPr sz="1050">
              <a:solidFill>
                <a:srgbClr val="6A9955"/>
              </a:solidFill>
              <a:latin typeface="Courier New"/>
              <a:ea typeface="Courier New"/>
              <a:cs typeface="Courier New"/>
              <a:sym typeface="Courier New"/>
            </a:endParaRPr>
          </a:p>
        </p:txBody>
      </p:sp>
      <p:sp>
        <p:nvSpPr>
          <p:cNvPr id="195" name="Google Shape;195;p25"/>
          <p:cNvSpPr txBox="1"/>
          <p:nvPr/>
        </p:nvSpPr>
        <p:spPr>
          <a:xfrm>
            <a:off x="4800599" y="2362250"/>
            <a:ext cx="4081800" cy="6156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a:solidFill>
                  <a:srgbClr val="FFFFFF"/>
                </a:solidFill>
              </a:rPr>
              <a:t>$./functions.sh </a:t>
            </a:r>
            <a:endParaRPr>
              <a:solidFill>
                <a:srgbClr val="FFFFFF"/>
              </a:solidFill>
            </a:endParaRPr>
          </a:p>
          <a:p>
            <a:pPr indent="0" lvl="0" marL="0" rtl="0" algn="l">
              <a:spcBef>
                <a:spcPts val="0"/>
              </a:spcBef>
              <a:spcAft>
                <a:spcPts val="0"/>
              </a:spcAft>
              <a:buNone/>
            </a:pPr>
            <a:r>
              <a:rPr lang="tr-TR">
                <a:solidFill>
                  <a:srgbClr val="FFFFFF"/>
                </a:solidFill>
              </a:rPr>
              <a:t>Welcome to Linux Lessons Joe Matt Timothy</a:t>
            </a:r>
            <a:endParaRPr>
              <a:solidFill>
                <a:srgbClr val="FFFFFF"/>
              </a:solidFill>
            </a:endParaRPr>
          </a:p>
        </p:txBody>
      </p:sp>
      <p:sp>
        <p:nvSpPr>
          <p:cNvPr id="196" name="Google Shape;196;p25"/>
          <p:cNvSpPr txBox="1"/>
          <p:nvPr/>
        </p:nvSpPr>
        <p:spPr>
          <a:xfrm>
            <a:off x="4743000" y="1902563"/>
            <a:ext cx="234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1800">
                <a:solidFill>
                  <a:srgbClr val="3A3F50"/>
                </a:solidFill>
                <a:latin typeface="Barlow"/>
                <a:ea typeface="Barlow"/>
                <a:cs typeface="Barlow"/>
                <a:sym typeface="Barlow"/>
              </a:rPr>
              <a:t>Output:</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202" name="Google Shape;202;p26"/>
          <p:cNvSpPr/>
          <p:nvPr/>
        </p:nvSpPr>
        <p:spPr>
          <a:xfrm>
            <a:off x="5229108" y="1842887"/>
            <a:ext cx="1270500" cy="512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6"/>
          <p:cNvSpPr/>
          <p:nvPr/>
        </p:nvSpPr>
        <p:spPr>
          <a:xfrm>
            <a:off x="288363" y="4712969"/>
            <a:ext cx="1017300" cy="46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6"/>
          <p:cNvSpPr txBox="1"/>
          <p:nvPr/>
        </p:nvSpPr>
        <p:spPr>
          <a:xfrm>
            <a:off x="431800" y="173800"/>
            <a:ext cx="7853100" cy="626400"/>
          </a:xfrm>
          <a:prstGeom prst="rect">
            <a:avLst/>
          </a:prstGeom>
          <a:noFill/>
          <a:ln>
            <a:noFill/>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tr-TR" sz="4000">
                <a:solidFill>
                  <a:srgbClr val="741B47"/>
                </a:solidFill>
                <a:latin typeface="Raleway Medium"/>
                <a:ea typeface="Raleway Medium"/>
                <a:cs typeface="Raleway Medium"/>
                <a:sym typeface="Raleway Medium"/>
              </a:rPr>
              <a:t>Nested </a:t>
            </a:r>
            <a:r>
              <a:rPr lang="tr-TR" sz="4000">
                <a:solidFill>
                  <a:srgbClr val="741B47"/>
                </a:solidFill>
                <a:latin typeface="Raleway Medium"/>
                <a:ea typeface="Raleway Medium"/>
                <a:cs typeface="Raleway Medium"/>
                <a:sym typeface="Raleway Medium"/>
              </a:rPr>
              <a:t>Functions</a:t>
            </a:r>
            <a:endParaRPr sz="4000">
              <a:solidFill>
                <a:srgbClr val="741B47"/>
              </a:solidFill>
              <a:latin typeface="Raleway Medium"/>
              <a:ea typeface="Raleway Medium"/>
              <a:cs typeface="Raleway Medium"/>
              <a:sym typeface="Raleway Medium"/>
            </a:endParaRPr>
          </a:p>
        </p:txBody>
      </p:sp>
      <p:sp>
        <p:nvSpPr>
          <p:cNvPr id="205" name="Google Shape;205;p26"/>
          <p:cNvSpPr txBox="1"/>
          <p:nvPr/>
        </p:nvSpPr>
        <p:spPr>
          <a:xfrm>
            <a:off x="1128250" y="1227825"/>
            <a:ext cx="3000000" cy="31977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tr-TR" sz="1050">
                <a:solidFill>
                  <a:srgbClr val="6A9955"/>
                </a:solidFill>
                <a:highlight>
                  <a:srgbClr val="1E1E1E"/>
                </a:highlight>
                <a:latin typeface="Courier New"/>
                <a:ea typeface="Courier New"/>
                <a:cs typeface="Courier New"/>
                <a:sym typeface="Courier New"/>
              </a:rPr>
              <a:t>#!/bin/bash</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CDCAA"/>
                </a:solidFill>
                <a:highlight>
                  <a:srgbClr val="1E1E1E"/>
                </a:highlight>
                <a:latin typeface="Courier New"/>
                <a:ea typeface="Courier New"/>
                <a:cs typeface="Courier New"/>
                <a:sym typeface="Courier New"/>
              </a:rPr>
              <a:t>function_one</a:t>
            </a:r>
            <a:r>
              <a:rPr lang="tr-TR"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a:t>
            </a:r>
            <a:r>
              <a:rPr lang="tr-TR" sz="1050">
                <a:solidFill>
                  <a:srgbClr val="DCDCAA"/>
                </a:solidFill>
                <a:highlight>
                  <a:srgbClr val="1E1E1E"/>
                </a:highlight>
                <a:latin typeface="Courier New"/>
                <a:ea typeface="Courier New"/>
                <a:cs typeface="Courier New"/>
                <a:sym typeface="Courier New"/>
              </a:rPr>
              <a:t>echo</a:t>
            </a:r>
            <a:r>
              <a:rPr lang="tr-TR" sz="1050">
                <a:solidFill>
                  <a:srgbClr val="D4D4D4"/>
                </a:solidFill>
                <a:highlight>
                  <a:srgbClr val="1E1E1E"/>
                </a:highlight>
                <a:latin typeface="Courier New"/>
                <a:ea typeface="Courier New"/>
                <a:cs typeface="Courier New"/>
                <a:sym typeface="Courier New"/>
              </a:rPr>
              <a:t> </a:t>
            </a:r>
            <a:r>
              <a:rPr lang="tr-TR" sz="1050">
                <a:solidFill>
                  <a:srgbClr val="CE9178"/>
                </a:solidFill>
                <a:highlight>
                  <a:srgbClr val="1E1E1E"/>
                </a:highlight>
                <a:latin typeface="Courier New"/>
                <a:ea typeface="Courier New"/>
                <a:cs typeface="Courier New"/>
                <a:sym typeface="Courier New"/>
              </a:rPr>
              <a:t>"This is from the first function"</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function_two</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CDCAA"/>
                </a:solidFill>
                <a:highlight>
                  <a:srgbClr val="1E1E1E"/>
                </a:highlight>
                <a:latin typeface="Courier New"/>
                <a:ea typeface="Courier New"/>
                <a:cs typeface="Courier New"/>
                <a:sym typeface="Courier New"/>
              </a:rPr>
              <a:t>function_two</a:t>
            </a:r>
            <a:r>
              <a:rPr lang="tr-TR"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a:t>
            </a:r>
            <a:r>
              <a:rPr lang="tr-TR" sz="1050">
                <a:solidFill>
                  <a:srgbClr val="DCDCAA"/>
                </a:solidFill>
                <a:highlight>
                  <a:srgbClr val="1E1E1E"/>
                </a:highlight>
                <a:latin typeface="Courier New"/>
                <a:ea typeface="Courier New"/>
                <a:cs typeface="Courier New"/>
                <a:sym typeface="Courier New"/>
              </a:rPr>
              <a:t>echo</a:t>
            </a:r>
            <a:r>
              <a:rPr lang="tr-TR" sz="1050">
                <a:solidFill>
                  <a:srgbClr val="D4D4D4"/>
                </a:solidFill>
                <a:highlight>
                  <a:srgbClr val="1E1E1E"/>
                </a:highlight>
                <a:latin typeface="Courier New"/>
                <a:ea typeface="Courier New"/>
                <a:cs typeface="Courier New"/>
                <a:sym typeface="Courier New"/>
              </a:rPr>
              <a:t> </a:t>
            </a:r>
            <a:r>
              <a:rPr lang="tr-TR" sz="1050">
                <a:solidFill>
                  <a:srgbClr val="CE9178"/>
                </a:solidFill>
                <a:highlight>
                  <a:srgbClr val="1E1E1E"/>
                </a:highlight>
                <a:latin typeface="Courier New"/>
                <a:ea typeface="Courier New"/>
                <a:cs typeface="Courier New"/>
                <a:sym typeface="Courier New"/>
              </a:rPr>
              <a:t>"This is from the second function"</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function_one</a:t>
            </a:r>
            <a:endParaRPr sz="1050">
              <a:solidFill>
                <a:srgbClr val="6A9955"/>
              </a:solidFill>
              <a:highlight>
                <a:srgbClr val="1E1E1E"/>
              </a:highlight>
              <a:latin typeface="Courier New"/>
              <a:ea typeface="Courier New"/>
              <a:cs typeface="Courier New"/>
              <a:sym typeface="Courier New"/>
            </a:endParaRPr>
          </a:p>
        </p:txBody>
      </p:sp>
      <p:sp>
        <p:nvSpPr>
          <p:cNvPr id="206" name="Google Shape;206;p26"/>
          <p:cNvSpPr txBox="1"/>
          <p:nvPr/>
        </p:nvSpPr>
        <p:spPr>
          <a:xfrm>
            <a:off x="4572000" y="2362250"/>
            <a:ext cx="3049200" cy="8313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a:solidFill>
                  <a:srgbClr val="FFFFFF"/>
                </a:solidFill>
              </a:rPr>
              <a:t>$./nested.function.sh </a:t>
            </a:r>
            <a:endParaRPr>
              <a:solidFill>
                <a:srgbClr val="FFFFFF"/>
              </a:solidFill>
            </a:endParaRPr>
          </a:p>
          <a:p>
            <a:pPr indent="0" lvl="0" marL="0" rtl="0" algn="l">
              <a:spcBef>
                <a:spcPts val="0"/>
              </a:spcBef>
              <a:spcAft>
                <a:spcPts val="0"/>
              </a:spcAft>
              <a:buNone/>
            </a:pPr>
            <a:r>
              <a:rPr lang="tr-TR">
                <a:solidFill>
                  <a:srgbClr val="FFFFFF"/>
                </a:solidFill>
              </a:rPr>
              <a:t>This is from the first function</a:t>
            </a:r>
            <a:endParaRPr>
              <a:solidFill>
                <a:srgbClr val="FFFFFF"/>
              </a:solidFill>
            </a:endParaRPr>
          </a:p>
          <a:p>
            <a:pPr indent="0" lvl="0" marL="0" rtl="0" algn="l">
              <a:spcBef>
                <a:spcPts val="0"/>
              </a:spcBef>
              <a:spcAft>
                <a:spcPts val="0"/>
              </a:spcAft>
              <a:buNone/>
            </a:pPr>
            <a:r>
              <a:rPr lang="tr-TR">
                <a:solidFill>
                  <a:srgbClr val="FFFFFF"/>
                </a:solidFill>
              </a:rPr>
              <a:t>This is from the second function</a:t>
            </a:r>
            <a:endParaRPr>
              <a:solidFill>
                <a:srgbClr val="FFFFFF"/>
              </a:solidFill>
            </a:endParaRPr>
          </a:p>
        </p:txBody>
      </p:sp>
      <p:sp>
        <p:nvSpPr>
          <p:cNvPr id="207" name="Google Shape;207;p26"/>
          <p:cNvSpPr txBox="1"/>
          <p:nvPr/>
        </p:nvSpPr>
        <p:spPr>
          <a:xfrm>
            <a:off x="4514400" y="1902563"/>
            <a:ext cx="234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1800">
                <a:solidFill>
                  <a:srgbClr val="3A3F50"/>
                </a:solidFill>
                <a:latin typeface="Barlow"/>
                <a:ea typeface="Barlow"/>
                <a:cs typeface="Barlow"/>
                <a:sym typeface="Barlow"/>
              </a:rPr>
              <a:t>Output:</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213" name="Google Shape;213;p27"/>
          <p:cNvSpPr/>
          <p:nvPr/>
        </p:nvSpPr>
        <p:spPr>
          <a:xfrm>
            <a:off x="5229108" y="1842887"/>
            <a:ext cx="1270500" cy="512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7"/>
          <p:cNvSpPr/>
          <p:nvPr/>
        </p:nvSpPr>
        <p:spPr>
          <a:xfrm>
            <a:off x="288363" y="4712969"/>
            <a:ext cx="1017300" cy="46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7"/>
          <p:cNvSpPr txBox="1"/>
          <p:nvPr/>
        </p:nvSpPr>
        <p:spPr>
          <a:xfrm>
            <a:off x="431800" y="173800"/>
            <a:ext cx="5640900" cy="626400"/>
          </a:xfrm>
          <a:prstGeom prst="rect">
            <a:avLst/>
          </a:prstGeom>
          <a:noFill/>
          <a:ln>
            <a:noFill/>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tr-TR" sz="4000">
                <a:solidFill>
                  <a:srgbClr val="741B47"/>
                </a:solidFill>
                <a:latin typeface="Raleway Medium"/>
                <a:ea typeface="Raleway Medium"/>
                <a:cs typeface="Raleway Medium"/>
                <a:sym typeface="Raleway Medium"/>
              </a:rPr>
              <a:t>Variables Scope</a:t>
            </a:r>
            <a:endParaRPr sz="4000">
              <a:solidFill>
                <a:srgbClr val="741B47"/>
              </a:solidFill>
              <a:latin typeface="Raleway Medium"/>
              <a:ea typeface="Raleway Medium"/>
              <a:cs typeface="Raleway Medium"/>
              <a:sym typeface="Raleway Medium"/>
            </a:endParaRPr>
          </a:p>
        </p:txBody>
      </p:sp>
      <p:sp>
        <p:nvSpPr>
          <p:cNvPr id="216" name="Google Shape;216;p27"/>
          <p:cNvSpPr txBox="1"/>
          <p:nvPr/>
        </p:nvSpPr>
        <p:spPr>
          <a:xfrm>
            <a:off x="5764608" y="748475"/>
            <a:ext cx="2230800" cy="3567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None/>
            </a:pPr>
            <a:r>
              <a:rPr lang="tr-TR" sz="2400">
                <a:solidFill>
                  <a:srgbClr val="741B47"/>
                </a:solidFill>
                <a:latin typeface="Raleway Medium"/>
                <a:ea typeface="Raleway Medium"/>
                <a:cs typeface="Raleway Medium"/>
                <a:sym typeface="Raleway Medium"/>
              </a:rPr>
              <a:t>Local variable</a:t>
            </a:r>
            <a:endParaRPr sz="2400">
              <a:solidFill>
                <a:srgbClr val="741B47"/>
              </a:solidFill>
              <a:latin typeface="Raleway Medium"/>
              <a:ea typeface="Raleway Medium"/>
              <a:cs typeface="Raleway Medium"/>
              <a:sym typeface="Raleway Medium"/>
            </a:endParaRPr>
          </a:p>
        </p:txBody>
      </p:sp>
      <p:sp>
        <p:nvSpPr>
          <p:cNvPr id="217" name="Google Shape;217;p27"/>
          <p:cNvSpPr txBox="1"/>
          <p:nvPr/>
        </p:nvSpPr>
        <p:spPr>
          <a:xfrm>
            <a:off x="5764608" y="1197375"/>
            <a:ext cx="3210900" cy="512100"/>
          </a:xfrm>
          <a:prstGeom prst="rect">
            <a:avLst/>
          </a:prstGeom>
          <a:solidFill>
            <a:srgbClr val="D9D2E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tr-TR" sz="1800">
                <a:solidFill>
                  <a:srgbClr val="CC4125"/>
                </a:solidFill>
              </a:rPr>
              <a:t>local</a:t>
            </a:r>
            <a:r>
              <a:rPr b="1" lang="tr-TR" sz="1800"/>
              <a:t> variable_name=value</a:t>
            </a:r>
            <a:endParaRPr b="1" sz="1800">
              <a:solidFill>
                <a:srgbClr val="DD7E6B"/>
              </a:solidFill>
              <a:highlight>
                <a:srgbClr val="1A202C"/>
              </a:highlight>
            </a:endParaRPr>
          </a:p>
        </p:txBody>
      </p:sp>
      <p:sp>
        <p:nvSpPr>
          <p:cNvPr id="218" name="Google Shape;218;p27"/>
          <p:cNvSpPr txBox="1"/>
          <p:nvPr/>
        </p:nvSpPr>
        <p:spPr>
          <a:xfrm>
            <a:off x="166350" y="1105175"/>
            <a:ext cx="5475000" cy="36363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tr-TR" sz="1050">
                <a:solidFill>
                  <a:srgbClr val="6A9955"/>
                </a:solidFill>
                <a:highlight>
                  <a:srgbClr val="1E1E1E"/>
                </a:highlight>
                <a:latin typeface="Courier New"/>
                <a:ea typeface="Courier New"/>
                <a:cs typeface="Courier New"/>
                <a:sym typeface="Courier New"/>
              </a:rPr>
              <a:t>#!/bin/bash</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var1=</a:t>
            </a:r>
            <a:r>
              <a:rPr lang="tr-TR" sz="1050">
                <a:solidFill>
                  <a:srgbClr val="CE9178"/>
                </a:solidFill>
                <a:highlight>
                  <a:srgbClr val="1E1E1E"/>
                </a:highlight>
                <a:latin typeface="Courier New"/>
                <a:ea typeface="Courier New"/>
                <a:cs typeface="Courier New"/>
                <a:sym typeface="Courier New"/>
              </a:rPr>
              <a:t>'global 1'</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var2=</a:t>
            </a:r>
            <a:r>
              <a:rPr lang="tr-TR" sz="1050">
                <a:solidFill>
                  <a:srgbClr val="CE9178"/>
                </a:solidFill>
                <a:highlight>
                  <a:srgbClr val="1E1E1E"/>
                </a:highlight>
                <a:latin typeface="Courier New"/>
                <a:ea typeface="Courier New"/>
                <a:cs typeface="Courier New"/>
                <a:sym typeface="Courier New"/>
              </a:rPr>
              <a:t>'global 2'</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CDCAA"/>
                </a:solidFill>
                <a:highlight>
                  <a:srgbClr val="1E1E1E"/>
                </a:highlight>
                <a:latin typeface="Courier New"/>
                <a:ea typeface="Courier New"/>
                <a:cs typeface="Courier New"/>
                <a:sym typeface="Courier New"/>
              </a:rPr>
              <a:t>var_scope</a:t>
            </a:r>
            <a:r>
              <a:rPr lang="tr-TR"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a:t>
            </a:r>
            <a:r>
              <a:rPr lang="tr-TR" sz="1050">
                <a:solidFill>
                  <a:srgbClr val="569CD6"/>
                </a:solidFill>
                <a:highlight>
                  <a:srgbClr val="1E1E1E"/>
                </a:highlight>
                <a:latin typeface="Courier New"/>
                <a:ea typeface="Courier New"/>
                <a:cs typeface="Courier New"/>
                <a:sym typeface="Courier New"/>
              </a:rPr>
              <a:t>local</a:t>
            </a:r>
            <a:r>
              <a:rPr lang="tr-TR" sz="1050">
                <a:solidFill>
                  <a:srgbClr val="D4D4D4"/>
                </a:solidFill>
                <a:highlight>
                  <a:srgbClr val="1E1E1E"/>
                </a:highlight>
                <a:latin typeface="Courier New"/>
                <a:ea typeface="Courier New"/>
                <a:cs typeface="Courier New"/>
                <a:sym typeface="Courier New"/>
              </a:rPr>
              <a:t> var1=</a:t>
            </a:r>
            <a:r>
              <a:rPr lang="tr-TR" sz="1050">
                <a:solidFill>
                  <a:srgbClr val="CE9178"/>
                </a:solidFill>
                <a:highlight>
                  <a:srgbClr val="1E1E1E"/>
                </a:highlight>
                <a:latin typeface="Courier New"/>
                <a:ea typeface="Courier New"/>
                <a:cs typeface="Courier New"/>
                <a:sym typeface="Courier New"/>
              </a:rPr>
              <a:t>'function 1'</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var2=</a:t>
            </a:r>
            <a:r>
              <a:rPr lang="tr-TR" sz="1050">
                <a:solidFill>
                  <a:srgbClr val="CE9178"/>
                </a:solidFill>
                <a:highlight>
                  <a:srgbClr val="1E1E1E"/>
                </a:highlight>
                <a:latin typeface="Courier New"/>
                <a:ea typeface="Courier New"/>
                <a:cs typeface="Courier New"/>
                <a:sym typeface="Courier New"/>
              </a:rPr>
              <a:t>'function 2'</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a:t>
            </a:r>
            <a:r>
              <a:rPr lang="tr-TR" sz="1050">
                <a:solidFill>
                  <a:srgbClr val="DCDCAA"/>
                </a:solidFill>
                <a:highlight>
                  <a:srgbClr val="1E1E1E"/>
                </a:highlight>
                <a:latin typeface="Courier New"/>
                <a:ea typeface="Courier New"/>
                <a:cs typeface="Courier New"/>
                <a:sym typeface="Courier New"/>
              </a:rPr>
              <a:t>echo</a:t>
            </a:r>
            <a:r>
              <a:rPr lang="tr-TR" sz="1050">
                <a:solidFill>
                  <a:srgbClr val="D4D4D4"/>
                </a:solidFill>
                <a:highlight>
                  <a:srgbClr val="1E1E1E"/>
                </a:highlight>
                <a:latin typeface="Courier New"/>
                <a:ea typeface="Courier New"/>
                <a:cs typeface="Courier New"/>
                <a:sym typeface="Courier New"/>
              </a:rPr>
              <a:t> -e </a:t>
            </a:r>
            <a:r>
              <a:rPr lang="tr-TR" sz="1050">
                <a:solidFill>
                  <a:srgbClr val="CE9178"/>
                </a:solidFill>
                <a:highlight>
                  <a:srgbClr val="1E1E1E"/>
                </a:highlight>
                <a:latin typeface="Courier New"/>
                <a:ea typeface="Courier New"/>
                <a:cs typeface="Courier New"/>
                <a:sym typeface="Courier New"/>
              </a:rPr>
              <a:t>"Inside function:\nvar1: </a:t>
            </a:r>
            <a:r>
              <a:rPr lang="tr-TR" sz="1050">
                <a:solidFill>
                  <a:srgbClr val="9CDCFE"/>
                </a:solidFill>
                <a:highlight>
                  <a:srgbClr val="1E1E1E"/>
                </a:highlight>
                <a:latin typeface="Courier New"/>
                <a:ea typeface="Courier New"/>
                <a:cs typeface="Courier New"/>
                <a:sym typeface="Courier New"/>
              </a:rPr>
              <a:t>$var1</a:t>
            </a:r>
            <a:r>
              <a:rPr lang="tr-TR" sz="1050">
                <a:solidFill>
                  <a:srgbClr val="CE9178"/>
                </a:solidFill>
                <a:highlight>
                  <a:srgbClr val="1E1E1E"/>
                </a:highlight>
                <a:latin typeface="Courier New"/>
                <a:ea typeface="Courier New"/>
                <a:cs typeface="Courier New"/>
                <a:sym typeface="Courier New"/>
              </a:rPr>
              <a:t>\nvar2: </a:t>
            </a:r>
            <a:r>
              <a:rPr lang="tr-TR" sz="1050">
                <a:solidFill>
                  <a:srgbClr val="9CDCFE"/>
                </a:solidFill>
                <a:highlight>
                  <a:srgbClr val="1E1E1E"/>
                </a:highlight>
                <a:latin typeface="Courier New"/>
                <a:ea typeface="Courier New"/>
                <a:cs typeface="Courier New"/>
                <a:sym typeface="Courier New"/>
              </a:rPr>
              <a:t>$var2</a:t>
            </a:r>
            <a:r>
              <a:rPr lang="tr-TR" sz="1050">
                <a:solidFill>
                  <a:srgbClr val="CE9178"/>
                </a:solidFill>
                <a:highlight>
                  <a:srgbClr val="1E1E1E"/>
                </a:highlight>
                <a:latin typeface="Courier New"/>
                <a:ea typeface="Courier New"/>
                <a:cs typeface="Courier New"/>
                <a:sym typeface="Courier New"/>
              </a:rPr>
              <a: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CDCAA"/>
                </a:solidFill>
                <a:highlight>
                  <a:srgbClr val="1E1E1E"/>
                </a:highlight>
                <a:latin typeface="Courier New"/>
                <a:ea typeface="Courier New"/>
                <a:cs typeface="Courier New"/>
                <a:sym typeface="Courier New"/>
              </a:rPr>
              <a:t>echo</a:t>
            </a:r>
            <a:r>
              <a:rPr lang="tr-TR" sz="1050">
                <a:solidFill>
                  <a:srgbClr val="D4D4D4"/>
                </a:solidFill>
                <a:highlight>
                  <a:srgbClr val="1E1E1E"/>
                </a:highlight>
                <a:latin typeface="Courier New"/>
                <a:ea typeface="Courier New"/>
                <a:cs typeface="Courier New"/>
                <a:sym typeface="Courier New"/>
              </a:rPr>
              <a:t> -e </a:t>
            </a:r>
            <a:r>
              <a:rPr lang="tr-TR" sz="1050">
                <a:solidFill>
                  <a:srgbClr val="CE9178"/>
                </a:solidFill>
                <a:highlight>
                  <a:srgbClr val="1E1E1E"/>
                </a:highlight>
                <a:latin typeface="Courier New"/>
                <a:ea typeface="Courier New"/>
                <a:cs typeface="Courier New"/>
                <a:sym typeface="Courier New"/>
              </a:rPr>
              <a:t>"Before calling function:\nvar1: </a:t>
            </a:r>
            <a:r>
              <a:rPr lang="tr-TR" sz="1050">
                <a:solidFill>
                  <a:srgbClr val="9CDCFE"/>
                </a:solidFill>
                <a:highlight>
                  <a:srgbClr val="1E1E1E"/>
                </a:highlight>
                <a:latin typeface="Courier New"/>
                <a:ea typeface="Courier New"/>
                <a:cs typeface="Courier New"/>
                <a:sym typeface="Courier New"/>
              </a:rPr>
              <a:t>$var1</a:t>
            </a:r>
            <a:r>
              <a:rPr lang="tr-TR" sz="1050">
                <a:solidFill>
                  <a:srgbClr val="CE9178"/>
                </a:solidFill>
                <a:highlight>
                  <a:srgbClr val="1E1E1E"/>
                </a:highlight>
                <a:latin typeface="Courier New"/>
                <a:ea typeface="Courier New"/>
                <a:cs typeface="Courier New"/>
                <a:sym typeface="Courier New"/>
              </a:rPr>
              <a:t>\nvar2: </a:t>
            </a:r>
            <a:r>
              <a:rPr lang="tr-TR" sz="1050">
                <a:solidFill>
                  <a:srgbClr val="9CDCFE"/>
                </a:solidFill>
                <a:highlight>
                  <a:srgbClr val="1E1E1E"/>
                </a:highlight>
                <a:latin typeface="Courier New"/>
                <a:ea typeface="Courier New"/>
                <a:cs typeface="Courier New"/>
                <a:sym typeface="Courier New"/>
              </a:rPr>
              <a:t>$var2</a:t>
            </a:r>
            <a:r>
              <a:rPr lang="tr-TR" sz="1050">
                <a:solidFill>
                  <a:srgbClr val="CE9178"/>
                </a:solidFill>
                <a:highlight>
                  <a:srgbClr val="1E1E1E"/>
                </a:highlight>
                <a:latin typeface="Courier New"/>
                <a:ea typeface="Courier New"/>
                <a:cs typeface="Courier New"/>
                <a:sym typeface="Courier New"/>
              </a:rPr>
              <a: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var_scope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CDCAA"/>
                </a:solidFill>
                <a:highlight>
                  <a:srgbClr val="1E1E1E"/>
                </a:highlight>
                <a:latin typeface="Courier New"/>
                <a:ea typeface="Courier New"/>
                <a:cs typeface="Courier New"/>
                <a:sym typeface="Courier New"/>
              </a:rPr>
              <a:t>echo</a:t>
            </a:r>
            <a:r>
              <a:rPr lang="tr-TR" sz="1050">
                <a:solidFill>
                  <a:srgbClr val="D4D4D4"/>
                </a:solidFill>
                <a:highlight>
                  <a:srgbClr val="1E1E1E"/>
                </a:highlight>
                <a:latin typeface="Courier New"/>
                <a:ea typeface="Courier New"/>
                <a:cs typeface="Courier New"/>
                <a:sym typeface="Courier New"/>
              </a:rPr>
              <a:t> -e </a:t>
            </a:r>
            <a:r>
              <a:rPr lang="tr-TR" sz="1050">
                <a:solidFill>
                  <a:srgbClr val="CE9178"/>
                </a:solidFill>
                <a:highlight>
                  <a:srgbClr val="1E1E1E"/>
                </a:highlight>
                <a:latin typeface="Courier New"/>
                <a:ea typeface="Courier New"/>
                <a:cs typeface="Courier New"/>
                <a:sym typeface="Courier New"/>
              </a:rPr>
              <a:t>"After calling function:\nvar1: </a:t>
            </a:r>
            <a:r>
              <a:rPr lang="tr-TR" sz="1050">
                <a:solidFill>
                  <a:srgbClr val="9CDCFE"/>
                </a:solidFill>
                <a:highlight>
                  <a:srgbClr val="1E1E1E"/>
                </a:highlight>
                <a:latin typeface="Courier New"/>
                <a:ea typeface="Courier New"/>
                <a:cs typeface="Courier New"/>
                <a:sym typeface="Courier New"/>
              </a:rPr>
              <a:t>$var1</a:t>
            </a:r>
            <a:r>
              <a:rPr lang="tr-TR" sz="1050">
                <a:solidFill>
                  <a:srgbClr val="CE9178"/>
                </a:solidFill>
                <a:highlight>
                  <a:srgbClr val="1E1E1E"/>
                </a:highlight>
                <a:latin typeface="Courier New"/>
                <a:ea typeface="Courier New"/>
                <a:cs typeface="Courier New"/>
                <a:sym typeface="Courier New"/>
              </a:rPr>
              <a:t>\nvar2: </a:t>
            </a:r>
            <a:r>
              <a:rPr lang="tr-TR" sz="1050">
                <a:solidFill>
                  <a:srgbClr val="9CDCFE"/>
                </a:solidFill>
                <a:highlight>
                  <a:srgbClr val="1E1E1E"/>
                </a:highlight>
                <a:latin typeface="Courier New"/>
                <a:ea typeface="Courier New"/>
                <a:cs typeface="Courier New"/>
                <a:sym typeface="Courier New"/>
              </a:rPr>
              <a:t>$var2</a:t>
            </a:r>
            <a:r>
              <a:rPr lang="tr-TR" sz="1050">
                <a:solidFill>
                  <a:srgbClr val="CE9178"/>
                </a:solidFill>
                <a:highlight>
                  <a:srgbClr val="1E1E1E"/>
                </a:highlight>
                <a:latin typeface="Courier New"/>
                <a:ea typeface="Courier New"/>
                <a:cs typeface="Courier New"/>
                <a:sym typeface="Courier New"/>
              </a:rPr>
              <a:t>"</a:t>
            </a:r>
            <a:endParaRPr sz="1050">
              <a:solidFill>
                <a:srgbClr val="6A9955"/>
              </a:solidFill>
              <a:highlight>
                <a:srgbClr val="1E1E1E"/>
              </a:highlight>
              <a:latin typeface="Courier New"/>
              <a:ea typeface="Courier New"/>
              <a:cs typeface="Courier New"/>
              <a:sym typeface="Courier New"/>
            </a:endParaRPr>
          </a:p>
        </p:txBody>
      </p:sp>
      <p:sp>
        <p:nvSpPr>
          <p:cNvPr id="219" name="Google Shape;219;p27"/>
          <p:cNvSpPr txBox="1"/>
          <p:nvPr/>
        </p:nvSpPr>
        <p:spPr>
          <a:xfrm>
            <a:off x="5867400" y="2590850"/>
            <a:ext cx="2045100" cy="21240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a:solidFill>
                  <a:srgbClr val="FFFFFF"/>
                </a:solidFill>
              </a:rPr>
              <a:t>Before calling function:</a:t>
            </a:r>
            <a:endParaRPr>
              <a:solidFill>
                <a:srgbClr val="FFFFFF"/>
              </a:solidFill>
            </a:endParaRPr>
          </a:p>
          <a:p>
            <a:pPr indent="0" lvl="0" marL="0" rtl="0" algn="l">
              <a:spcBef>
                <a:spcPts val="0"/>
              </a:spcBef>
              <a:spcAft>
                <a:spcPts val="0"/>
              </a:spcAft>
              <a:buNone/>
            </a:pPr>
            <a:r>
              <a:rPr lang="tr-TR">
                <a:solidFill>
                  <a:srgbClr val="FFFFFF"/>
                </a:solidFill>
              </a:rPr>
              <a:t>var1: global 1</a:t>
            </a:r>
            <a:endParaRPr>
              <a:solidFill>
                <a:srgbClr val="FFFFFF"/>
              </a:solidFill>
            </a:endParaRPr>
          </a:p>
          <a:p>
            <a:pPr indent="0" lvl="0" marL="0" rtl="0" algn="l">
              <a:spcBef>
                <a:spcPts val="0"/>
              </a:spcBef>
              <a:spcAft>
                <a:spcPts val="0"/>
              </a:spcAft>
              <a:buNone/>
            </a:pPr>
            <a:r>
              <a:rPr lang="tr-TR">
                <a:solidFill>
                  <a:srgbClr val="FFFFFF"/>
                </a:solidFill>
              </a:rPr>
              <a:t>var2: global 2</a:t>
            </a:r>
            <a:endParaRPr>
              <a:solidFill>
                <a:srgbClr val="FFFFFF"/>
              </a:solidFill>
            </a:endParaRPr>
          </a:p>
          <a:p>
            <a:pPr indent="0" lvl="0" marL="0" rtl="0" algn="l">
              <a:spcBef>
                <a:spcPts val="0"/>
              </a:spcBef>
              <a:spcAft>
                <a:spcPts val="0"/>
              </a:spcAft>
              <a:buNone/>
            </a:pPr>
            <a:r>
              <a:rPr lang="tr-TR">
                <a:solidFill>
                  <a:srgbClr val="FFFFFF"/>
                </a:solidFill>
              </a:rPr>
              <a:t>Inside function:</a:t>
            </a:r>
            <a:endParaRPr>
              <a:solidFill>
                <a:srgbClr val="FFFFFF"/>
              </a:solidFill>
            </a:endParaRPr>
          </a:p>
          <a:p>
            <a:pPr indent="0" lvl="0" marL="0" rtl="0" algn="l">
              <a:spcBef>
                <a:spcPts val="0"/>
              </a:spcBef>
              <a:spcAft>
                <a:spcPts val="0"/>
              </a:spcAft>
              <a:buNone/>
            </a:pPr>
            <a:r>
              <a:rPr lang="tr-TR">
                <a:solidFill>
                  <a:srgbClr val="FFFFFF"/>
                </a:solidFill>
              </a:rPr>
              <a:t>var1: function 1</a:t>
            </a:r>
            <a:endParaRPr>
              <a:solidFill>
                <a:srgbClr val="FFFFFF"/>
              </a:solidFill>
            </a:endParaRPr>
          </a:p>
          <a:p>
            <a:pPr indent="0" lvl="0" marL="0" rtl="0" algn="l">
              <a:spcBef>
                <a:spcPts val="0"/>
              </a:spcBef>
              <a:spcAft>
                <a:spcPts val="0"/>
              </a:spcAft>
              <a:buNone/>
            </a:pPr>
            <a:r>
              <a:rPr lang="tr-TR">
                <a:solidFill>
                  <a:srgbClr val="FFFFFF"/>
                </a:solidFill>
              </a:rPr>
              <a:t>var2: function 2</a:t>
            </a:r>
            <a:endParaRPr>
              <a:solidFill>
                <a:srgbClr val="FFFFFF"/>
              </a:solidFill>
            </a:endParaRPr>
          </a:p>
          <a:p>
            <a:pPr indent="0" lvl="0" marL="0" rtl="0" algn="l">
              <a:spcBef>
                <a:spcPts val="0"/>
              </a:spcBef>
              <a:spcAft>
                <a:spcPts val="0"/>
              </a:spcAft>
              <a:buNone/>
            </a:pPr>
            <a:r>
              <a:rPr lang="tr-TR">
                <a:solidFill>
                  <a:srgbClr val="FFFFFF"/>
                </a:solidFill>
              </a:rPr>
              <a:t>After calling function:</a:t>
            </a:r>
            <a:endParaRPr>
              <a:solidFill>
                <a:srgbClr val="FFFFFF"/>
              </a:solidFill>
            </a:endParaRPr>
          </a:p>
          <a:p>
            <a:pPr indent="0" lvl="0" marL="0" rtl="0" algn="l">
              <a:spcBef>
                <a:spcPts val="0"/>
              </a:spcBef>
              <a:spcAft>
                <a:spcPts val="0"/>
              </a:spcAft>
              <a:buNone/>
            </a:pPr>
            <a:r>
              <a:rPr lang="tr-TR">
                <a:solidFill>
                  <a:srgbClr val="FFFFFF"/>
                </a:solidFill>
              </a:rPr>
              <a:t>var1: global 1</a:t>
            </a:r>
            <a:endParaRPr>
              <a:solidFill>
                <a:srgbClr val="FFFFFF"/>
              </a:solidFill>
            </a:endParaRPr>
          </a:p>
          <a:p>
            <a:pPr indent="0" lvl="0" marL="0" rtl="0" algn="l">
              <a:spcBef>
                <a:spcPts val="0"/>
              </a:spcBef>
              <a:spcAft>
                <a:spcPts val="0"/>
              </a:spcAft>
              <a:buNone/>
            </a:pPr>
            <a:r>
              <a:rPr lang="tr-TR">
                <a:solidFill>
                  <a:srgbClr val="FFFFFF"/>
                </a:solidFill>
              </a:rPr>
              <a:t>var2: function 2</a:t>
            </a:r>
            <a:endParaRPr>
              <a:solidFill>
                <a:srgbClr val="FFFFFF"/>
              </a:solidFill>
            </a:endParaRPr>
          </a:p>
        </p:txBody>
      </p:sp>
      <p:sp>
        <p:nvSpPr>
          <p:cNvPr id="220" name="Google Shape;220;p27"/>
          <p:cNvSpPr txBox="1"/>
          <p:nvPr/>
        </p:nvSpPr>
        <p:spPr>
          <a:xfrm>
            <a:off x="5809800" y="2131163"/>
            <a:ext cx="234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1800">
                <a:solidFill>
                  <a:srgbClr val="3A3F50"/>
                </a:solidFill>
                <a:latin typeface="Barlow"/>
                <a:ea typeface="Barlow"/>
                <a:cs typeface="Barlow"/>
                <a:sym typeface="Barlow"/>
              </a:rPr>
              <a:t>Output:</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226" name="Google Shape;226;p28"/>
          <p:cNvSpPr/>
          <p:nvPr/>
        </p:nvSpPr>
        <p:spPr>
          <a:xfrm>
            <a:off x="5229108" y="1842887"/>
            <a:ext cx="1270500" cy="512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8"/>
          <p:cNvSpPr/>
          <p:nvPr/>
        </p:nvSpPr>
        <p:spPr>
          <a:xfrm>
            <a:off x="288363" y="4712969"/>
            <a:ext cx="1017300" cy="46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8"/>
          <p:cNvSpPr txBox="1"/>
          <p:nvPr/>
        </p:nvSpPr>
        <p:spPr>
          <a:xfrm>
            <a:off x="431800" y="173800"/>
            <a:ext cx="56409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None/>
            </a:pPr>
            <a:r>
              <a:rPr lang="tr-TR" sz="4000">
                <a:solidFill>
                  <a:srgbClr val="741B47"/>
                </a:solidFill>
                <a:latin typeface="Raleway Medium"/>
                <a:ea typeface="Raleway Medium"/>
                <a:cs typeface="Raleway Medium"/>
                <a:sym typeface="Raleway Medium"/>
              </a:rPr>
              <a:t>Functions</a:t>
            </a:r>
            <a:endParaRPr sz="4000">
              <a:solidFill>
                <a:srgbClr val="741B47"/>
              </a:solidFill>
              <a:latin typeface="Raleway Medium"/>
              <a:ea typeface="Raleway Medium"/>
              <a:cs typeface="Raleway Medium"/>
              <a:sym typeface="Raleway Medium"/>
            </a:endParaRPr>
          </a:p>
        </p:txBody>
      </p:sp>
      <p:sp>
        <p:nvSpPr>
          <p:cNvPr id="229" name="Google Shape;229;p28"/>
          <p:cNvSpPr txBox="1"/>
          <p:nvPr/>
        </p:nvSpPr>
        <p:spPr>
          <a:xfrm>
            <a:off x="431800" y="758425"/>
            <a:ext cx="2230800" cy="3567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None/>
            </a:pPr>
            <a:r>
              <a:rPr lang="tr-TR" sz="2400">
                <a:solidFill>
                  <a:srgbClr val="741B47"/>
                </a:solidFill>
                <a:latin typeface="Raleway Medium"/>
                <a:ea typeface="Raleway Medium"/>
                <a:cs typeface="Raleway Medium"/>
                <a:sym typeface="Raleway Medium"/>
              </a:rPr>
              <a:t>Local variable</a:t>
            </a:r>
            <a:endParaRPr sz="2400">
              <a:solidFill>
                <a:srgbClr val="741B47"/>
              </a:solidFill>
              <a:latin typeface="Raleway Medium"/>
              <a:ea typeface="Raleway Medium"/>
              <a:cs typeface="Raleway Medium"/>
              <a:sym typeface="Raleway Medium"/>
            </a:endParaRPr>
          </a:p>
        </p:txBody>
      </p:sp>
      <p:sp>
        <p:nvSpPr>
          <p:cNvPr id="230" name="Google Shape;230;p28"/>
          <p:cNvSpPr txBox="1"/>
          <p:nvPr/>
        </p:nvSpPr>
        <p:spPr>
          <a:xfrm>
            <a:off x="54525" y="1637375"/>
            <a:ext cx="3210900" cy="512100"/>
          </a:xfrm>
          <a:prstGeom prst="rect">
            <a:avLst/>
          </a:prstGeom>
          <a:solidFill>
            <a:srgbClr val="D9D2E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tr-TR" sz="1800">
                <a:solidFill>
                  <a:srgbClr val="CC4125"/>
                </a:solidFill>
              </a:rPr>
              <a:t>local</a:t>
            </a:r>
            <a:r>
              <a:rPr b="1" lang="tr-TR" sz="1800"/>
              <a:t> variable_name=value</a:t>
            </a:r>
            <a:endParaRPr b="1" sz="1800">
              <a:solidFill>
                <a:srgbClr val="DD7E6B"/>
              </a:solidFill>
              <a:highlight>
                <a:srgbClr val="1A202C"/>
              </a:highlight>
            </a:endParaRPr>
          </a:p>
        </p:txBody>
      </p:sp>
      <p:pic>
        <p:nvPicPr>
          <p:cNvPr id="231" name="Google Shape;231;p28"/>
          <p:cNvPicPr preferRelativeResize="0"/>
          <p:nvPr/>
        </p:nvPicPr>
        <p:blipFill>
          <a:blip r:embed="rId3">
            <a:alphaModFix/>
          </a:blip>
          <a:stretch>
            <a:fillRect/>
          </a:stretch>
        </p:blipFill>
        <p:spPr>
          <a:xfrm>
            <a:off x="4703364" y="484548"/>
            <a:ext cx="4303175" cy="2812606"/>
          </a:xfrm>
          <a:prstGeom prst="rect">
            <a:avLst/>
          </a:prstGeom>
          <a:noFill/>
          <a:ln>
            <a:noFill/>
          </a:ln>
        </p:spPr>
      </p:pic>
      <p:pic>
        <p:nvPicPr>
          <p:cNvPr id="232" name="Google Shape;232;p28"/>
          <p:cNvPicPr preferRelativeResize="0"/>
          <p:nvPr/>
        </p:nvPicPr>
        <p:blipFill>
          <a:blip r:embed="rId4">
            <a:alphaModFix/>
          </a:blip>
          <a:stretch>
            <a:fillRect/>
          </a:stretch>
        </p:blipFill>
        <p:spPr>
          <a:xfrm>
            <a:off x="4274001" y="3473225"/>
            <a:ext cx="4732550" cy="1352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238" name="Google Shape;238;p29"/>
          <p:cNvSpPr txBox="1"/>
          <p:nvPr>
            <p:ph type="title"/>
          </p:nvPr>
        </p:nvSpPr>
        <p:spPr>
          <a:xfrm>
            <a:off x="431800"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a:solidFill>
                  <a:srgbClr val="741B47"/>
                </a:solidFill>
              </a:rPr>
              <a:t>Exercise 3</a:t>
            </a:r>
            <a:endParaRPr>
              <a:solidFill>
                <a:srgbClr val="741B47"/>
              </a:solidFill>
            </a:endParaRPr>
          </a:p>
        </p:txBody>
      </p:sp>
      <p:sp>
        <p:nvSpPr>
          <p:cNvPr id="239" name="Google Shape;239;p29"/>
          <p:cNvSpPr txBox="1"/>
          <p:nvPr/>
        </p:nvSpPr>
        <p:spPr>
          <a:xfrm>
            <a:off x="138325" y="1161225"/>
            <a:ext cx="8919600" cy="27075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tr-TR" sz="1800"/>
              <a:t>Create a function named </a:t>
            </a:r>
            <a:r>
              <a:rPr b="1" lang="tr-TR" sz="1800"/>
              <a:t>print_age </a:t>
            </a:r>
            <a:r>
              <a:rPr lang="tr-TR" sz="1800"/>
              <a:t>that accepts one argument</a:t>
            </a:r>
            <a:endParaRPr sz="1800"/>
          </a:p>
          <a:p>
            <a:pPr indent="0" lvl="0" marL="914400" rtl="0" algn="l">
              <a:lnSpc>
                <a:spcPct val="150000"/>
              </a:lnSpc>
              <a:spcBef>
                <a:spcPts val="0"/>
              </a:spcBef>
              <a:spcAft>
                <a:spcPts val="0"/>
              </a:spcAft>
              <a:buNone/>
            </a:pPr>
            <a:r>
              <a:rPr lang="tr-TR" sz="1800"/>
              <a:t>Ask user to input his/her year of birth and store it to </a:t>
            </a:r>
            <a:r>
              <a:rPr b="1" lang="tr-TR" sz="1800">
                <a:solidFill>
                  <a:srgbClr val="FF0000"/>
                </a:solidFill>
              </a:rPr>
              <a:t>local </a:t>
            </a:r>
            <a:r>
              <a:rPr b="1" lang="tr-TR" sz="1800"/>
              <a:t>birth_year</a:t>
            </a:r>
            <a:r>
              <a:rPr lang="tr-TR" sz="1800"/>
              <a:t> variable</a:t>
            </a:r>
            <a:endParaRPr sz="1800"/>
          </a:p>
          <a:p>
            <a:pPr indent="0" lvl="0" marL="914400" rtl="0" algn="l">
              <a:lnSpc>
                <a:spcPct val="150000"/>
              </a:lnSpc>
              <a:spcBef>
                <a:spcPts val="0"/>
              </a:spcBef>
              <a:spcAft>
                <a:spcPts val="0"/>
              </a:spcAft>
              <a:buNone/>
            </a:pPr>
            <a:r>
              <a:rPr lang="tr-TR" sz="1800"/>
              <a:t>Calculate </a:t>
            </a:r>
            <a:r>
              <a:rPr b="1" lang="tr-TR" sz="1800"/>
              <a:t>age</a:t>
            </a:r>
            <a:r>
              <a:rPr lang="tr-TR" sz="1800"/>
              <a:t> using current year value from the first argument</a:t>
            </a:r>
            <a:endParaRPr sz="1800"/>
          </a:p>
          <a:p>
            <a:pPr indent="0" lvl="0" marL="914400" rtl="0" algn="l">
              <a:lnSpc>
                <a:spcPct val="150000"/>
              </a:lnSpc>
              <a:spcBef>
                <a:spcPts val="0"/>
              </a:spcBef>
              <a:spcAft>
                <a:spcPts val="0"/>
              </a:spcAft>
              <a:buNone/>
            </a:pPr>
            <a:r>
              <a:rPr lang="tr-TR" sz="1800"/>
              <a:t>Print </a:t>
            </a:r>
            <a:r>
              <a:rPr b="1" lang="tr-TR" sz="1800"/>
              <a:t>age</a:t>
            </a:r>
            <a:r>
              <a:rPr lang="tr-TR" sz="1800"/>
              <a:t> with a message</a:t>
            </a:r>
            <a:endParaRPr sz="1800"/>
          </a:p>
          <a:p>
            <a:pPr indent="0" lvl="0" marL="914400" rtl="0" algn="l">
              <a:lnSpc>
                <a:spcPct val="150000"/>
              </a:lnSpc>
              <a:spcBef>
                <a:spcPts val="0"/>
              </a:spcBef>
              <a:spcAft>
                <a:spcPts val="0"/>
              </a:spcAft>
              <a:buNone/>
            </a:pPr>
            <a:r>
              <a:t/>
            </a:r>
            <a:endParaRPr sz="1800"/>
          </a:p>
          <a:p>
            <a:pPr indent="-342900" lvl="0" marL="457200" rtl="0" algn="l">
              <a:lnSpc>
                <a:spcPct val="150000"/>
              </a:lnSpc>
              <a:spcBef>
                <a:spcPts val="0"/>
              </a:spcBef>
              <a:spcAft>
                <a:spcPts val="0"/>
              </a:spcAft>
              <a:buSzPts val="1800"/>
              <a:buAutoNum type="arabicPeriod"/>
            </a:pPr>
            <a:r>
              <a:rPr lang="tr-TR" sz="1800"/>
              <a:t>Call </a:t>
            </a:r>
            <a:r>
              <a:rPr b="1" lang="tr-TR" sz="1800"/>
              <a:t>print_age</a:t>
            </a:r>
            <a:r>
              <a:rPr lang="tr-TR" sz="1800"/>
              <a:t> function with </a:t>
            </a:r>
            <a:r>
              <a:rPr b="1" lang="tr-TR" sz="1800"/>
              <a:t>2022</a:t>
            </a:r>
            <a:endParaRPr sz="1800"/>
          </a:p>
        </p:txBody>
      </p:sp>
      <p:pic>
        <p:nvPicPr>
          <p:cNvPr id="240" name="Google Shape;240;p2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41" name="Google Shape;241;p2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247" name="Google Shape;247;p30"/>
          <p:cNvSpPr txBox="1"/>
          <p:nvPr/>
        </p:nvSpPr>
        <p:spPr>
          <a:xfrm>
            <a:off x="2286000" y="1431038"/>
            <a:ext cx="4343700" cy="832800"/>
          </a:xfrm>
          <a:prstGeom prst="rect">
            <a:avLst/>
          </a:prstGeom>
          <a:noFill/>
          <a:ln>
            <a:noFill/>
          </a:ln>
        </p:spPr>
        <p:txBody>
          <a:bodyPr anchorCtr="0" anchor="t" bIns="0" lIns="0" spcFirstLastPara="1" rIns="0" wrap="square" tIns="0">
            <a:noAutofit/>
          </a:bodyPr>
          <a:lstStyle/>
          <a:p>
            <a:pPr indent="0" lvl="0" marL="0" rtl="0" algn="ctr">
              <a:lnSpc>
                <a:spcPct val="80000"/>
              </a:lnSpc>
              <a:spcBef>
                <a:spcPts val="0"/>
              </a:spcBef>
              <a:spcAft>
                <a:spcPts val="0"/>
              </a:spcAft>
              <a:buNone/>
            </a:pPr>
            <a:r>
              <a:rPr lang="tr-TR" sz="7200">
                <a:solidFill>
                  <a:srgbClr val="741B47"/>
                </a:solidFill>
                <a:latin typeface="Raleway SemiBold"/>
                <a:ea typeface="Raleway SemiBold"/>
                <a:cs typeface="Raleway SemiBold"/>
                <a:sym typeface="Raleway SemiBold"/>
              </a:rPr>
              <a:t>THANKS!</a:t>
            </a:r>
            <a:endParaRPr sz="7200">
              <a:solidFill>
                <a:srgbClr val="741B47"/>
              </a:solidFill>
              <a:latin typeface="Raleway SemiBold"/>
              <a:ea typeface="Raleway SemiBold"/>
              <a:cs typeface="Raleway SemiBold"/>
              <a:sym typeface="Raleway SemiBold"/>
            </a:endParaRPr>
          </a:p>
        </p:txBody>
      </p:sp>
      <p:sp>
        <p:nvSpPr>
          <p:cNvPr id="248" name="Google Shape;248;p30"/>
          <p:cNvSpPr txBox="1"/>
          <p:nvPr/>
        </p:nvSpPr>
        <p:spPr>
          <a:xfrm>
            <a:off x="2286000" y="2249659"/>
            <a:ext cx="4343700" cy="1920000"/>
          </a:xfrm>
          <a:prstGeom prst="rect">
            <a:avLst/>
          </a:prstGeom>
          <a:noFill/>
          <a:ln>
            <a:noFill/>
          </a:ln>
        </p:spPr>
        <p:txBody>
          <a:bodyPr anchorCtr="0" anchor="t" bIns="0" lIns="0" spcFirstLastPara="1" rIns="0" wrap="square" tIns="0">
            <a:noAutofit/>
          </a:bodyPr>
          <a:lstStyle/>
          <a:p>
            <a:pPr indent="0" lvl="0" marL="0" rtl="0" algn="ctr">
              <a:lnSpc>
                <a:spcPct val="110000"/>
              </a:lnSpc>
              <a:spcBef>
                <a:spcPts val="600"/>
              </a:spcBef>
              <a:spcAft>
                <a:spcPts val="0"/>
              </a:spcAft>
              <a:buNone/>
            </a:pPr>
            <a:r>
              <a:rPr b="1" lang="tr-TR" sz="3600">
                <a:solidFill>
                  <a:srgbClr val="1D1F28"/>
                </a:solidFill>
                <a:latin typeface="Barlow"/>
                <a:ea typeface="Barlow"/>
                <a:cs typeface="Barlow"/>
                <a:sym typeface="Barlow"/>
              </a:rPr>
              <a:t>Any questions?</a:t>
            </a:r>
            <a:endParaRPr b="1" sz="3600">
              <a:solidFill>
                <a:srgbClr val="1D1F28"/>
              </a:solidFill>
              <a:latin typeface="Barlow"/>
              <a:ea typeface="Barlow"/>
              <a:cs typeface="Barlow"/>
              <a:sym typeface="Barlow"/>
            </a:endParaRPr>
          </a:p>
          <a:p>
            <a:pPr indent="0" lvl="0" marL="457200" rtl="0" algn="ctr">
              <a:lnSpc>
                <a:spcPct val="110000"/>
              </a:lnSpc>
              <a:spcBef>
                <a:spcPts val="0"/>
              </a:spcBef>
              <a:spcAft>
                <a:spcPts val="0"/>
              </a:spcAft>
              <a:buNone/>
            </a:pPr>
            <a:r>
              <a:t/>
            </a:r>
            <a:endParaRPr sz="2000">
              <a:solidFill>
                <a:srgbClr val="3A3F50"/>
              </a:solidFill>
              <a:latin typeface="Barlow Light"/>
              <a:ea typeface="Barlow Light"/>
              <a:cs typeface="Barlow Light"/>
              <a:sym typeface="Barlow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4"/>
          <p:cNvPicPr preferRelativeResize="0"/>
          <p:nvPr/>
        </p:nvPicPr>
        <p:blipFill rotWithShape="1">
          <a:blip r:embed="rId3">
            <a:alphaModFix/>
          </a:blip>
          <a:srcRect b="0" l="34537" r="0" t="0"/>
          <a:stretch/>
        </p:blipFill>
        <p:spPr>
          <a:xfrm>
            <a:off x="6605547" y="1576350"/>
            <a:ext cx="2319449" cy="1990801"/>
          </a:xfrm>
          <a:prstGeom prst="rect">
            <a:avLst/>
          </a:prstGeom>
          <a:noFill/>
          <a:ln>
            <a:noFill/>
          </a:ln>
        </p:spPr>
      </p:pic>
      <p:sp>
        <p:nvSpPr>
          <p:cNvPr id="82" name="Google Shape;82;p14"/>
          <p:cNvSpPr txBox="1"/>
          <p:nvPr/>
        </p:nvSpPr>
        <p:spPr>
          <a:xfrm>
            <a:off x="1277275" y="1299600"/>
            <a:ext cx="4554900" cy="25245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None/>
            </a:pPr>
            <a:r>
              <a:rPr b="1" lang="tr-TR" sz="4000">
                <a:solidFill>
                  <a:srgbClr val="741B47"/>
                </a:solidFill>
                <a:latin typeface="Raleway"/>
                <a:ea typeface="Raleway"/>
                <a:cs typeface="Raleway"/>
                <a:sym typeface="Raleway"/>
              </a:rPr>
              <a:t>Linux Plus</a:t>
            </a:r>
            <a:endParaRPr b="1" sz="4000">
              <a:solidFill>
                <a:srgbClr val="741B47"/>
              </a:solidFill>
              <a:latin typeface="Raleway"/>
              <a:ea typeface="Raleway"/>
              <a:cs typeface="Raleway"/>
              <a:sym typeface="Raleway"/>
            </a:endParaRPr>
          </a:p>
          <a:p>
            <a:pPr indent="0" lvl="0" marL="0" rtl="0" algn="ctr">
              <a:lnSpc>
                <a:spcPct val="115000"/>
              </a:lnSpc>
              <a:spcBef>
                <a:spcPts val="0"/>
              </a:spcBef>
              <a:spcAft>
                <a:spcPts val="0"/>
              </a:spcAft>
              <a:buNone/>
            </a:pPr>
            <a:r>
              <a:rPr lang="tr-TR" sz="2500">
                <a:solidFill>
                  <a:srgbClr val="741B47"/>
                </a:solidFill>
                <a:latin typeface="Raleway Medium"/>
                <a:ea typeface="Raleway Medium"/>
                <a:cs typeface="Raleway Medium"/>
                <a:sym typeface="Raleway Medium"/>
              </a:rPr>
              <a:t>for</a:t>
            </a:r>
            <a:endParaRPr sz="2500">
              <a:solidFill>
                <a:srgbClr val="741B47"/>
              </a:solidFill>
              <a:latin typeface="Raleway Medium"/>
              <a:ea typeface="Raleway Medium"/>
              <a:cs typeface="Raleway Medium"/>
              <a:sym typeface="Raleway Medium"/>
            </a:endParaRPr>
          </a:p>
          <a:p>
            <a:pPr indent="0" lvl="0" marL="0" rtl="0" algn="ctr">
              <a:lnSpc>
                <a:spcPct val="115000"/>
              </a:lnSpc>
              <a:spcBef>
                <a:spcPts val="0"/>
              </a:spcBef>
              <a:spcAft>
                <a:spcPts val="0"/>
              </a:spcAft>
              <a:buNone/>
            </a:pPr>
            <a:r>
              <a:rPr b="1" lang="tr-TR" sz="4000">
                <a:solidFill>
                  <a:srgbClr val="741B47"/>
                </a:solidFill>
                <a:latin typeface="Raleway"/>
                <a:ea typeface="Raleway"/>
                <a:cs typeface="Raleway"/>
                <a:sym typeface="Raleway"/>
              </a:rPr>
              <a:t>AWS and DevOps</a:t>
            </a:r>
            <a:endParaRPr b="1" sz="4000">
              <a:solidFill>
                <a:srgbClr val="741B47"/>
              </a:solidFill>
              <a:latin typeface="Raleway"/>
              <a:ea typeface="Raleway"/>
              <a:cs typeface="Raleway"/>
              <a:sym typeface="Raleway"/>
            </a:endParaRPr>
          </a:p>
          <a:p>
            <a:pPr indent="0" lvl="0" marL="0" rtl="0" algn="ctr">
              <a:lnSpc>
                <a:spcPct val="115000"/>
              </a:lnSpc>
              <a:spcBef>
                <a:spcPts val="0"/>
              </a:spcBef>
              <a:spcAft>
                <a:spcPts val="0"/>
              </a:spcAft>
              <a:buNone/>
            </a:pPr>
            <a:r>
              <a:rPr lang="tr-TR" sz="2800">
                <a:latin typeface="Raleway Medium"/>
                <a:ea typeface="Raleway Medium"/>
                <a:cs typeface="Raleway Medium"/>
                <a:sym typeface="Raleway Medium"/>
              </a:rPr>
              <a:t>Session - 7</a:t>
            </a:r>
            <a:endParaRPr sz="2800">
              <a:latin typeface="Raleway Medium"/>
              <a:ea typeface="Raleway Medium"/>
              <a:cs typeface="Raleway Medium"/>
              <a:sym typeface="Raleway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88" name="Google Shape;88;p15"/>
          <p:cNvSpPr txBox="1"/>
          <p:nvPr>
            <p:ph idx="4294967295" type="ctrTitle"/>
          </p:nvPr>
        </p:nvSpPr>
        <p:spPr>
          <a:xfrm>
            <a:off x="1188325" y="76200"/>
            <a:ext cx="6690600" cy="654600"/>
          </a:xfrm>
          <a:prstGeom prst="rect">
            <a:avLst/>
          </a:prstGeom>
          <a:noFill/>
          <a:ln>
            <a:noFill/>
          </a:ln>
        </p:spPr>
        <p:txBody>
          <a:bodyPr anchorCtr="0" anchor="b" bIns="0" lIns="0" spcFirstLastPara="1" rIns="0" wrap="square" tIns="0">
            <a:noAutofit/>
          </a:bodyPr>
          <a:lstStyle/>
          <a:p>
            <a:pPr indent="0" lvl="0" marL="0" marR="0" rtl="0" algn="ctr">
              <a:lnSpc>
                <a:spcPct val="80000"/>
              </a:lnSpc>
              <a:spcBef>
                <a:spcPts val="0"/>
              </a:spcBef>
              <a:spcAft>
                <a:spcPts val="0"/>
              </a:spcAft>
              <a:buClr>
                <a:schemeClr val="accent2"/>
              </a:buClr>
              <a:buSzPts val="4800"/>
              <a:buFont typeface="Raleway SemiBold"/>
              <a:buNone/>
            </a:pPr>
            <a:r>
              <a:rPr b="0" i="0" lang="tr-TR" sz="4800" u="none" cap="none" strike="noStrike">
                <a:solidFill>
                  <a:srgbClr val="741B47"/>
                </a:solidFill>
                <a:latin typeface="Raleway Medium"/>
                <a:ea typeface="Raleway Medium"/>
                <a:cs typeface="Raleway Medium"/>
                <a:sym typeface="Raleway Medium"/>
              </a:rPr>
              <a:t>Table of Contents</a:t>
            </a:r>
            <a:endParaRPr b="0" i="0" sz="4800" u="none" cap="none" strike="noStrike">
              <a:solidFill>
                <a:srgbClr val="741B47"/>
              </a:solidFill>
              <a:latin typeface="Raleway Medium"/>
              <a:ea typeface="Raleway Medium"/>
              <a:cs typeface="Raleway Medium"/>
              <a:sym typeface="Raleway Medium"/>
            </a:endParaRPr>
          </a:p>
        </p:txBody>
      </p:sp>
      <p:sp>
        <p:nvSpPr>
          <p:cNvPr id="89" name="Google Shape;89;p15"/>
          <p:cNvSpPr txBox="1"/>
          <p:nvPr>
            <p:ph idx="4294967295" type="subTitle"/>
          </p:nvPr>
        </p:nvSpPr>
        <p:spPr>
          <a:xfrm>
            <a:off x="515925" y="1840750"/>
            <a:ext cx="6012300" cy="1212300"/>
          </a:xfrm>
          <a:prstGeom prst="rect">
            <a:avLst/>
          </a:prstGeom>
          <a:noFill/>
          <a:ln>
            <a:noFill/>
          </a:ln>
        </p:spPr>
        <p:txBody>
          <a:bodyPr anchorCtr="0" anchor="t" bIns="0" lIns="0" spcFirstLastPara="1" rIns="0" wrap="square" tIns="0">
            <a:noAutofit/>
          </a:bodyPr>
          <a:lstStyle/>
          <a:p>
            <a:pPr indent="-419100" lvl="0" marL="457200" rtl="0" algn="l">
              <a:lnSpc>
                <a:spcPct val="135714"/>
              </a:lnSpc>
              <a:spcBef>
                <a:spcPts val="0"/>
              </a:spcBef>
              <a:spcAft>
                <a:spcPts val="0"/>
              </a:spcAft>
              <a:buClr>
                <a:srgbClr val="741B47"/>
              </a:buClr>
              <a:buSzPts val="3000"/>
              <a:buFont typeface="Raleway"/>
              <a:buChar char="▶"/>
            </a:pPr>
            <a:r>
              <a:rPr b="1" lang="tr-TR" sz="3000">
                <a:latin typeface="Raleway"/>
                <a:ea typeface="Raleway"/>
                <a:cs typeface="Raleway"/>
                <a:sym typeface="Raleway"/>
              </a:rPr>
              <a:t>Loops</a:t>
            </a:r>
            <a:endParaRPr b="1" sz="3000">
              <a:latin typeface="Raleway"/>
              <a:ea typeface="Raleway"/>
              <a:cs typeface="Raleway"/>
              <a:sym typeface="Raleway"/>
            </a:endParaRPr>
          </a:p>
          <a:p>
            <a:pPr indent="-419100" lvl="0" marL="457200" rtl="0" algn="l">
              <a:lnSpc>
                <a:spcPct val="135714"/>
              </a:lnSpc>
              <a:spcBef>
                <a:spcPts val="0"/>
              </a:spcBef>
              <a:spcAft>
                <a:spcPts val="0"/>
              </a:spcAft>
              <a:buClr>
                <a:srgbClr val="741B47"/>
              </a:buClr>
              <a:buSzPts val="3000"/>
              <a:buFont typeface="Raleway"/>
              <a:buChar char="▶"/>
            </a:pPr>
            <a:r>
              <a:rPr b="1" lang="tr-TR" sz="3000">
                <a:latin typeface="Raleway"/>
                <a:ea typeface="Raleway"/>
                <a:cs typeface="Raleway"/>
                <a:sym typeface="Raleway"/>
              </a:rPr>
              <a:t>Functions</a:t>
            </a:r>
            <a:endParaRPr b="1" sz="3000">
              <a:latin typeface="Raleway"/>
              <a:ea typeface="Raleway"/>
              <a:cs typeface="Raleway"/>
              <a:sym typeface="Raleway"/>
            </a:endParaRPr>
          </a:p>
          <a:p>
            <a:pPr indent="0" lvl="0" marL="457200" rtl="0" algn="l">
              <a:lnSpc>
                <a:spcPct val="135714"/>
              </a:lnSpc>
              <a:spcBef>
                <a:spcPts val="0"/>
              </a:spcBef>
              <a:spcAft>
                <a:spcPts val="0"/>
              </a:spcAft>
              <a:buNone/>
            </a:pPr>
            <a:r>
              <a:t/>
            </a:r>
            <a:endParaRPr b="1" sz="3000">
              <a:latin typeface="Raleway"/>
              <a:ea typeface="Raleway"/>
              <a:cs typeface="Raleway"/>
              <a:sym typeface="Raleway"/>
            </a:endParaRPr>
          </a:p>
        </p:txBody>
      </p:sp>
      <p:pic>
        <p:nvPicPr>
          <p:cNvPr id="90" name="Google Shape;90;p15"/>
          <p:cNvPicPr preferRelativeResize="0"/>
          <p:nvPr/>
        </p:nvPicPr>
        <p:blipFill>
          <a:blip r:embed="rId3">
            <a:alphaModFix/>
          </a:blip>
          <a:stretch>
            <a:fillRect/>
          </a:stretch>
        </p:blipFill>
        <p:spPr>
          <a:xfrm>
            <a:off x="5467100" y="1730200"/>
            <a:ext cx="3366200" cy="1683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96" name="Google Shape;96;p16"/>
          <p:cNvSpPr/>
          <p:nvPr/>
        </p:nvSpPr>
        <p:spPr>
          <a:xfrm>
            <a:off x="5838708" y="1842887"/>
            <a:ext cx="1270500" cy="512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6"/>
          <p:cNvSpPr/>
          <p:nvPr/>
        </p:nvSpPr>
        <p:spPr>
          <a:xfrm>
            <a:off x="288363" y="4712969"/>
            <a:ext cx="1017300" cy="46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6"/>
          <p:cNvSpPr txBox="1"/>
          <p:nvPr/>
        </p:nvSpPr>
        <p:spPr>
          <a:xfrm>
            <a:off x="431800" y="173800"/>
            <a:ext cx="5640900" cy="626400"/>
          </a:xfrm>
          <a:prstGeom prst="rect">
            <a:avLst/>
          </a:prstGeom>
          <a:noFill/>
          <a:ln>
            <a:noFill/>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tr-TR" sz="4000">
                <a:solidFill>
                  <a:srgbClr val="741B47"/>
                </a:solidFill>
                <a:latin typeface="Raleway Medium"/>
                <a:ea typeface="Raleway Medium"/>
                <a:cs typeface="Raleway Medium"/>
                <a:sym typeface="Raleway Medium"/>
              </a:rPr>
              <a:t>While loops</a:t>
            </a:r>
            <a:endParaRPr sz="4000">
              <a:solidFill>
                <a:srgbClr val="741B47"/>
              </a:solidFill>
              <a:latin typeface="Raleway Medium"/>
              <a:ea typeface="Raleway Medium"/>
              <a:cs typeface="Raleway Medium"/>
              <a:sym typeface="Raleway Medium"/>
            </a:endParaRPr>
          </a:p>
        </p:txBody>
      </p:sp>
      <p:sp>
        <p:nvSpPr>
          <p:cNvPr id="99" name="Google Shape;99;p16"/>
          <p:cNvSpPr txBox="1"/>
          <p:nvPr/>
        </p:nvSpPr>
        <p:spPr>
          <a:xfrm>
            <a:off x="306550" y="1684425"/>
            <a:ext cx="3379500" cy="1637700"/>
          </a:xfrm>
          <a:prstGeom prst="rect">
            <a:avLst/>
          </a:prstGeom>
          <a:solidFill>
            <a:srgbClr val="D0E0E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tr-TR" sz="1800">
                <a:solidFill>
                  <a:srgbClr val="CC4125"/>
                </a:solidFill>
                <a:latin typeface="Roboto Mono"/>
                <a:ea typeface="Roboto Mono"/>
                <a:cs typeface="Roboto Mono"/>
                <a:sym typeface="Roboto Mono"/>
              </a:rPr>
              <a:t>while [[ &lt;some test&gt; ]]</a:t>
            </a:r>
            <a:endParaRPr b="1" sz="1800">
              <a:solidFill>
                <a:srgbClr val="CC4125"/>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b="1" lang="tr-TR" sz="1800">
                <a:solidFill>
                  <a:srgbClr val="CC4125"/>
                </a:solidFill>
                <a:latin typeface="Roboto Mono"/>
                <a:ea typeface="Roboto Mono"/>
                <a:cs typeface="Roboto Mono"/>
                <a:sym typeface="Roboto Mono"/>
              </a:rPr>
              <a:t>do</a:t>
            </a:r>
            <a:endParaRPr b="1" sz="1800">
              <a:solidFill>
                <a:srgbClr val="CC4125"/>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b="1" lang="tr-TR" sz="1800">
                <a:latin typeface="Roboto Mono"/>
                <a:ea typeface="Roboto Mono"/>
                <a:cs typeface="Roboto Mono"/>
                <a:sym typeface="Roboto Mono"/>
              </a:rPr>
              <a:t>  &lt;commands&gt;</a:t>
            </a:r>
            <a:endParaRPr b="1" sz="1800">
              <a:solidFill>
                <a:srgbClr val="CC4125"/>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b="1" lang="tr-TR" sz="1800">
                <a:solidFill>
                  <a:srgbClr val="CC4125"/>
                </a:solidFill>
                <a:latin typeface="Roboto Mono"/>
                <a:ea typeface="Roboto Mono"/>
                <a:cs typeface="Roboto Mono"/>
                <a:sym typeface="Roboto Mono"/>
              </a:rPr>
              <a:t>done</a:t>
            </a:r>
            <a:endParaRPr b="1" sz="1800">
              <a:solidFill>
                <a:srgbClr val="CC4125"/>
              </a:solidFill>
              <a:latin typeface="Roboto Mono"/>
              <a:ea typeface="Roboto Mono"/>
              <a:cs typeface="Roboto Mono"/>
              <a:sym typeface="Roboto Mono"/>
            </a:endParaRPr>
          </a:p>
        </p:txBody>
      </p:sp>
      <p:sp>
        <p:nvSpPr>
          <p:cNvPr id="100" name="Google Shape;100;p16"/>
          <p:cNvSpPr txBox="1"/>
          <p:nvPr/>
        </p:nvSpPr>
        <p:spPr>
          <a:xfrm>
            <a:off x="3868975" y="1411500"/>
            <a:ext cx="2765400" cy="23205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tr-TR" sz="1050">
                <a:solidFill>
                  <a:srgbClr val="6A9955"/>
                </a:solidFill>
                <a:highlight>
                  <a:srgbClr val="1E1E1E"/>
                </a:highlight>
                <a:latin typeface="Courier New"/>
                <a:ea typeface="Courier New"/>
                <a:cs typeface="Courier New"/>
                <a:sym typeface="Courier New"/>
              </a:rPr>
              <a:t>#!/bin/bash</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number=1</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C586C0"/>
                </a:solidFill>
                <a:highlight>
                  <a:srgbClr val="1E1E1E"/>
                </a:highlight>
                <a:latin typeface="Courier New"/>
                <a:ea typeface="Courier New"/>
                <a:cs typeface="Courier New"/>
                <a:sym typeface="Courier New"/>
              </a:rPr>
              <a:t>while</a:t>
            </a:r>
            <a:r>
              <a:rPr lang="tr-TR" sz="1050">
                <a:solidFill>
                  <a:srgbClr val="D4D4D4"/>
                </a:solidFill>
                <a:highlight>
                  <a:srgbClr val="1E1E1E"/>
                </a:highlight>
                <a:latin typeface="Courier New"/>
                <a:ea typeface="Courier New"/>
                <a:cs typeface="Courier New"/>
                <a:sym typeface="Courier New"/>
              </a:rPr>
              <a:t> [[ </a:t>
            </a:r>
            <a:r>
              <a:rPr lang="tr-TR" sz="1050">
                <a:solidFill>
                  <a:srgbClr val="9CDCFE"/>
                </a:solidFill>
                <a:highlight>
                  <a:srgbClr val="1E1E1E"/>
                </a:highlight>
                <a:latin typeface="Courier New"/>
                <a:ea typeface="Courier New"/>
                <a:cs typeface="Courier New"/>
                <a:sym typeface="Courier New"/>
              </a:rPr>
              <a:t>$number</a:t>
            </a:r>
            <a:r>
              <a:rPr lang="tr-TR" sz="1050">
                <a:solidFill>
                  <a:srgbClr val="D4D4D4"/>
                </a:solidFill>
                <a:highlight>
                  <a:srgbClr val="1E1E1E"/>
                </a:highlight>
                <a:latin typeface="Courier New"/>
                <a:ea typeface="Courier New"/>
                <a:cs typeface="Courier New"/>
                <a:sym typeface="Courier New"/>
              </a:rPr>
              <a:t> -le 10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C586C0"/>
                </a:solidFill>
                <a:highlight>
                  <a:srgbClr val="1E1E1E"/>
                </a:highlight>
                <a:latin typeface="Courier New"/>
                <a:ea typeface="Courier New"/>
                <a:cs typeface="Courier New"/>
                <a:sym typeface="Courier New"/>
              </a:rPr>
              <a:t>do</a:t>
            </a:r>
            <a:endParaRPr sz="105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a:t>
            </a:r>
            <a:r>
              <a:rPr lang="tr-TR" sz="1050">
                <a:solidFill>
                  <a:srgbClr val="DCDCAA"/>
                </a:solidFill>
                <a:highlight>
                  <a:srgbClr val="1E1E1E"/>
                </a:highlight>
                <a:latin typeface="Courier New"/>
                <a:ea typeface="Courier New"/>
                <a:cs typeface="Courier New"/>
                <a:sym typeface="Courier New"/>
              </a:rPr>
              <a:t>echo</a:t>
            </a:r>
            <a:r>
              <a:rPr lang="tr-TR" sz="1050">
                <a:solidFill>
                  <a:srgbClr val="D4D4D4"/>
                </a:solidFill>
                <a:highlight>
                  <a:srgbClr val="1E1E1E"/>
                </a:highlight>
                <a:latin typeface="Courier New"/>
                <a:ea typeface="Courier New"/>
                <a:cs typeface="Courier New"/>
                <a:sym typeface="Courier New"/>
              </a:rPr>
              <a:t> </a:t>
            </a:r>
            <a:r>
              <a:rPr lang="tr-TR" sz="1050">
                <a:solidFill>
                  <a:srgbClr val="9CDCFE"/>
                </a:solidFill>
                <a:highlight>
                  <a:srgbClr val="1E1E1E"/>
                </a:highlight>
                <a:latin typeface="Courier New"/>
                <a:ea typeface="Courier New"/>
                <a:cs typeface="Courier New"/>
                <a:sym typeface="Courier New"/>
              </a:rPr>
              <a:t>$number</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a:t>
            </a:r>
            <a:r>
              <a:rPr lang="tr-TR" sz="1050">
                <a:solidFill>
                  <a:srgbClr val="CE9178"/>
                </a:solidFill>
                <a:highlight>
                  <a:srgbClr val="1E1E1E"/>
                </a:highlight>
                <a:latin typeface="Courier New"/>
                <a:ea typeface="Courier New"/>
                <a:cs typeface="Courier New"/>
                <a:sym typeface="Courier New"/>
              </a:rPr>
              <a:t>((number</a:t>
            </a:r>
            <a:r>
              <a:rPr lang="tr-TR" sz="1050">
                <a:solidFill>
                  <a:srgbClr val="D4D4D4"/>
                </a:solidFill>
                <a:highlight>
                  <a:srgbClr val="1E1E1E"/>
                </a:highlight>
                <a:latin typeface="Courier New"/>
                <a:ea typeface="Courier New"/>
                <a:cs typeface="Courier New"/>
                <a:sym typeface="Courier New"/>
              </a:rPr>
              <a:t>++</a:t>
            </a:r>
            <a:r>
              <a:rPr lang="tr-TR" sz="1050">
                <a:solidFill>
                  <a:srgbClr val="CE9178"/>
                </a:solidFill>
                <a:highlight>
                  <a:srgbClr val="1E1E1E"/>
                </a:highlight>
                <a:latin typeface="Courier New"/>
                <a:ea typeface="Courier New"/>
                <a:cs typeface="Courier New"/>
                <a:sym typeface="Courier New"/>
              </a:rPr>
              <a: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C586C0"/>
                </a:solidFill>
                <a:highlight>
                  <a:srgbClr val="1E1E1E"/>
                </a:highlight>
                <a:latin typeface="Courier New"/>
                <a:ea typeface="Courier New"/>
                <a:cs typeface="Courier New"/>
                <a:sym typeface="Courier New"/>
              </a:rPr>
              <a:t>done</a:t>
            </a:r>
            <a:endParaRPr sz="105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CDCAA"/>
                </a:solidFill>
                <a:highlight>
                  <a:srgbClr val="1E1E1E"/>
                </a:highlight>
                <a:latin typeface="Courier New"/>
                <a:ea typeface="Courier New"/>
                <a:cs typeface="Courier New"/>
                <a:sym typeface="Courier New"/>
              </a:rPr>
              <a:t>echo</a:t>
            </a:r>
            <a:r>
              <a:rPr lang="tr-TR" sz="1050">
                <a:solidFill>
                  <a:srgbClr val="D4D4D4"/>
                </a:solidFill>
                <a:highlight>
                  <a:srgbClr val="1E1E1E"/>
                </a:highlight>
                <a:latin typeface="Courier New"/>
                <a:ea typeface="Courier New"/>
                <a:cs typeface="Courier New"/>
                <a:sym typeface="Courier New"/>
              </a:rPr>
              <a:t> </a:t>
            </a:r>
            <a:r>
              <a:rPr lang="tr-TR" sz="1050">
                <a:solidFill>
                  <a:srgbClr val="CE9178"/>
                </a:solidFill>
                <a:highlight>
                  <a:srgbClr val="1E1E1E"/>
                </a:highlight>
                <a:latin typeface="Courier New"/>
                <a:ea typeface="Courier New"/>
                <a:cs typeface="Courier New"/>
                <a:sym typeface="Courier New"/>
              </a:rPr>
              <a:t>"Now, number is </a:t>
            </a:r>
            <a:r>
              <a:rPr lang="tr-TR" sz="1050">
                <a:solidFill>
                  <a:srgbClr val="9CDCFE"/>
                </a:solidFill>
                <a:highlight>
                  <a:srgbClr val="1E1E1E"/>
                </a:highlight>
                <a:latin typeface="Courier New"/>
                <a:ea typeface="Courier New"/>
                <a:cs typeface="Courier New"/>
                <a:sym typeface="Courier New"/>
              </a:rPr>
              <a:t>$number</a:t>
            </a:r>
            <a:r>
              <a:rPr lang="tr-TR" sz="1050">
                <a:solidFill>
                  <a:srgbClr val="CE9178"/>
                </a:solidFill>
                <a:highlight>
                  <a:srgbClr val="1E1E1E"/>
                </a:highlight>
                <a:latin typeface="Courier New"/>
                <a:ea typeface="Courier New"/>
                <a:cs typeface="Courier New"/>
                <a:sym typeface="Courier New"/>
              </a:rPr>
              <a:t>"</a:t>
            </a:r>
            <a:endParaRPr sz="1050">
              <a:solidFill>
                <a:srgbClr val="CE9178"/>
              </a:solidFill>
              <a:highlight>
                <a:srgbClr val="1E1E1E"/>
              </a:highlight>
              <a:latin typeface="Courier New"/>
              <a:ea typeface="Courier New"/>
              <a:cs typeface="Courier New"/>
              <a:sym typeface="Courier New"/>
            </a:endParaRPr>
          </a:p>
        </p:txBody>
      </p:sp>
      <p:sp>
        <p:nvSpPr>
          <p:cNvPr id="101" name="Google Shape;101;p16"/>
          <p:cNvSpPr txBox="1"/>
          <p:nvPr/>
        </p:nvSpPr>
        <p:spPr>
          <a:xfrm>
            <a:off x="6810766" y="1305911"/>
            <a:ext cx="2001300" cy="27705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a:solidFill>
                  <a:srgbClr val="FFFFFF"/>
                </a:solidFill>
              </a:rPr>
              <a:t>$./while-loops.sh </a:t>
            </a:r>
            <a:endParaRPr>
              <a:solidFill>
                <a:srgbClr val="FFFFFF"/>
              </a:solidFill>
            </a:endParaRPr>
          </a:p>
          <a:p>
            <a:pPr indent="0" lvl="0" marL="0" rtl="0" algn="l">
              <a:spcBef>
                <a:spcPts val="0"/>
              </a:spcBef>
              <a:spcAft>
                <a:spcPts val="0"/>
              </a:spcAft>
              <a:buNone/>
            </a:pPr>
            <a:r>
              <a:rPr lang="tr-TR">
                <a:solidFill>
                  <a:srgbClr val="FFFFFF"/>
                </a:solidFill>
              </a:rPr>
              <a:t>1</a:t>
            </a:r>
            <a:endParaRPr>
              <a:solidFill>
                <a:srgbClr val="FFFFFF"/>
              </a:solidFill>
            </a:endParaRPr>
          </a:p>
          <a:p>
            <a:pPr indent="0" lvl="0" marL="0" rtl="0" algn="l">
              <a:spcBef>
                <a:spcPts val="0"/>
              </a:spcBef>
              <a:spcAft>
                <a:spcPts val="0"/>
              </a:spcAft>
              <a:buNone/>
            </a:pPr>
            <a:r>
              <a:rPr lang="tr-TR">
                <a:solidFill>
                  <a:srgbClr val="FFFFFF"/>
                </a:solidFill>
              </a:rPr>
              <a:t>2</a:t>
            </a:r>
            <a:endParaRPr>
              <a:solidFill>
                <a:srgbClr val="FFFFFF"/>
              </a:solidFill>
            </a:endParaRPr>
          </a:p>
          <a:p>
            <a:pPr indent="0" lvl="0" marL="0" rtl="0" algn="l">
              <a:spcBef>
                <a:spcPts val="0"/>
              </a:spcBef>
              <a:spcAft>
                <a:spcPts val="0"/>
              </a:spcAft>
              <a:buNone/>
            </a:pPr>
            <a:r>
              <a:rPr lang="tr-TR">
                <a:solidFill>
                  <a:srgbClr val="FFFFFF"/>
                </a:solidFill>
              </a:rPr>
              <a:t>3</a:t>
            </a:r>
            <a:endParaRPr>
              <a:solidFill>
                <a:srgbClr val="FFFFFF"/>
              </a:solidFill>
            </a:endParaRPr>
          </a:p>
          <a:p>
            <a:pPr indent="0" lvl="0" marL="0" rtl="0" algn="l">
              <a:spcBef>
                <a:spcPts val="0"/>
              </a:spcBef>
              <a:spcAft>
                <a:spcPts val="0"/>
              </a:spcAft>
              <a:buNone/>
            </a:pPr>
            <a:r>
              <a:rPr lang="tr-TR">
                <a:solidFill>
                  <a:srgbClr val="FFFFFF"/>
                </a:solidFill>
              </a:rPr>
              <a:t>4</a:t>
            </a:r>
            <a:endParaRPr>
              <a:solidFill>
                <a:srgbClr val="FFFFFF"/>
              </a:solidFill>
            </a:endParaRPr>
          </a:p>
          <a:p>
            <a:pPr indent="0" lvl="0" marL="0" rtl="0" algn="l">
              <a:spcBef>
                <a:spcPts val="0"/>
              </a:spcBef>
              <a:spcAft>
                <a:spcPts val="0"/>
              </a:spcAft>
              <a:buNone/>
            </a:pPr>
            <a:r>
              <a:rPr lang="tr-TR">
                <a:solidFill>
                  <a:srgbClr val="FFFFFF"/>
                </a:solidFill>
              </a:rPr>
              <a:t>5</a:t>
            </a:r>
            <a:endParaRPr>
              <a:solidFill>
                <a:srgbClr val="FFFFFF"/>
              </a:solidFill>
            </a:endParaRPr>
          </a:p>
          <a:p>
            <a:pPr indent="0" lvl="0" marL="0" rtl="0" algn="l">
              <a:spcBef>
                <a:spcPts val="0"/>
              </a:spcBef>
              <a:spcAft>
                <a:spcPts val="0"/>
              </a:spcAft>
              <a:buNone/>
            </a:pPr>
            <a:r>
              <a:rPr lang="tr-TR">
                <a:solidFill>
                  <a:srgbClr val="FFFFFF"/>
                </a:solidFill>
              </a:rPr>
              <a:t>6</a:t>
            </a:r>
            <a:endParaRPr>
              <a:solidFill>
                <a:srgbClr val="FFFFFF"/>
              </a:solidFill>
            </a:endParaRPr>
          </a:p>
          <a:p>
            <a:pPr indent="0" lvl="0" marL="0" rtl="0" algn="l">
              <a:spcBef>
                <a:spcPts val="0"/>
              </a:spcBef>
              <a:spcAft>
                <a:spcPts val="0"/>
              </a:spcAft>
              <a:buNone/>
            </a:pPr>
            <a:r>
              <a:rPr lang="tr-TR">
                <a:solidFill>
                  <a:srgbClr val="FFFFFF"/>
                </a:solidFill>
              </a:rPr>
              <a:t>7</a:t>
            </a:r>
            <a:endParaRPr>
              <a:solidFill>
                <a:srgbClr val="FFFFFF"/>
              </a:solidFill>
            </a:endParaRPr>
          </a:p>
          <a:p>
            <a:pPr indent="0" lvl="0" marL="0" rtl="0" algn="l">
              <a:spcBef>
                <a:spcPts val="0"/>
              </a:spcBef>
              <a:spcAft>
                <a:spcPts val="0"/>
              </a:spcAft>
              <a:buNone/>
            </a:pPr>
            <a:r>
              <a:rPr lang="tr-TR">
                <a:solidFill>
                  <a:srgbClr val="FFFFFF"/>
                </a:solidFill>
              </a:rPr>
              <a:t>8</a:t>
            </a:r>
            <a:endParaRPr>
              <a:solidFill>
                <a:srgbClr val="FFFFFF"/>
              </a:solidFill>
            </a:endParaRPr>
          </a:p>
          <a:p>
            <a:pPr indent="0" lvl="0" marL="0" rtl="0" algn="l">
              <a:spcBef>
                <a:spcPts val="0"/>
              </a:spcBef>
              <a:spcAft>
                <a:spcPts val="0"/>
              </a:spcAft>
              <a:buNone/>
            </a:pPr>
            <a:r>
              <a:rPr lang="tr-TR">
                <a:solidFill>
                  <a:srgbClr val="FFFFFF"/>
                </a:solidFill>
              </a:rPr>
              <a:t>9</a:t>
            </a:r>
            <a:endParaRPr>
              <a:solidFill>
                <a:srgbClr val="FFFFFF"/>
              </a:solidFill>
            </a:endParaRPr>
          </a:p>
          <a:p>
            <a:pPr indent="0" lvl="0" marL="0" rtl="0" algn="l">
              <a:spcBef>
                <a:spcPts val="0"/>
              </a:spcBef>
              <a:spcAft>
                <a:spcPts val="0"/>
              </a:spcAft>
              <a:buNone/>
            </a:pPr>
            <a:r>
              <a:rPr lang="tr-TR">
                <a:solidFill>
                  <a:srgbClr val="FFFFFF"/>
                </a:solidFill>
              </a:rPr>
              <a:t>10</a:t>
            </a:r>
            <a:endParaRPr>
              <a:solidFill>
                <a:srgbClr val="FFFFFF"/>
              </a:solidFill>
            </a:endParaRPr>
          </a:p>
          <a:p>
            <a:pPr indent="0" lvl="0" marL="0" rtl="0" algn="l">
              <a:spcBef>
                <a:spcPts val="0"/>
              </a:spcBef>
              <a:spcAft>
                <a:spcPts val="0"/>
              </a:spcAft>
              <a:buNone/>
            </a:pPr>
            <a:r>
              <a:rPr lang="tr-TR">
                <a:solidFill>
                  <a:srgbClr val="FFFFFF"/>
                </a:solidFill>
              </a:rPr>
              <a:t>Now, number is 11</a:t>
            </a:r>
            <a:endParaRPr>
              <a:solidFill>
                <a:srgbClr val="FFFFFF"/>
              </a:solidFill>
            </a:endParaRPr>
          </a:p>
        </p:txBody>
      </p:sp>
      <p:sp>
        <p:nvSpPr>
          <p:cNvPr id="102" name="Google Shape;102;p16"/>
          <p:cNvSpPr txBox="1"/>
          <p:nvPr/>
        </p:nvSpPr>
        <p:spPr>
          <a:xfrm>
            <a:off x="6775825" y="846225"/>
            <a:ext cx="200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1800">
                <a:solidFill>
                  <a:srgbClr val="3A3F50"/>
                </a:solidFill>
                <a:latin typeface="Barlow"/>
                <a:ea typeface="Barlow"/>
                <a:cs typeface="Barlow"/>
                <a:sym typeface="Barlow"/>
              </a:rPr>
              <a:t>Output:</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08" name="Google Shape;108;p17"/>
          <p:cNvSpPr/>
          <p:nvPr/>
        </p:nvSpPr>
        <p:spPr>
          <a:xfrm>
            <a:off x="5838708" y="1842887"/>
            <a:ext cx="1270500" cy="512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7"/>
          <p:cNvSpPr/>
          <p:nvPr/>
        </p:nvSpPr>
        <p:spPr>
          <a:xfrm>
            <a:off x="288363" y="4712969"/>
            <a:ext cx="1017300" cy="46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7"/>
          <p:cNvSpPr txBox="1"/>
          <p:nvPr/>
        </p:nvSpPr>
        <p:spPr>
          <a:xfrm>
            <a:off x="431800" y="173800"/>
            <a:ext cx="5640900" cy="626400"/>
          </a:xfrm>
          <a:prstGeom prst="rect">
            <a:avLst/>
          </a:prstGeom>
          <a:noFill/>
          <a:ln>
            <a:noFill/>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tr-TR" sz="4000">
                <a:solidFill>
                  <a:srgbClr val="741B47"/>
                </a:solidFill>
                <a:latin typeface="Raleway Medium"/>
                <a:ea typeface="Raleway Medium"/>
                <a:cs typeface="Raleway Medium"/>
                <a:sym typeface="Raleway Medium"/>
              </a:rPr>
              <a:t>Until</a:t>
            </a:r>
            <a:r>
              <a:rPr lang="tr-TR" sz="4000">
                <a:solidFill>
                  <a:srgbClr val="741B47"/>
                </a:solidFill>
                <a:latin typeface="Raleway Medium"/>
                <a:ea typeface="Raleway Medium"/>
                <a:cs typeface="Raleway Medium"/>
                <a:sym typeface="Raleway Medium"/>
              </a:rPr>
              <a:t> loops</a:t>
            </a:r>
            <a:endParaRPr sz="4000">
              <a:solidFill>
                <a:srgbClr val="741B47"/>
              </a:solidFill>
              <a:latin typeface="Raleway Medium"/>
              <a:ea typeface="Raleway Medium"/>
              <a:cs typeface="Raleway Medium"/>
              <a:sym typeface="Raleway Medium"/>
            </a:endParaRPr>
          </a:p>
        </p:txBody>
      </p:sp>
      <p:sp>
        <p:nvSpPr>
          <p:cNvPr id="111" name="Google Shape;111;p17"/>
          <p:cNvSpPr txBox="1"/>
          <p:nvPr/>
        </p:nvSpPr>
        <p:spPr>
          <a:xfrm>
            <a:off x="306550" y="1684425"/>
            <a:ext cx="3405600" cy="1637700"/>
          </a:xfrm>
          <a:prstGeom prst="rect">
            <a:avLst/>
          </a:prstGeom>
          <a:solidFill>
            <a:srgbClr val="D0E0E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tr-TR" sz="1800">
                <a:solidFill>
                  <a:srgbClr val="CC4125"/>
                </a:solidFill>
                <a:latin typeface="Roboto Mono"/>
                <a:ea typeface="Roboto Mono"/>
                <a:cs typeface="Roboto Mono"/>
                <a:sym typeface="Roboto Mono"/>
              </a:rPr>
              <a:t>until</a:t>
            </a:r>
            <a:r>
              <a:rPr b="1" lang="tr-TR" sz="1800">
                <a:solidFill>
                  <a:srgbClr val="CC4125"/>
                </a:solidFill>
                <a:latin typeface="Roboto Mono"/>
                <a:ea typeface="Roboto Mono"/>
                <a:cs typeface="Roboto Mono"/>
                <a:sym typeface="Roboto Mono"/>
              </a:rPr>
              <a:t> [[ &lt;some test&gt; ]]</a:t>
            </a:r>
            <a:endParaRPr b="1" sz="1800">
              <a:solidFill>
                <a:srgbClr val="CC4125"/>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b="1" lang="tr-TR" sz="1800">
                <a:solidFill>
                  <a:srgbClr val="CC4125"/>
                </a:solidFill>
                <a:latin typeface="Roboto Mono"/>
                <a:ea typeface="Roboto Mono"/>
                <a:cs typeface="Roboto Mono"/>
                <a:sym typeface="Roboto Mono"/>
              </a:rPr>
              <a:t>do</a:t>
            </a:r>
            <a:endParaRPr b="1" sz="1800">
              <a:solidFill>
                <a:srgbClr val="CC4125"/>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b="1" lang="tr-TR" sz="1800">
                <a:latin typeface="Roboto Mono"/>
                <a:ea typeface="Roboto Mono"/>
                <a:cs typeface="Roboto Mono"/>
                <a:sym typeface="Roboto Mono"/>
              </a:rPr>
              <a:t>  &lt;commands&gt;</a:t>
            </a:r>
            <a:endParaRPr b="1" sz="1800">
              <a:solidFill>
                <a:srgbClr val="CC4125"/>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b="1" lang="tr-TR" sz="1800">
                <a:solidFill>
                  <a:srgbClr val="CC4125"/>
                </a:solidFill>
                <a:latin typeface="Roboto Mono"/>
                <a:ea typeface="Roboto Mono"/>
                <a:cs typeface="Roboto Mono"/>
                <a:sym typeface="Roboto Mono"/>
              </a:rPr>
              <a:t>done</a:t>
            </a:r>
            <a:endParaRPr b="1" sz="1800">
              <a:solidFill>
                <a:srgbClr val="CC4125"/>
              </a:solidFill>
              <a:latin typeface="Roboto Mono"/>
              <a:ea typeface="Roboto Mono"/>
              <a:cs typeface="Roboto Mono"/>
              <a:sym typeface="Roboto Mono"/>
            </a:endParaRPr>
          </a:p>
        </p:txBody>
      </p:sp>
      <p:sp>
        <p:nvSpPr>
          <p:cNvPr id="112" name="Google Shape;112;p17"/>
          <p:cNvSpPr txBox="1"/>
          <p:nvPr/>
        </p:nvSpPr>
        <p:spPr>
          <a:xfrm>
            <a:off x="3767475" y="1411500"/>
            <a:ext cx="2765400" cy="23205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tr-TR" sz="1050">
                <a:solidFill>
                  <a:srgbClr val="6A9955"/>
                </a:solidFill>
                <a:highlight>
                  <a:srgbClr val="1E1E1E"/>
                </a:highlight>
                <a:latin typeface="Courier New"/>
                <a:ea typeface="Courier New"/>
                <a:cs typeface="Courier New"/>
                <a:sym typeface="Courier New"/>
              </a:rPr>
              <a:t>#!/bin/bash</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number=1</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C586C0"/>
                </a:solidFill>
                <a:highlight>
                  <a:srgbClr val="1E1E1E"/>
                </a:highlight>
                <a:latin typeface="Courier New"/>
                <a:ea typeface="Courier New"/>
                <a:cs typeface="Courier New"/>
                <a:sym typeface="Courier New"/>
              </a:rPr>
              <a:t>until</a:t>
            </a:r>
            <a:r>
              <a:rPr lang="tr-TR" sz="1050">
                <a:solidFill>
                  <a:srgbClr val="D4D4D4"/>
                </a:solidFill>
                <a:highlight>
                  <a:srgbClr val="1E1E1E"/>
                </a:highlight>
                <a:latin typeface="Courier New"/>
                <a:ea typeface="Courier New"/>
                <a:cs typeface="Courier New"/>
                <a:sym typeface="Courier New"/>
              </a:rPr>
              <a:t> [[ </a:t>
            </a:r>
            <a:r>
              <a:rPr lang="tr-TR" sz="1050">
                <a:solidFill>
                  <a:srgbClr val="9CDCFE"/>
                </a:solidFill>
                <a:highlight>
                  <a:srgbClr val="1E1E1E"/>
                </a:highlight>
                <a:latin typeface="Courier New"/>
                <a:ea typeface="Courier New"/>
                <a:cs typeface="Courier New"/>
                <a:sym typeface="Courier New"/>
              </a:rPr>
              <a:t>$number</a:t>
            </a:r>
            <a:r>
              <a:rPr lang="tr-TR" sz="1050">
                <a:solidFill>
                  <a:srgbClr val="D4D4D4"/>
                </a:solidFill>
                <a:highlight>
                  <a:srgbClr val="1E1E1E"/>
                </a:highlight>
                <a:latin typeface="Courier New"/>
                <a:ea typeface="Courier New"/>
                <a:cs typeface="Courier New"/>
                <a:sym typeface="Courier New"/>
              </a:rPr>
              <a:t> -ge 10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C586C0"/>
                </a:solidFill>
                <a:highlight>
                  <a:srgbClr val="1E1E1E"/>
                </a:highlight>
                <a:latin typeface="Courier New"/>
                <a:ea typeface="Courier New"/>
                <a:cs typeface="Courier New"/>
                <a:sym typeface="Courier New"/>
              </a:rPr>
              <a:t>do</a:t>
            </a:r>
            <a:endParaRPr sz="105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a:t>
            </a:r>
            <a:r>
              <a:rPr lang="tr-TR" sz="1050">
                <a:solidFill>
                  <a:srgbClr val="DCDCAA"/>
                </a:solidFill>
                <a:highlight>
                  <a:srgbClr val="1E1E1E"/>
                </a:highlight>
                <a:latin typeface="Courier New"/>
                <a:ea typeface="Courier New"/>
                <a:cs typeface="Courier New"/>
                <a:sym typeface="Courier New"/>
              </a:rPr>
              <a:t>echo</a:t>
            </a:r>
            <a:r>
              <a:rPr lang="tr-TR" sz="1050">
                <a:solidFill>
                  <a:srgbClr val="D4D4D4"/>
                </a:solidFill>
                <a:highlight>
                  <a:srgbClr val="1E1E1E"/>
                </a:highlight>
                <a:latin typeface="Courier New"/>
                <a:ea typeface="Courier New"/>
                <a:cs typeface="Courier New"/>
                <a:sym typeface="Courier New"/>
              </a:rPr>
              <a:t> </a:t>
            </a:r>
            <a:r>
              <a:rPr lang="tr-TR" sz="1050">
                <a:solidFill>
                  <a:srgbClr val="9CDCFE"/>
                </a:solidFill>
                <a:highlight>
                  <a:srgbClr val="1E1E1E"/>
                </a:highlight>
                <a:latin typeface="Courier New"/>
                <a:ea typeface="Courier New"/>
                <a:cs typeface="Courier New"/>
                <a:sym typeface="Courier New"/>
              </a:rPr>
              <a:t>$number</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a:t>
            </a:r>
            <a:r>
              <a:rPr lang="tr-TR" sz="1050">
                <a:solidFill>
                  <a:srgbClr val="CE9178"/>
                </a:solidFill>
                <a:highlight>
                  <a:srgbClr val="1E1E1E"/>
                </a:highlight>
                <a:latin typeface="Courier New"/>
                <a:ea typeface="Courier New"/>
                <a:cs typeface="Courier New"/>
                <a:sym typeface="Courier New"/>
              </a:rPr>
              <a:t>((number</a:t>
            </a:r>
            <a:r>
              <a:rPr lang="tr-TR" sz="1050">
                <a:solidFill>
                  <a:srgbClr val="D4D4D4"/>
                </a:solidFill>
                <a:highlight>
                  <a:srgbClr val="1E1E1E"/>
                </a:highlight>
                <a:latin typeface="Courier New"/>
                <a:ea typeface="Courier New"/>
                <a:cs typeface="Courier New"/>
                <a:sym typeface="Courier New"/>
              </a:rPr>
              <a:t>++</a:t>
            </a:r>
            <a:r>
              <a:rPr lang="tr-TR" sz="1050">
                <a:solidFill>
                  <a:srgbClr val="CE9178"/>
                </a:solidFill>
                <a:highlight>
                  <a:srgbClr val="1E1E1E"/>
                </a:highlight>
                <a:latin typeface="Courier New"/>
                <a:ea typeface="Courier New"/>
                <a:cs typeface="Courier New"/>
                <a:sym typeface="Courier New"/>
              </a:rPr>
              <a: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C586C0"/>
                </a:solidFill>
                <a:highlight>
                  <a:srgbClr val="1E1E1E"/>
                </a:highlight>
                <a:latin typeface="Courier New"/>
                <a:ea typeface="Courier New"/>
                <a:cs typeface="Courier New"/>
                <a:sym typeface="Courier New"/>
              </a:rPr>
              <a:t>done</a:t>
            </a:r>
            <a:endParaRPr sz="105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CDCAA"/>
                </a:solidFill>
                <a:highlight>
                  <a:srgbClr val="1E1E1E"/>
                </a:highlight>
                <a:latin typeface="Courier New"/>
                <a:ea typeface="Courier New"/>
                <a:cs typeface="Courier New"/>
                <a:sym typeface="Courier New"/>
              </a:rPr>
              <a:t>echo</a:t>
            </a:r>
            <a:r>
              <a:rPr lang="tr-TR" sz="1050">
                <a:solidFill>
                  <a:srgbClr val="D4D4D4"/>
                </a:solidFill>
                <a:highlight>
                  <a:srgbClr val="1E1E1E"/>
                </a:highlight>
                <a:latin typeface="Courier New"/>
                <a:ea typeface="Courier New"/>
                <a:cs typeface="Courier New"/>
                <a:sym typeface="Courier New"/>
              </a:rPr>
              <a:t> </a:t>
            </a:r>
            <a:r>
              <a:rPr lang="tr-TR" sz="1050">
                <a:solidFill>
                  <a:srgbClr val="CE9178"/>
                </a:solidFill>
                <a:highlight>
                  <a:srgbClr val="1E1E1E"/>
                </a:highlight>
                <a:latin typeface="Courier New"/>
                <a:ea typeface="Courier New"/>
                <a:cs typeface="Courier New"/>
                <a:sym typeface="Courier New"/>
              </a:rPr>
              <a:t>"Now, number is </a:t>
            </a:r>
            <a:r>
              <a:rPr lang="tr-TR" sz="1050">
                <a:solidFill>
                  <a:srgbClr val="9CDCFE"/>
                </a:solidFill>
                <a:highlight>
                  <a:srgbClr val="1E1E1E"/>
                </a:highlight>
                <a:latin typeface="Courier New"/>
                <a:ea typeface="Courier New"/>
                <a:cs typeface="Courier New"/>
                <a:sym typeface="Courier New"/>
              </a:rPr>
              <a:t>$number</a:t>
            </a:r>
            <a:r>
              <a:rPr lang="tr-TR" sz="1050">
                <a:solidFill>
                  <a:srgbClr val="CE9178"/>
                </a:solidFill>
                <a:highlight>
                  <a:srgbClr val="1E1E1E"/>
                </a:highlight>
                <a:latin typeface="Courier New"/>
                <a:ea typeface="Courier New"/>
                <a:cs typeface="Courier New"/>
                <a:sym typeface="Courier New"/>
              </a:rPr>
              <a:t>"</a:t>
            </a:r>
            <a:endParaRPr sz="1050">
              <a:solidFill>
                <a:srgbClr val="6A9955"/>
              </a:solidFill>
              <a:highlight>
                <a:srgbClr val="1E1E1E"/>
              </a:highlight>
              <a:latin typeface="Courier New"/>
              <a:ea typeface="Courier New"/>
              <a:cs typeface="Courier New"/>
              <a:sym typeface="Courier New"/>
            </a:endParaRPr>
          </a:p>
        </p:txBody>
      </p:sp>
      <p:sp>
        <p:nvSpPr>
          <p:cNvPr id="113" name="Google Shape;113;p17"/>
          <p:cNvSpPr txBox="1"/>
          <p:nvPr/>
        </p:nvSpPr>
        <p:spPr>
          <a:xfrm>
            <a:off x="6588240" y="1305911"/>
            <a:ext cx="2349300" cy="25551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a:solidFill>
                  <a:srgbClr val="FFFFFF"/>
                </a:solidFill>
              </a:rPr>
              <a:t>$./until.sh </a:t>
            </a:r>
            <a:endParaRPr>
              <a:solidFill>
                <a:srgbClr val="FFFFFF"/>
              </a:solidFill>
            </a:endParaRPr>
          </a:p>
          <a:p>
            <a:pPr indent="0" lvl="0" marL="0" rtl="0" algn="l">
              <a:spcBef>
                <a:spcPts val="0"/>
              </a:spcBef>
              <a:spcAft>
                <a:spcPts val="0"/>
              </a:spcAft>
              <a:buNone/>
            </a:pPr>
            <a:r>
              <a:rPr lang="tr-TR">
                <a:solidFill>
                  <a:srgbClr val="FFFFFF"/>
                </a:solidFill>
              </a:rPr>
              <a:t>1</a:t>
            </a:r>
            <a:endParaRPr>
              <a:solidFill>
                <a:srgbClr val="FFFFFF"/>
              </a:solidFill>
            </a:endParaRPr>
          </a:p>
          <a:p>
            <a:pPr indent="0" lvl="0" marL="0" rtl="0" algn="l">
              <a:spcBef>
                <a:spcPts val="0"/>
              </a:spcBef>
              <a:spcAft>
                <a:spcPts val="0"/>
              </a:spcAft>
              <a:buNone/>
            </a:pPr>
            <a:r>
              <a:rPr lang="tr-TR">
                <a:solidFill>
                  <a:srgbClr val="FFFFFF"/>
                </a:solidFill>
              </a:rPr>
              <a:t>2</a:t>
            </a:r>
            <a:endParaRPr>
              <a:solidFill>
                <a:srgbClr val="FFFFFF"/>
              </a:solidFill>
            </a:endParaRPr>
          </a:p>
          <a:p>
            <a:pPr indent="0" lvl="0" marL="0" rtl="0" algn="l">
              <a:spcBef>
                <a:spcPts val="0"/>
              </a:spcBef>
              <a:spcAft>
                <a:spcPts val="0"/>
              </a:spcAft>
              <a:buNone/>
            </a:pPr>
            <a:r>
              <a:rPr lang="tr-TR">
                <a:solidFill>
                  <a:srgbClr val="FFFFFF"/>
                </a:solidFill>
              </a:rPr>
              <a:t>3</a:t>
            </a:r>
            <a:endParaRPr>
              <a:solidFill>
                <a:srgbClr val="FFFFFF"/>
              </a:solidFill>
            </a:endParaRPr>
          </a:p>
          <a:p>
            <a:pPr indent="0" lvl="0" marL="0" rtl="0" algn="l">
              <a:spcBef>
                <a:spcPts val="0"/>
              </a:spcBef>
              <a:spcAft>
                <a:spcPts val="0"/>
              </a:spcAft>
              <a:buNone/>
            </a:pPr>
            <a:r>
              <a:rPr lang="tr-TR">
                <a:solidFill>
                  <a:srgbClr val="FFFFFF"/>
                </a:solidFill>
              </a:rPr>
              <a:t>4</a:t>
            </a:r>
            <a:endParaRPr>
              <a:solidFill>
                <a:srgbClr val="FFFFFF"/>
              </a:solidFill>
            </a:endParaRPr>
          </a:p>
          <a:p>
            <a:pPr indent="0" lvl="0" marL="0" rtl="0" algn="l">
              <a:spcBef>
                <a:spcPts val="0"/>
              </a:spcBef>
              <a:spcAft>
                <a:spcPts val="0"/>
              </a:spcAft>
              <a:buNone/>
            </a:pPr>
            <a:r>
              <a:rPr lang="tr-TR">
                <a:solidFill>
                  <a:srgbClr val="FFFFFF"/>
                </a:solidFill>
              </a:rPr>
              <a:t>5</a:t>
            </a:r>
            <a:endParaRPr>
              <a:solidFill>
                <a:srgbClr val="FFFFFF"/>
              </a:solidFill>
            </a:endParaRPr>
          </a:p>
          <a:p>
            <a:pPr indent="0" lvl="0" marL="0" rtl="0" algn="l">
              <a:spcBef>
                <a:spcPts val="0"/>
              </a:spcBef>
              <a:spcAft>
                <a:spcPts val="0"/>
              </a:spcAft>
              <a:buNone/>
            </a:pPr>
            <a:r>
              <a:rPr lang="tr-TR">
                <a:solidFill>
                  <a:srgbClr val="FFFFFF"/>
                </a:solidFill>
              </a:rPr>
              <a:t>6</a:t>
            </a:r>
            <a:endParaRPr>
              <a:solidFill>
                <a:srgbClr val="FFFFFF"/>
              </a:solidFill>
            </a:endParaRPr>
          </a:p>
          <a:p>
            <a:pPr indent="0" lvl="0" marL="0" rtl="0" algn="l">
              <a:spcBef>
                <a:spcPts val="0"/>
              </a:spcBef>
              <a:spcAft>
                <a:spcPts val="0"/>
              </a:spcAft>
              <a:buNone/>
            </a:pPr>
            <a:r>
              <a:rPr lang="tr-TR">
                <a:solidFill>
                  <a:srgbClr val="FFFFFF"/>
                </a:solidFill>
              </a:rPr>
              <a:t>7</a:t>
            </a:r>
            <a:endParaRPr>
              <a:solidFill>
                <a:srgbClr val="FFFFFF"/>
              </a:solidFill>
            </a:endParaRPr>
          </a:p>
          <a:p>
            <a:pPr indent="0" lvl="0" marL="0" rtl="0" algn="l">
              <a:spcBef>
                <a:spcPts val="0"/>
              </a:spcBef>
              <a:spcAft>
                <a:spcPts val="0"/>
              </a:spcAft>
              <a:buNone/>
            </a:pPr>
            <a:r>
              <a:rPr lang="tr-TR">
                <a:solidFill>
                  <a:srgbClr val="FFFFFF"/>
                </a:solidFill>
              </a:rPr>
              <a:t>8</a:t>
            </a:r>
            <a:endParaRPr>
              <a:solidFill>
                <a:srgbClr val="FFFFFF"/>
              </a:solidFill>
            </a:endParaRPr>
          </a:p>
          <a:p>
            <a:pPr indent="0" lvl="0" marL="0" rtl="0" algn="l">
              <a:spcBef>
                <a:spcPts val="0"/>
              </a:spcBef>
              <a:spcAft>
                <a:spcPts val="0"/>
              </a:spcAft>
              <a:buNone/>
            </a:pPr>
            <a:r>
              <a:rPr lang="tr-TR">
                <a:solidFill>
                  <a:srgbClr val="FFFFFF"/>
                </a:solidFill>
              </a:rPr>
              <a:t>9</a:t>
            </a:r>
            <a:endParaRPr>
              <a:solidFill>
                <a:srgbClr val="FFFFFF"/>
              </a:solidFill>
            </a:endParaRPr>
          </a:p>
          <a:p>
            <a:pPr indent="0" lvl="0" marL="0" rtl="0" algn="l">
              <a:spcBef>
                <a:spcPts val="0"/>
              </a:spcBef>
              <a:spcAft>
                <a:spcPts val="0"/>
              </a:spcAft>
              <a:buNone/>
            </a:pPr>
            <a:r>
              <a:rPr lang="tr-TR">
                <a:solidFill>
                  <a:srgbClr val="FFFFFF"/>
                </a:solidFill>
              </a:rPr>
              <a:t>Now, number is 10</a:t>
            </a:r>
            <a:endParaRPr>
              <a:solidFill>
                <a:srgbClr val="FFFFFF"/>
              </a:solidFill>
            </a:endParaRPr>
          </a:p>
        </p:txBody>
      </p:sp>
      <p:sp>
        <p:nvSpPr>
          <p:cNvPr id="114" name="Google Shape;114;p17"/>
          <p:cNvSpPr txBox="1"/>
          <p:nvPr/>
        </p:nvSpPr>
        <p:spPr>
          <a:xfrm>
            <a:off x="6547225" y="846225"/>
            <a:ext cx="234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1800">
                <a:solidFill>
                  <a:srgbClr val="3A3F50"/>
                </a:solidFill>
                <a:latin typeface="Barlow"/>
                <a:ea typeface="Barlow"/>
                <a:cs typeface="Barlow"/>
                <a:sym typeface="Barlow"/>
              </a:rPr>
              <a:t>Output:</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20" name="Google Shape;120;p18"/>
          <p:cNvSpPr/>
          <p:nvPr/>
        </p:nvSpPr>
        <p:spPr>
          <a:xfrm>
            <a:off x="5838708" y="1842887"/>
            <a:ext cx="1270500" cy="512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8"/>
          <p:cNvSpPr/>
          <p:nvPr/>
        </p:nvSpPr>
        <p:spPr>
          <a:xfrm>
            <a:off x="288363" y="4712969"/>
            <a:ext cx="1017300" cy="46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8"/>
          <p:cNvSpPr txBox="1"/>
          <p:nvPr/>
        </p:nvSpPr>
        <p:spPr>
          <a:xfrm>
            <a:off x="431800" y="173800"/>
            <a:ext cx="5640900" cy="626400"/>
          </a:xfrm>
          <a:prstGeom prst="rect">
            <a:avLst/>
          </a:prstGeom>
          <a:noFill/>
          <a:ln>
            <a:noFill/>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tr-TR" sz="4000">
                <a:solidFill>
                  <a:srgbClr val="741B47"/>
                </a:solidFill>
                <a:latin typeface="Raleway Medium"/>
                <a:ea typeface="Raleway Medium"/>
                <a:cs typeface="Raleway Medium"/>
                <a:sym typeface="Raleway Medium"/>
              </a:rPr>
              <a:t>For</a:t>
            </a:r>
            <a:r>
              <a:rPr lang="tr-TR" sz="4000">
                <a:solidFill>
                  <a:srgbClr val="741B47"/>
                </a:solidFill>
                <a:latin typeface="Raleway Medium"/>
                <a:ea typeface="Raleway Medium"/>
                <a:cs typeface="Raleway Medium"/>
                <a:sym typeface="Raleway Medium"/>
              </a:rPr>
              <a:t> loops</a:t>
            </a:r>
            <a:endParaRPr sz="4000">
              <a:solidFill>
                <a:srgbClr val="741B47"/>
              </a:solidFill>
              <a:latin typeface="Raleway Medium"/>
              <a:ea typeface="Raleway Medium"/>
              <a:cs typeface="Raleway Medium"/>
              <a:sym typeface="Raleway Medium"/>
            </a:endParaRPr>
          </a:p>
        </p:txBody>
      </p:sp>
      <p:sp>
        <p:nvSpPr>
          <p:cNvPr id="123" name="Google Shape;123;p18"/>
          <p:cNvSpPr txBox="1"/>
          <p:nvPr/>
        </p:nvSpPr>
        <p:spPr>
          <a:xfrm>
            <a:off x="3334513" y="1404825"/>
            <a:ext cx="3045900" cy="18816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tr-TR" sz="1050">
                <a:solidFill>
                  <a:srgbClr val="6A9955"/>
                </a:solidFill>
                <a:highlight>
                  <a:srgbClr val="1E1E1E"/>
                </a:highlight>
                <a:latin typeface="Courier New"/>
                <a:ea typeface="Courier New"/>
                <a:cs typeface="Courier New"/>
                <a:sym typeface="Courier New"/>
              </a:rPr>
              <a:t>#!/bin/sh</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CDCAA"/>
                </a:solidFill>
                <a:highlight>
                  <a:srgbClr val="1E1E1E"/>
                </a:highlight>
                <a:latin typeface="Courier New"/>
                <a:ea typeface="Courier New"/>
                <a:cs typeface="Courier New"/>
                <a:sym typeface="Courier New"/>
              </a:rPr>
              <a:t>echo</a:t>
            </a:r>
            <a:r>
              <a:rPr lang="tr-TR" sz="1050">
                <a:solidFill>
                  <a:srgbClr val="D4D4D4"/>
                </a:solidFill>
                <a:highlight>
                  <a:srgbClr val="1E1E1E"/>
                </a:highlight>
                <a:latin typeface="Courier New"/>
                <a:ea typeface="Courier New"/>
                <a:cs typeface="Courier New"/>
                <a:sym typeface="Courier New"/>
              </a:rPr>
              <a:t> </a:t>
            </a:r>
            <a:r>
              <a:rPr lang="tr-TR" sz="1050">
                <a:solidFill>
                  <a:srgbClr val="CE9178"/>
                </a:solidFill>
                <a:highlight>
                  <a:srgbClr val="1E1E1E"/>
                </a:highlight>
                <a:latin typeface="Courier New"/>
                <a:ea typeface="Courier New"/>
                <a:cs typeface="Courier New"/>
                <a:sym typeface="Courier New"/>
              </a:rPr>
              <a:t>"Numbers:"</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C586C0"/>
                </a:solidFill>
                <a:highlight>
                  <a:srgbClr val="1E1E1E"/>
                </a:highlight>
                <a:latin typeface="Courier New"/>
                <a:ea typeface="Courier New"/>
                <a:cs typeface="Courier New"/>
                <a:sym typeface="Courier New"/>
              </a:rPr>
              <a:t>for</a:t>
            </a:r>
            <a:r>
              <a:rPr lang="tr-TR" sz="1050">
                <a:solidFill>
                  <a:srgbClr val="D4D4D4"/>
                </a:solidFill>
                <a:highlight>
                  <a:srgbClr val="1E1E1E"/>
                </a:highlight>
                <a:latin typeface="Courier New"/>
                <a:ea typeface="Courier New"/>
                <a:cs typeface="Courier New"/>
                <a:sym typeface="Courier New"/>
              </a:rPr>
              <a:t> </a:t>
            </a:r>
            <a:r>
              <a:rPr lang="tr-TR" sz="1050">
                <a:solidFill>
                  <a:srgbClr val="9CDCFE"/>
                </a:solidFill>
                <a:highlight>
                  <a:srgbClr val="1E1E1E"/>
                </a:highlight>
                <a:latin typeface="Courier New"/>
                <a:ea typeface="Courier New"/>
                <a:cs typeface="Courier New"/>
                <a:sym typeface="Courier New"/>
              </a:rPr>
              <a:t>number</a:t>
            </a:r>
            <a:r>
              <a:rPr lang="tr-TR" sz="1050">
                <a:solidFill>
                  <a:srgbClr val="D4D4D4"/>
                </a:solidFill>
                <a:highlight>
                  <a:srgbClr val="1E1E1E"/>
                </a:highlight>
                <a:latin typeface="Courier New"/>
                <a:ea typeface="Courier New"/>
                <a:cs typeface="Courier New"/>
                <a:sym typeface="Courier New"/>
              </a:rPr>
              <a:t> </a:t>
            </a:r>
            <a:r>
              <a:rPr lang="tr-TR" sz="1050">
                <a:solidFill>
                  <a:srgbClr val="C586C0"/>
                </a:solidFill>
                <a:highlight>
                  <a:srgbClr val="1E1E1E"/>
                </a:highlight>
                <a:latin typeface="Courier New"/>
                <a:ea typeface="Courier New"/>
                <a:cs typeface="Courier New"/>
                <a:sym typeface="Courier New"/>
              </a:rPr>
              <a:t>in</a:t>
            </a:r>
            <a:r>
              <a:rPr lang="tr-TR" sz="1050">
                <a:solidFill>
                  <a:srgbClr val="D4D4D4"/>
                </a:solidFill>
                <a:highlight>
                  <a:srgbClr val="1E1E1E"/>
                </a:highlight>
                <a:latin typeface="Courier New"/>
                <a:ea typeface="Courier New"/>
                <a:cs typeface="Courier New"/>
                <a:sym typeface="Courier New"/>
              </a:rPr>
              <a:t> 0 1 2 3 4 5 6 7 8 9</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C586C0"/>
                </a:solidFill>
                <a:highlight>
                  <a:srgbClr val="1E1E1E"/>
                </a:highlight>
                <a:latin typeface="Courier New"/>
                <a:ea typeface="Courier New"/>
                <a:cs typeface="Courier New"/>
                <a:sym typeface="Courier New"/>
              </a:rPr>
              <a:t>do</a:t>
            </a:r>
            <a:endParaRPr sz="105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a:t>
            </a:r>
            <a:r>
              <a:rPr lang="tr-TR" sz="1050">
                <a:solidFill>
                  <a:srgbClr val="DCDCAA"/>
                </a:solidFill>
                <a:highlight>
                  <a:srgbClr val="1E1E1E"/>
                </a:highlight>
                <a:latin typeface="Courier New"/>
                <a:ea typeface="Courier New"/>
                <a:cs typeface="Courier New"/>
                <a:sym typeface="Courier New"/>
              </a:rPr>
              <a:t>echo</a:t>
            </a:r>
            <a:r>
              <a:rPr lang="tr-TR" sz="1050">
                <a:solidFill>
                  <a:srgbClr val="D4D4D4"/>
                </a:solidFill>
                <a:highlight>
                  <a:srgbClr val="1E1E1E"/>
                </a:highlight>
                <a:latin typeface="Courier New"/>
                <a:ea typeface="Courier New"/>
                <a:cs typeface="Courier New"/>
                <a:sym typeface="Courier New"/>
              </a:rPr>
              <a:t> </a:t>
            </a:r>
            <a:r>
              <a:rPr lang="tr-TR" sz="1050">
                <a:solidFill>
                  <a:srgbClr val="9CDCFE"/>
                </a:solidFill>
                <a:highlight>
                  <a:srgbClr val="1E1E1E"/>
                </a:highlight>
                <a:latin typeface="Courier New"/>
                <a:ea typeface="Courier New"/>
                <a:cs typeface="Courier New"/>
                <a:sym typeface="Courier New"/>
              </a:rPr>
              <a:t>$number</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C586C0"/>
                </a:solidFill>
                <a:highlight>
                  <a:srgbClr val="1E1E1E"/>
                </a:highlight>
                <a:latin typeface="Courier New"/>
                <a:ea typeface="Courier New"/>
                <a:cs typeface="Courier New"/>
                <a:sym typeface="Courier New"/>
              </a:rPr>
              <a:t>done</a:t>
            </a:r>
            <a:endParaRPr sz="1050">
              <a:solidFill>
                <a:srgbClr val="6A9955"/>
              </a:solidFill>
              <a:highlight>
                <a:srgbClr val="1E1E1E"/>
              </a:highlight>
              <a:latin typeface="Courier New"/>
              <a:ea typeface="Courier New"/>
              <a:cs typeface="Courier New"/>
              <a:sym typeface="Courier New"/>
            </a:endParaRPr>
          </a:p>
        </p:txBody>
      </p:sp>
      <p:sp>
        <p:nvSpPr>
          <p:cNvPr id="124" name="Google Shape;124;p18"/>
          <p:cNvSpPr txBox="1"/>
          <p:nvPr/>
        </p:nvSpPr>
        <p:spPr>
          <a:xfrm>
            <a:off x="6588240" y="1305911"/>
            <a:ext cx="2349300" cy="27705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a:solidFill>
                  <a:srgbClr val="FFFFFF"/>
                </a:solidFill>
              </a:rPr>
              <a:t>$./for-loop.sh </a:t>
            </a:r>
            <a:endParaRPr>
              <a:solidFill>
                <a:srgbClr val="FFFFFF"/>
              </a:solidFill>
            </a:endParaRPr>
          </a:p>
          <a:p>
            <a:pPr indent="0" lvl="0" marL="0" rtl="0" algn="l">
              <a:spcBef>
                <a:spcPts val="0"/>
              </a:spcBef>
              <a:spcAft>
                <a:spcPts val="0"/>
              </a:spcAft>
              <a:buNone/>
            </a:pPr>
            <a:r>
              <a:rPr lang="tr-TR">
                <a:solidFill>
                  <a:srgbClr val="FFFFFF"/>
                </a:solidFill>
              </a:rPr>
              <a:t>Numbers:</a:t>
            </a:r>
            <a:endParaRPr>
              <a:solidFill>
                <a:srgbClr val="FFFFFF"/>
              </a:solidFill>
            </a:endParaRPr>
          </a:p>
          <a:p>
            <a:pPr indent="0" lvl="0" marL="0" rtl="0" algn="l">
              <a:spcBef>
                <a:spcPts val="0"/>
              </a:spcBef>
              <a:spcAft>
                <a:spcPts val="0"/>
              </a:spcAft>
              <a:buNone/>
            </a:pPr>
            <a:r>
              <a:rPr lang="tr-TR">
                <a:solidFill>
                  <a:srgbClr val="FFFFFF"/>
                </a:solidFill>
              </a:rPr>
              <a:t>0</a:t>
            </a:r>
            <a:endParaRPr>
              <a:solidFill>
                <a:srgbClr val="FFFFFF"/>
              </a:solidFill>
            </a:endParaRPr>
          </a:p>
          <a:p>
            <a:pPr indent="0" lvl="0" marL="0" rtl="0" algn="l">
              <a:spcBef>
                <a:spcPts val="0"/>
              </a:spcBef>
              <a:spcAft>
                <a:spcPts val="0"/>
              </a:spcAft>
              <a:buNone/>
            </a:pPr>
            <a:r>
              <a:rPr lang="tr-TR">
                <a:solidFill>
                  <a:srgbClr val="FFFFFF"/>
                </a:solidFill>
              </a:rPr>
              <a:t>1</a:t>
            </a:r>
            <a:endParaRPr>
              <a:solidFill>
                <a:srgbClr val="FFFFFF"/>
              </a:solidFill>
            </a:endParaRPr>
          </a:p>
          <a:p>
            <a:pPr indent="0" lvl="0" marL="0" rtl="0" algn="l">
              <a:spcBef>
                <a:spcPts val="0"/>
              </a:spcBef>
              <a:spcAft>
                <a:spcPts val="0"/>
              </a:spcAft>
              <a:buNone/>
            </a:pPr>
            <a:r>
              <a:rPr lang="tr-TR">
                <a:solidFill>
                  <a:srgbClr val="FFFFFF"/>
                </a:solidFill>
              </a:rPr>
              <a:t>2</a:t>
            </a:r>
            <a:endParaRPr>
              <a:solidFill>
                <a:srgbClr val="FFFFFF"/>
              </a:solidFill>
            </a:endParaRPr>
          </a:p>
          <a:p>
            <a:pPr indent="0" lvl="0" marL="0" rtl="0" algn="l">
              <a:spcBef>
                <a:spcPts val="0"/>
              </a:spcBef>
              <a:spcAft>
                <a:spcPts val="0"/>
              </a:spcAft>
              <a:buNone/>
            </a:pPr>
            <a:r>
              <a:rPr lang="tr-TR">
                <a:solidFill>
                  <a:srgbClr val="FFFFFF"/>
                </a:solidFill>
              </a:rPr>
              <a:t>3</a:t>
            </a:r>
            <a:endParaRPr>
              <a:solidFill>
                <a:srgbClr val="FFFFFF"/>
              </a:solidFill>
            </a:endParaRPr>
          </a:p>
          <a:p>
            <a:pPr indent="0" lvl="0" marL="0" rtl="0" algn="l">
              <a:spcBef>
                <a:spcPts val="0"/>
              </a:spcBef>
              <a:spcAft>
                <a:spcPts val="0"/>
              </a:spcAft>
              <a:buNone/>
            </a:pPr>
            <a:r>
              <a:rPr lang="tr-TR">
                <a:solidFill>
                  <a:srgbClr val="FFFFFF"/>
                </a:solidFill>
              </a:rPr>
              <a:t>4</a:t>
            </a:r>
            <a:endParaRPr>
              <a:solidFill>
                <a:srgbClr val="FFFFFF"/>
              </a:solidFill>
            </a:endParaRPr>
          </a:p>
          <a:p>
            <a:pPr indent="0" lvl="0" marL="0" rtl="0" algn="l">
              <a:spcBef>
                <a:spcPts val="0"/>
              </a:spcBef>
              <a:spcAft>
                <a:spcPts val="0"/>
              </a:spcAft>
              <a:buNone/>
            </a:pPr>
            <a:r>
              <a:rPr lang="tr-TR">
                <a:solidFill>
                  <a:srgbClr val="FFFFFF"/>
                </a:solidFill>
              </a:rPr>
              <a:t>5</a:t>
            </a:r>
            <a:endParaRPr>
              <a:solidFill>
                <a:srgbClr val="FFFFFF"/>
              </a:solidFill>
            </a:endParaRPr>
          </a:p>
          <a:p>
            <a:pPr indent="0" lvl="0" marL="0" rtl="0" algn="l">
              <a:spcBef>
                <a:spcPts val="0"/>
              </a:spcBef>
              <a:spcAft>
                <a:spcPts val="0"/>
              </a:spcAft>
              <a:buNone/>
            </a:pPr>
            <a:r>
              <a:rPr lang="tr-TR">
                <a:solidFill>
                  <a:srgbClr val="FFFFFF"/>
                </a:solidFill>
              </a:rPr>
              <a:t>6</a:t>
            </a:r>
            <a:endParaRPr>
              <a:solidFill>
                <a:srgbClr val="FFFFFF"/>
              </a:solidFill>
            </a:endParaRPr>
          </a:p>
          <a:p>
            <a:pPr indent="0" lvl="0" marL="0" rtl="0" algn="l">
              <a:spcBef>
                <a:spcPts val="0"/>
              </a:spcBef>
              <a:spcAft>
                <a:spcPts val="0"/>
              </a:spcAft>
              <a:buNone/>
            </a:pPr>
            <a:r>
              <a:rPr lang="tr-TR">
                <a:solidFill>
                  <a:srgbClr val="FFFFFF"/>
                </a:solidFill>
              </a:rPr>
              <a:t>7</a:t>
            </a:r>
            <a:endParaRPr>
              <a:solidFill>
                <a:srgbClr val="FFFFFF"/>
              </a:solidFill>
            </a:endParaRPr>
          </a:p>
          <a:p>
            <a:pPr indent="0" lvl="0" marL="0" rtl="0" algn="l">
              <a:spcBef>
                <a:spcPts val="0"/>
              </a:spcBef>
              <a:spcAft>
                <a:spcPts val="0"/>
              </a:spcAft>
              <a:buNone/>
            </a:pPr>
            <a:r>
              <a:rPr lang="tr-TR">
                <a:solidFill>
                  <a:srgbClr val="FFFFFF"/>
                </a:solidFill>
              </a:rPr>
              <a:t>8</a:t>
            </a:r>
            <a:endParaRPr>
              <a:solidFill>
                <a:srgbClr val="FFFFFF"/>
              </a:solidFill>
            </a:endParaRPr>
          </a:p>
          <a:p>
            <a:pPr indent="0" lvl="0" marL="0" rtl="0" algn="l">
              <a:spcBef>
                <a:spcPts val="0"/>
              </a:spcBef>
              <a:spcAft>
                <a:spcPts val="0"/>
              </a:spcAft>
              <a:buNone/>
            </a:pPr>
            <a:r>
              <a:rPr lang="tr-TR">
                <a:solidFill>
                  <a:srgbClr val="FFFFFF"/>
                </a:solidFill>
              </a:rPr>
              <a:t>9</a:t>
            </a:r>
            <a:endParaRPr>
              <a:solidFill>
                <a:srgbClr val="FFFFFF"/>
              </a:solidFill>
            </a:endParaRPr>
          </a:p>
        </p:txBody>
      </p:sp>
      <p:sp>
        <p:nvSpPr>
          <p:cNvPr id="125" name="Google Shape;125;p18"/>
          <p:cNvSpPr txBox="1"/>
          <p:nvPr/>
        </p:nvSpPr>
        <p:spPr>
          <a:xfrm>
            <a:off x="6547225" y="846225"/>
            <a:ext cx="234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1800">
                <a:solidFill>
                  <a:srgbClr val="3A3F50"/>
                </a:solidFill>
                <a:latin typeface="Barlow"/>
                <a:ea typeface="Barlow"/>
                <a:cs typeface="Barlow"/>
                <a:sym typeface="Barlow"/>
              </a:rPr>
              <a:t>Output:</a:t>
            </a:r>
            <a:endParaRPr b="1"/>
          </a:p>
        </p:txBody>
      </p:sp>
      <p:sp>
        <p:nvSpPr>
          <p:cNvPr id="126" name="Google Shape;126;p18"/>
          <p:cNvSpPr txBox="1"/>
          <p:nvPr/>
        </p:nvSpPr>
        <p:spPr>
          <a:xfrm>
            <a:off x="288375" y="1842875"/>
            <a:ext cx="2819400" cy="1273800"/>
          </a:xfrm>
          <a:prstGeom prst="rect">
            <a:avLst/>
          </a:prstGeom>
          <a:solidFill>
            <a:srgbClr val="D0E0E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tr-TR" sz="1800">
                <a:solidFill>
                  <a:srgbClr val="CC4125"/>
                </a:solidFill>
                <a:latin typeface="Roboto Mono"/>
                <a:ea typeface="Roboto Mono"/>
                <a:cs typeface="Roboto Mono"/>
                <a:sym typeface="Roboto Mono"/>
              </a:rPr>
              <a:t>for item in [list]</a:t>
            </a:r>
            <a:endParaRPr b="1" sz="1800">
              <a:solidFill>
                <a:srgbClr val="CC4125"/>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b="1" lang="tr-TR" sz="1800">
                <a:solidFill>
                  <a:srgbClr val="CC4125"/>
                </a:solidFill>
                <a:latin typeface="Roboto Mono"/>
                <a:ea typeface="Roboto Mono"/>
                <a:cs typeface="Roboto Mono"/>
                <a:sym typeface="Roboto Mono"/>
              </a:rPr>
              <a:t>do</a:t>
            </a:r>
            <a:endParaRPr b="1" sz="1800">
              <a:solidFill>
                <a:srgbClr val="CC4125"/>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b="1" lang="tr-TR" sz="1800">
                <a:solidFill>
                  <a:srgbClr val="CC4125"/>
                </a:solidFill>
                <a:latin typeface="Roboto Mono"/>
                <a:ea typeface="Roboto Mono"/>
                <a:cs typeface="Roboto Mono"/>
                <a:sym typeface="Roboto Mono"/>
              </a:rPr>
              <a:t>  </a:t>
            </a:r>
            <a:r>
              <a:rPr b="1" lang="tr-TR" sz="1800">
                <a:latin typeface="Roboto Mono"/>
                <a:ea typeface="Roboto Mono"/>
                <a:cs typeface="Roboto Mono"/>
                <a:sym typeface="Roboto Mono"/>
              </a:rPr>
              <a:t>commands</a:t>
            </a:r>
            <a:endParaRPr b="1" sz="1800">
              <a:latin typeface="Roboto Mono"/>
              <a:ea typeface="Roboto Mono"/>
              <a:cs typeface="Roboto Mono"/>
              <a:sym typeface="Roboto Mono"/>
            </a:endParaRPr>
          </a:p>
          <a:p>
            <a:pPr indent="0" lvl="0" marL="0" marR="0" rtl="0" algn="l">
              <a:lnSpc>
                <a:spcPct val="100000"/>
              </a:lnSpc>
              <a:spcBef>
                <a:spcPts val="0"/>
              </a:spcBef>
              <a:spcAft>
                <a:spcPts val="0"/>
              </a:spcAft>
              <a:buNone/>
            </a:pPr>
            <a:r>
              <a:rPr b="1" lang="tr-TR" sz="1800">
                <a:solidFill>
                  <a:srgbClr val="CC4125"/>
                </a:solidFill>
                <a:latin typeface="Roboto Mono"/>
                <a:ea typeface="Roboto Mono"/>
                <a:cs typeface="Roboto Mono"/>
                <a:sym typeface="Roboto Mono"/>
              </a:rPr>
              <a:t>done</a:t>
            </a:r>
            <a:endParaRPr b="1" sz="1800">
              <a:solidFill>
                <a:srgbClr val="CC4125"/>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32" name="Google Shape;132;p19"/>
          <p:cNvSpPr/>
          <p:nvPr/>
        </p:nvSpPr>
        <p:spPr>
          <a:xfrm>
            <a:off x="288363" y="4712969"/>
            <a:ext cx="1017300" cy="46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9"/>
          <p:cNvSpPr txBox="1"/>
          <p:nvPr/>
        </p:nvSpPr>
        <p:spPr>
          <a:xfrm>
            <a:off x="431800" y="173800"/>
            <a:ext cx="83397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None/>
            </a:pPr>
            <a:r>
              <a:rPr lang="tr-TR" sz="4000">
                <a:solidFill>
                  <a:srgbClr val="741B47"/>
                </a:solidFill>
                <a:latin typeface="Raleway Medium"/>
                <a:ea typeface="Raleway Medium"/>
                <a:cs typeface="Raleway Medium"/>
                <a:sym typeface="Raleway Medium"/>
              </a:rPr>
              <a:t>Continue and </a:t>
            </a:r>
            <a:r>
              <a:rPr lang="tr-TR" sz="4000">
                <a:solidFill>
                  <a:srgbClr val="741B47"/>
                </a:solidFill>
                <a:latin typeface="Raleway Medium"/>
                <a:ea typeface="Raleway Medium"/>
                <a:cs typeface="Raleway Medium"/>
                <a:sym typeface="Raleway Medium"/>
              </a:rPr>
              <a:t>Break Statement</a:t>
            </a:r>
            <a:endParaRPr b="1" sz="1050">
              <a:solidFill>
                <a:srgbClr val="569CD6"/>
              </a:solidFill>
              <a:highlight>
                <a:srgbClr val="1E1E1E"/>
              </a:highlight>
              <a:latin typeface="Courier New"/>
              <a:ea typeface="Courier New"/>
              <a:cs typeface="Courier New"/>
              <a:sym typeface="Courier New"/>
            </a:endParaRPr>
          </a:p>
          <a:p>
            <a:pPr indent="0" lvl="0" marL="0" marR="0" rtl="0" algn="l">
              <a:lnSpc>
                <a:spcPct val="80000"/>
              </a:lnSpc>
              <a:spcBef>
                <a:spcPts val="0"/>
              </a:spcBef>
              <a:spcAft>
                <a:spcPts val="0"/>
              </a:spcAft>
              <a:buNone/>
            </a:pPr>
            <a:r>
              <a:t/>
            </a:r>
            <a:endParaRPr sz="4000">
              <a:solidFill>
                <a:srgbClr val="741B47"/>
              </a:solidFill>
              <a:latin typeface="Raleway Medium"/>
              <a:ea typeface="Raleway Medium"/>
              <a:cs typeface="Raleway Medium"/>
              <a:sym typeface="Raleway Medium"/>
            </a:endParaRPr>
          </a:p>
        </p:txBody>
      </p:sp>
      <p:sp>
        <p:nvSpPr>
          <p:cNvPr id="134" name="Google Shape;134;p19"/>
          <p:cNvSpPr txBox="1"/>
          <p:nvPr/>
        </p:nvSpPr>
        <p:spPr>
          <a:xfrm>
            <a:off x="1758750" y="1814050"/>
            <a:ext cx="3000000" cy="23205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tr-TR" sz="1050">
                <a:solidFill>
                  <a:srgbClr val="6A9955"/>
                </a:solidFill>
                <a:highlight>
                  <a:srgbClr val="1E1E1E"/>
                </a:highlight>
                <a:latin typeface="Courier New"/>
                <a:ea typeface="Courier New"/>
                <a:cs typeface="Courier New"/>
                <a:sym typeface="Courier New"/>
              </a:rPr>
              <a:t>#!/bin/bash</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number=1</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C586C0"/>
                </a:solidFill>
                <a:highlight>
                  <a:srgbClr val="1E1E1E"/>
                </a:highlight>
                <a:latin typeface="Courier New"/>
                <a:ea typeface="Courier New"/>
                <a:cs typeface="Courier New"/>
                <a:sym typeface="Courier New"/>
              </a:rPr>
              <a:t>until</a:t>
            </a:r>
            <a:r>
              <a:rPr lang="tr-TR" sz="1050">
                <a:solidFill>
                  <a:srgbClr val="D4D4D4"/>
                </a:solidFill>
                <a:highlight>
                  <a:srgbClr val="1E1E1E"/>
                </a:highlight>
                <a:latin typeface="Courier New"/>
                <a:ea typeface="Courier New"/>
                <a:cs typeface="Courier New"/>
                <a:sym typeface="Courier New"/>
              </a:rPr>
              <a:t> [[ </a:t>
            </a:r>
            <a:r>
              <a:rPr lang="tr-TR" sz="1050">
                <a:solidFill>
                  <a:srgbClr val="9CDCFE"/>
                </a:solidFill>
                <a:highlight>
                  <a:srgbClr val="1E1E1E"/>
                </a:highlight>
                <a:latin typeface="Courier New"/>
                <a:ea typeface="Courier New"/>
                <a:cs typeface="Courier New"/>
                <a:sym typeface="Courier New"/>
              </a:rPr>
              <a:t>$number</a:t>
            </a:r>
            <a:r>
              <a:rPr lang="tr-TR" sz="1050">
                <a:solidFill>
                  <a:srgbClr val="D4D4D4"/>
                </a:solidFill>
                <a:highlight>
                  <a:srgbClr val="1E1E1E"/>
                </a:highlight>
                <a:latin typeface="Courier New"/>
                <a:ea typeface="Courier New"/>
                <a:cs typeface="Courier New"/>
                <a:sym typeface="Courier New"/>
              </a:rPr>
              <a:t> -lt 1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C586C0"/>
                </a:solidFill>
                <a:highlight>
                  <a:srgbClr val="1E1E1E"/>
                </a:highlight>
                <a:latin typeface="Courier New"/>
                <a:ea typeface="Courier New"/>
                <a:cs typeface="Courier New"/>
                <a:sym typeface="Courier New"/>
              </a:rPr>
              <a:t>do</a:t>
            </a:r>
            <a:endParaRPr sz="105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a:t>
            </a:r>
            <a:r>
              <a:rPr lang="tr-TR" sz="1050">
                <a:solidFill>
                  <a:srgbClr val="DCDCAA"/>
                </a:solidFill>
                <a:highlight>
                  <a:srgbClr val="1E1E1E"/>
                </a:highlight>
                <a:latin typeface="Courier New"/>
                <a:ea typeface="Courier New"/>
                <a:cs typeface="Courier New"/>
                <a:sym typeface="Courier New"/>
              </a:rPr>
              <a:t>echo</a:t>
            </a:r>
            <a:r>
              <a:rPr lang="tr-TR" sz="1050">
                <a:solidFill>
                  <a:srgbClr val="D4D4D4"/>
                </a:solidFill>
                <a:highlight>
                  <a:srgbClr val="1E1E1E"/>
                </a:highlight>
                <a:latin typeface="Courier New"/>
                <a:ea typeface="Courier New"/>
                <a:cs typeface="Courier New"/>
                <a:sym typeface="Courier New"/>
              </a:rPr>
              <a:t> </a:t>
            </a:r>
            <a:r>
              <a:rPr lang="tr-TR" sz="1050">
                <a:solidFill>
                  <a:srgbClr val="9CDCFE"/>
                </a:solidFill>
                <a:highlight>
                  <a:srgbClr val="1E1E1E"/>
                </a:highlight>
                <a:latin typeface="Courier New"/>
                <a:ea typeface="Courier New"/>
                <a:cs typeface="Courier New"/>
                <a:sym typeface="Courier New"/>
              </a:rPr>
              <a:t>$number</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a:t>
            </a:r>
            <a:r>
              <a:rPr lang="tr-TR" sz="1050">
                <a:solidFill>
                  <a:srgbClr val="CE9178"/>
                </a:solidFill>
                <a:highlight>
                  <a:srgbClr val="1E1E1E"/>
                </a:highlight>
                <a:latin typeface="Courier New"/>
                <a:ea typeface="Courier New"/>
                <a:cs typeface="Courier New"/>
                <a:sym typeface="Courier New"/>
              </a:rPr>
              <a:t>((number</a:t>
            </a:r>
            <a:r>
              <a:rPr lang="tr-TR" sz="1050">
                <a:solidFill>
                  <a:srgbClr val="D4D4D4"/>
                </a:solidFill>
                <a:highlight>
                  <a:srgbClr val="1E1E1E"/>
                </a:highlight>
                <a:latin typeface="Courier New"/>
                <a:ea typeface="Courier New"/>
                <a:cs typeface="Courier New"/>
                <a:sym typeface="Courier New"/>
              </a:rPr>
              <a:t>++</a:t>
            </a:r>
            <a:r>
              <a:rPr lang="tr-TR" sz="1050">
                <a:solidFill>
                  <a:srgbClr val="CE9178"/>
                </a:solidFill>
                <a:highlight>
                  <a:srgbClr val="1E1E1E"/>
                </a:highlight>
                <a:latin typeface="Courier New"/>
                <a:ea typeface="Courier New"/>
                <a:cs typeface="Courier New"/>
                <a:sym typeface="Courier New"/>
              </a:rPr>
              <a: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C586C0"/>
                </a:solidFill>
                <a:highlight>
                  <a:srgbClr val="1E1E1E"/>
                </a:highlight>
                <a:latin typeface="Courier New"/>
                <a:ea typeface="Courier New"/>
                <a:cs typeface="Courier New"/>
                <a:sym typeface="Courier New"/>
              </a:rPr>
              <a:t>done</a:t>
            </a:r>
            <a:endParaRPr sz="105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CDCAA"/>
                </a:solidFill>
                <a:highlight>
                  <a:srgbClr val="1E1E1E"/>
                </a:highlight>
                <a:latin typeface="Courier New"/>
                <a:ea typeface="Courier New"/>
                <a:cs typeface="Courier New"/>
                <a:sym typeface="Courier New"/>
              </a:rPr>
              <a:t>echo</a:t>
            </a:r>
            <a:r>
              <a:rPr lang="tr-TR" sz="1050">
                <a:solidFill>
                  <a:srgbClr val="D4D4D4"/>
                </a:solidFill>
                <a:highlight>
                  <a:srgbClr val="1E1E1E"/>
                </a:highlight>
                <a:latin typeface="Courier New"/>
                <a:ea typeface="Courier New"/>
                <a:cs typeface="Courier New"/>
                <a:sym typeface="Courier New"/>
              </a:rPr>
              <a:t> </a:t>
            </a:r>
            <a:r>
              <a:rPr lang="tr-TR" sz="1050">
                <a:solidFill>
                  <a:srgbClr val="CE9178"/>
                </a:solidFill>
                <a:highlight>
                  <a:srgbClr val="1E1E1E"/>
                </a:highlight>
                <a:latin typeface="Courier New"/>
                <a:ea typeface="Courier New"/>
                <a:cs typeface="Courier New"/>
                <a:sym typeface="Courier New"/>
              </a:rPr>
              <a:t>"Now, number is </a:t>
            </a:r>
            <a:r>
              <a:rPr lang="tr-TR" sz="1050">
                <a:solidFill>
                  <a:srgbClr val="9CDCFE"/>
                </a:solidFill>
                <a:highlight>
                  <a:srgbClr val="1E1E1E"/>
                </a:highlight>
                <a:latin typeface="Courier New"/>
                <a:ea typeface="Courier New"/>
                <a:cs typeface="Courier New"/>
                <a:sym typeface="Courier New"/>
              </a:rPr>
              <a:t>$number</a:t>
            </a:r>
            <a:r>
              <a:rPr lang="tr-TR" sz="1050">
                <a:solidFill>
                  <a:srgbClr val="CE9178"/>
                </a:solidFill>
                <a:highlight>
                  <a:srgbClr val="1E1E1E"/>
                </a:highlight>
                <a:latin typeface="Courier New"/>
                <a:ea typeface="Courier New"/>
                <a:cs typeface="Courier New"/>
                <a:sym typeface="Courier New"/>
              </a:rPr>
              <a:t>"</a:t>
            </a:r>
            <a:endParaRPr sz="1050">
              <a:solidFill>
                <a:srgbClr val="CE9178"/>
              </a:solidFill>
              <a:highlight>
                <a:srgbClr val="1E1E1E"/>
              </a:highlight>
              <a:latin typeface="Courier New"/>
              <a:ea typeface="Courier New"/>
              <a:cs typeface="Courier New"/>
              <a:sym typeface="Courier New"/>
            </a:endParaRPr>
          </a:p>
        </p:txBody>
      </p:sp>
      <p:sp>
        <p:nvSpPr>
          <p:cNvPr id="135" name="Google Shape;135;p19"/>
          <p:cNvSpPr txBox="1"/>
          <p:nvPr/>
        </p:nvSpPr>
        <p:spPr>
          <a:xfrm>
            <a:off x="1746625" y="1227225"/>
            <a:ext cx="234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1800">
                <a:solidFill>
                  <a:srgbClr val="3A3F50"/>
                </a:solidFill>
                <a:latin typeface="Barlow"/>
                <a:ea typeface="Barlow"/>
                <a:cs typeface="Barlow"/>
                <a:sym typeface="Barlow"/>
              </a:rPr>
              <a:t>Infinite loop</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41" name="Google Shape;141;p20"/>
          <p:cNvSpPr/>
          <p:nvPr/>
        </p:nvSpPr>
        <p:spPr>
          <a:xfrm>
            <a:off x="288363" y="4712969"/>
            <a:ext cx="1017300" cy="46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0"/>
          <p:cNvSpPr txBox="1"/>
          <p:nvPr/>
        </p:nvSpPr>
        <p:spPr>
          <a:xfrm>
            <a:off x="431800" y="173800"/>
            <a:ext cx="83397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None/>
            </a:pPr>
            <a:r>
              <a:rPr lang="tr-TR" sz="4000">
                <a:solidFill>
                  <a:srgbClr val="741B47"/>
                </a:solidFill>
                <a:latin typeface="Raleway Medium"/>
                <a:ea typeface="Raleway Medium"/>
                <a:cs typeface="Raleway Medium"/>
                <a:sym typeface="Raleway Medium"/>
              </a:rPr>
              <a:t>Continue and Break Statement</a:t>
            </a:r>
            <a:endParaRPr b="1" sz="1050">
              <a:solidFill>
                <a:srgbClr val="569CD6"/>
              </a:solidFill>
              <a:highlight>
                <a:srgbClr val="1E1E1E"/>
              </a:highlight>
              <a:latin typeface="Courier New"/>
              <a:ea typeface="Courier New"/>
              <a:cs typeface="Courier New"/>
              <a:sym typeface="Courier New"/>
            </a:endParaRPr>
          </a:p>
          <a:p>
            <a:pPr indent="0" lvl="0" marL="0" marR="0" rtl="0" algn="l">
              <a:lnSpc>
                <a:spcPct val="80000"/>
              </a:lnSpc>
              <a:spcBef>
                <a:spcPts val="0"/>
              </a:spcBef>
              <a:spcAft>
                <a:spcPts val="0"/>
              </a:spcAft>
              <a:buNone/>
            </a:pPr>
            <a:r>
              <a:t/>
            </a:r>
            <a:endParaRPr sz="4000">
              <a:solidFill>
                <a:srgbClr val="741B47"/>
              </a:solidFill>
              <a:latin typeface="Raleway Medium"/>
              <a:ea typeface="Raleway Medium"/>
              <a:cs typeface="Raleway Medium"/>
              <a:sym typeface="Raleway Medium"/>
            </a:endParaRPr>
          </a:p>
        </p:txBody>
      </p:sp>
      <p:sp>
        <p:nvSpPr>
          <p:cNvPr id="143" name="Google Shape;143;p20"/>
          <p:cNvSpPr txBox="1"/>
          <p:nvPr/>
        </p:nvSpPr>
        <p:spPr>
          <a:xfrm>
            <a:off x="1061900" y="1283100"/>
            <a:ext cx="3000000" cy="31977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tr-TR" sz="1050">
                <a:solidFill>
                  <a:srgbClr val="6A9955"/>
                </a:solidFill>
                <a:highlight>
                  <a:srgbClr val="1E1E1E"/>
                </a:highlight>
                <a:latin typeface="Courier New"/>
                <a:ea typeface="Courier New"/>
                <a:cs typeface="Courier New"/>
                <a:sym typeface="Courier New"/>
              </a:rPr>
              <a:t>#!/bin/bash</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number=1</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C586C0"/>
                </a:solidFill>
                <a:highlight>
                  <a:srgbClr val="1E1E1E"/>
                </a:highlight>
                <a:latin typeface="Courier New"/>
                <a:ea typeface="Courier New"/>
                <a:cs typeface="Courier New"/>
                <a:sym typeface="Courier New"/>
              </a:rPr>
              <a:t>until</a:t>
            </a:r>
            <a:r>
              <a:rPr lang="tr-TR" sz="1050">
                <a:solidFill>
                  <a:srgbClr val="D4D4D4"/>
                </a:solidFill>
                <a:highlight>
                  <a:srgbClr val="1E1E1E"/>
                </a:highlight>
                <a:latin typeface="Courier New"/>
                <a:ea typeface="Courier New"/>
                <a:cs typeface="Courier New"/>
                <a:sym typeface="Courier New"/>
              </a:rPr>
              <a:t> [[ </a:t>
            </a:r>
            <a:r>
              <a:rPr lang="tr-TR" sz="1050">
                <a:solidFill>
                  <a:srgbClr val="9CDCFE"/>
                </a:solidFill>
                <a:highlight>
                  <a:srgbClr val="1E1E1E"/>
                </a:highlight>
                <a:latin typeface="Courier New"/>
                <a:ea typeface="Courier New"/>
                <a:cs typeface="Courier New"/>
                <a:sym typeface="Courier New"/>
              </a:rPr>
              <a:t>$number</a:t>
            </a:r>
            <a:r>
              <a:rPr lang="tr-TR" sz="1050">
                <a:solidFill>
                  <a:srgbClr val="D4D4D4"/>
                </a:solidFill>
                <a:highlight>
                  <a:srgbClr val="1E1E1E"/>
                </a:highlight>
                <a:latin typeface="Courier New"/>
                <a:ea typeface="Courier New"/>
                <a:cs typeface="Courier New"/>
                <a:sym typeface="Courier New"/>
              </a:rPr>
              <a:t> -lt 1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C586C0"/>
                </a:solidFill>
                <a:highlight>
                  <a:srgbClr val="1E1E1E"/>
                </a:highlight>
                <a:latin typeface="Courier New"/>
                <a:ea typeface="Courier New"/>
                <a:cs typeface="Courier New"/>
                <a:sym typeface="Courier New"/>
              </a:rPr>
              <a:t>do</a:t>
            </a:r>
            <a:endParaRPr sz="105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a:t>
            </a:r>
            <a:r>
              <a:rPr lang="tr-TR" sz="1050">
                <a:solidFill>
                  <a:srgbClr val="DCDCAA"/>
                </a:solidFill>
                <a:highlight>
                  <a:srgbClr val="1E1E1E"/>
                </a:highlight>
                <a:latin typeface="Courier New"/>
                <a:ea typeface="Courier New"/>
                <a:cs typeface="Courier New"/>
                <a:sym typeface="Courier New"/>
              </a:rPr>
              <a:t>echo</a:t>
            </a:r>
            <a:r>
              <a:rPr lang="tr-TR" sz="1050">
                <a:solidFill>
                  <a:srgbClr val="D4D4D4"/>
                </a:solidFill>
                <a:highlight>
                  <a:srgbClr val="1E1E1E"/>
                </a:highlight>
                <a:latin typeface="Courier New"/>
                <a:ea typeface="Courier New"/>
                <a:cs typeface="Courier New"/>
                <a:sym typeface="Courier New"/>
              </a:rPr>
              <a:t> </a:t>
            </a:r>
            <a:r>
              <a:rPr lang="tr-TR" sz="1050">
                <a:solidFill>
                  <a:srgbClr val="9CDCFE"/>
                </a:solidFill>
                <a:highlight>
                  <a:srgbClr val="1E1E1E"/>
                </a:highlight>
                <a:latin typeface="Courier New"/>
                <a:ea typeface="Courier New"/>
                <a:cs typeface="Courier New"/>
                <a:sym typeface="Courier New"/>
              </a:rPr>
              <a:t>$number</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a:t>
            </a:r>
            <a:r>
              <a:rPr lang="tr-TR" sz="1050">
                <a:solidFill>
                  <a:srgbClr val="CE9178"/>
                </a:solidFill>
                <a:highlight>
                  <a:srgbClr val="1E1E1E"/>
                </a:highlight>
                <a:latin typeface="Courier New"/>
                <a:ea typeface="Courier New"/>
                <a:cs typeface="Courier New"/>
                <a:sym typeface="Courier New"/>
              </a:rPr>
              <a:t>((number</a:t>
            </a:r>
            <a:r>
              <a:rPr lang="tr-TR" sz="1050">
                <a:solidFill>
                  <a:srgbClr val="D4D4D4"/>
                </a:solidFill>
                <a:highlight>
                  <a:srgbClr val="1E1E1E"/>
                </a:highlight>
                <a:latin typeface="Courier New"/>
                <a:ea typeface="Courier New"/>
                <a:cs typeface="Courier New"/>
                <a:sym typeface="Courier New"/>
              </a:rPr>
              <a:t>++</a:t>
            </a:r>
            <a:r>
              <a:rPr lang="tr-TR" sz="1050">
                <a:solidFill>
                  <a:srgbClr val="CE9178"/>
                </a:solidFill>
                <a:highlight>
                  <a:srgbClr val="1E1E1E"/>
                </a:highlight>
                <a:latin typeface="Courier New"/>
                <a:ea typeface="Courier New"/>
                <a:cs typeface="Courier New"/>
                <a:sym typeface="Courier New"/>
              </a:rPr>
              <a: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a:t>
            </a:r>
            <a:r>
              <a:rPr lang="tr-TR" sz="1050">
                <a:solidFill>
                  <a:srgbClr val="C586C0"/>
                </a:solidFill>
                <a:highlight>
                  <a:srgbClr val="1E1E1E"/>
                </a:highlight>
                <a:latin typeface="Courier New"/>
                <a:ea typeface="Courier New"/>
                <a:cs typeface="Courier New"/>
                <a:sym typeface="Courier New"/>
              </a:rPr>
              <a:t>if</a:t>
            </a:r>
            <a:r>
              <a:rPr lang="tr-TR" sz="1050">
                <a:solidFill>
                  <a:srgbClr val="D4D4D4"/>
                </a:solidFill>
                <a:highlight>
                  <a:srgbClr val="1E1E1E"/>
                </a:highlight>
                <a:latin typeface="Courier New"/>
                <a:ea typeface="Courier New"/>
                <a:cs typeface="Courier New"/>
                <a:sym typeface="Courier New"/>
              </a:rPr>
              <a:t> [[ </a:t>
            </a:r>
            <a:r>
              <a:rPr lang="tr-TR" sz="1050">
                <a:solidFill>
                  <a:srgbClr val="9CDCFE"/>
                </a:solidFill>
                <a:highlight>
                  <a:srgbClr val="1E1E1E"/>
                </a:highlight>
                <a:latin typeface="Courier New"/>
                <a:ea typeface="Courier New"/>
                <a:cs typeface="Courier New"/>
                <a:sym typeface="Courier New"/>
              </a:rPr>
              <a:t>$number</a:t>
            </a:r>
            <a:r>
              <a:rPr lang="tr-TR" sz="1050">
                <a:solidFill>
                  <a:srgbClr val="D4D4D4"/>
                </a:solidFill>
                <a:highlight>
                  <a:srgbClr val="1E1E1E"/>
                </a:highlight>
                <a:latin typeface="Courier New"/>
                <a:ea typeface="Courier New"/>
                <a:cs typeface="Courier New"/>
                <a:sym typeface="Courier New"/>
              </a:rPr>
              <a:t> -eq 10 ]]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a:t>
            </a:r>
            <a:r>
              <a:rPr lang="tr-TR" sz="1050">
                <a:solidFill>
                  <a:srgbClr val="C586C0"/>
                </a:solidFill>
                <a:highlight>
                  <a:srgbClr val="1E1E1E"/>
                </a:highlight>
                <a:latin typeface="Courier New"/>
                <a:ea typeface="Courier New"/>
                <a:cs typeface="Courier New"/>
                <a:sym typeface="Courier New"/>
              </a:rPr>
              <a:t>then</a:t>
            </a:r>
            <a:endParaRPr sz="105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a:t>
            </a:r>
            <a:r>
              <a:rPr lang="tr-TR" sz="1050">
                <a:solidFill>
                  <a:srgbClr val="DCDCAA"/>
                </a:solidFill>
                <a:highlight>
                  <a:srgbClr val="1E1E1E"/>
                </a:highlight>
                <a:latin typeface="Courier New"/>
                <a:ea typeface="Courier New"/>
                <a:cs typeface="Courier New"/>
                <a:sym typeface="Courier New"/>
              </a:rPr>
              <a:t>break</a:t>
            </a:r>
            <a:endParaRPr sz="1050">
              <a:solidFill>
                <a:srgbClr val="DCDCAA"/>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a:t>
            </a:r>
            <a:r>
              <a:rPr lang="tr-TR" sz="1050">
                <a:solidFill>
                  <a:srgbClr val="C586C0"/>
                </a:solidFill>
                <a:highlight>
                  <a:srgbClr val="1E1E1E"/>
                </a:highlight>
                <a:latin typeface="Courier New"/>
                <a:ea typeface="Courier New"/>
                <a:cs typeface="Courier New"/>
                <a:sym typeface="Courier New"/>
              </a:rPr>
              <a:t>fi</a:t>
            </a:r>
            <a:endParaRPr sz="105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C586C0"/>
                </a:solidFill>
                <a:highlight>
                  <a:srgbClr val="1E1E1E"/>
                </a:highlight>
                <a:latin typeface="Courier New"/>
                <a:ea typeface="Courier New"/>
                <a:cs typeface="Courier New"/>
                <a:sym typeface="Courier New"/>
              </a:rPr>
              <a:t>done</a:t>
            </a:r>
            <a:endParaRPr sz="105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6A9955"/>
              </a:solidFill>
              <a:highlight>
                <a:srgbClr val="1E1E1E"/>
              </a:highlight>
              <a:latin typeface="Courier New"/>
              <a:ea typeface="Courier New"/>
              <a:cs typeface="Courier New"/>
              <a:sym typeface="Courier New"/>
            </a:endParaRPr>
          </a:p>
        </p:txBody>
      </p:sp>
      <p:sp>
        <p:nvSpPr>
          <p:cNvPr id="144" name="Google Shape;144;p20"/>
          <p:cNvSpPr txBox="1"/>
          <p:nvPr/>
        </p:nvSpPr>
        <p:spPr>
          <a:xfrm>
            <a:off x="1061900" y="800200"/>
            <a:ext cx="234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1800">
                <a:solidFill>
                  <a:srgbClr val="3A3F50"/>
                </a:solidFill>
                <a:latin typeface="Barlow"/>
                <a:ea typeface="Barlow"/>
                <a:cs typeface="Barlow"/>
                <a:sym typeface="Barlow"/>
              </a:rPr>
              <a:t>Break Statement</a:t>
            </a:r>
            <a:endParaRPr b="1"/>
          </a:p>
        </p:txBody>
      </p:sp>
      <p:sp>
        <p:nvSpPr>
          <p:cNvPr id="145" name="Google Shape;145;p20"/>
          <p:cNvSpPr txBox="1"/>
          <p:nvPr/>
        </p:nvSpPr>
        <p:spPr>
          <a:xfrm>
            <a:off x="5393622" y="1524050"/>
            <a:ext cx="1608300" cy="23397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a:solidFill>
                  <a:srgbClr val="FFFFFF"/>
                </a:solidFill>
              </a:rPr>
              <a:t>./infinite-loop.sh </a:t>
            </a:r>
            <a:endParaRPr>
              <a:solidFill>
                <a:srgbClr val="FFFFFF"/>
              </a:solidFill>
            </a:endParaRPr>
          </a:p>
          <a:p>
            <a:pPr indent="0" lvl="0" marL="0" rtl="0" algn="l">
              <a:spcBef>
                <a:spcPts val="0"/>
              </a:spcBef>
              <a:spcAft>
                <a:spcPts val="0"/>
              </a:spcAft>
              <a:buNone/>
            </a:pPr>
            <a:r>
              <a:rPr lang="tr-TR">
                <a:solidFill>
                  <a:srgbClr val="FFFFFF"/>
                </a:solidFill>
              </a:rPr>
              <a:t>1</a:t>
            </a:r>
            <a:endParaRPr>
              <a:solidFill>
                <a:srgbClr val="FFFFFF"/>
              </a:solidFill>
            </a:endParaRPr>
          </a:p>
          <a:p>
            <a:pPr indent="0" lvl="0" marL="0" rtl="0" algn="l">
              <a:spcBef>
                <a:spcPts val="0"/>
              </a:spcBef>
              <a:spcAft>
                <a:spcPts val="0"/>
              </a:spcAft>
              <a:buNone/>
            </a:pPr>
            <a:r>
              <a:rPr lang="tr-TR">
                <a:solidFill>
                  <a:srgbClr val="FFFFFF"/>
                </a:solidFill>
              </a:rPr>
              <a:t>2</a:t>
            </a:r>
            <a:endParaRPr>
              <a:solidFill>
                <a:srgbClr val="FFFFFF"/>
              </a:solidFill>
            </a:endParaRPr>
          </a:p>
          <a:p>
            <a:pPr indent="0" lvl="0" marL="0" rtl="0" algn="l">
              <a:spcBef>
                <a:spcPts val="0"/>
              </a:spcBef>
              <a:spcAft>
                <a:spcPts val="0"/>
              </a:spcAft>
              <a:buNone/>
            </a:pPr>
            <a:r>
              <a:rPr lang="tr-TR">
                <a:solidFill>
                  <a:srgbClr val="FFFFFF"/>
                </a:solidFill>
              </a:rPr>
              <a:t>3</a:t>
            </a:r>
            <a:endParaRPr>
              <a:solidFill>
                <a:srgbClr val="FFFFFF"/>
              </a:solidFill>
            </a:endParaRPr>
          </a:p>
          <a:p>
            <a:pPr indent="0" lvl="0" marL="0" rtl="0" algn="l">
              <a:spcBef>
                <a:spcPts val="0"/>
              </a:spcBef>
              <a:spcAft>
                <a:spcPts val="0"/>
              </a:spcAft>
              <a:buNone/>
            </a:pPr>
            <a:r>
              <a:rPr lang="tr-TR">
                <a:solidFill>
                  <a:srgbClr val="FFFFFF"/>
                </a:solidFill>
              </a:rPr>
              <a:t>4</a:t>
            </a:r>
            <a:endParaRPr>
              <a:solidFill>
                <a:srgbClr val="FFFFFF"/>
              </a:solidFill>
            </a:endParaRPr>
          </a:p>
          <a:p>
            <a:pPr indent="0" lvl="0" marL="0" rtl="0" algn="l">
              <a:spcBef>
                <a:spcPts val="0"/>
              </a:spcBef>
              <a:spcAft>
                <a:spcPts val="0"/>
              </a:spcAft>
              <a:buNone/>
            </a:pPr>
            <a:r>
              <a:rPr lang="tr-TR">
                <a:solidFill>
                  <a:srgbClr val="FFFFFF"/>
                </a:solidFill>
              </a:rPr>
              <a:t>5</a:t>
            </a:r>
            <a:endParaRPr>
              <a:solidFill>
                <a:srgbClr val="FFFFFF"/>
              </a:solidFill>
            </a:endParaRPr>
          </a:p>
          <a:p>
            <a:pPr indent="0" lvl="0" marL="0" rtl="0" algn="l">
              <a:spcBef>
                <a:spcPts val="0"/>
              </a:spcBef>
              <a:spcAft>
                <a:spcPts val="0"/>
              </a:spcAft>
              <a:buNone/>
            </a:pPr>
            <a:r>
              <a:rPr lang="tr-TR">
                <a:solidFill>
                  <a:srgbClr val="FFFFFF"/>
                </a:solidFill>
              </a:rPr>
              <a:t>6</a:t>
            </a:r>
            <a:endParaRPr>
              <a:solidFill>
                <a:srgbClr val="FFFFFF"/>
              </a:solidFill>
            </a:endParaRPr>
          </a:p>
          <a:p>
            <a:pPr indent="0" lvl="0" marL="0" rtl="0" algn="l">
              <a:spcBef>
                <a:spcPts val="0"/>
              </a:spcBef>
              <a:spcAft>
                <a:spcPts val="0"/>
              </a:spcAft>
              <a:buNone/>
            </a:pPr>
            <a:r>
              <a:rPr lang="tr-TR">
                <a:solidFill>
                  <a:srgbClr val="FFFFFF"/>
                </a:solidFill>
              </a:rPr>
              <a:t>7</a:t>
            </a:r>
            <a:endParaRPr>
              <a:solidFill>
                <a:srgbClr val="FFFFFF"/>
              </a:solidFill>
            </a:endParaRPr>
          </a:p>
          <a:p>
            <a:pPr indent="0" lvl="0" marL="0" rtl="0" algn="l">
              <a:spcBef>
                <a:spcPts val="0"/>
              </a:spcBef>
              <a:spcAft>
                <a:spcPts val="0"/>
              </a:spcAft>
              <a:buNone/>
            </a:pPr>
            <a:r>
              <a:rPr lang="tr-TR">
                <a:solidFill>
                  <a:srgbClr val="FFFFFF"/>
                </a:solidFill>
              </a:rPr>
              <a:t>8</a:t>
            </a:r>
            <a:endParaRPr>
              <a:solidFill>
                <a:srgbClr val="FFFFFF"/>
              </a:solidFill>
            </a:endParaRPr>
          </a:p>
          <a:p>
            <a:pPr indent="0" lvl="0" marL="0" rtl="0" algn="l">
              <a:spcBef>
                <a:spcPts val="0"/>
              </a:spcBef>
              <a:spcAft>
                <a:spcPts val="0"/>
              </a:spcAft>
              <a:buNone/>
            </a:pPr>
            <a:r>
              <a:rPr lang="tr-TR">
                <a:solidFill>
                  <a:srgbClr val="FFFFFF"/>
                </a:solidFill>
              </a:rPr>
              <a:t>9</a:t>
            </a:r>
            <a:endParaRPr>
              <a:solidFill>
                <a:srgbClr val="FFFFFF"/>
              </a:solidFill>
            </a:endParaRPr>
          </a:p>
        </p:txBody>
      </p:sp>
      <p:sp>
        <p:nvSpPr>
          <p:cNvPr id="146" name="Google Shape;146;p20"/>
          <p:cNvSpPr txBox="1"/>
          <p:nvPr/>
        </p:nvSpPr>
        <p:spPr>
          <a:xfrm>
            <a:off x="5352600" y="1064363"/>
            <a:ext cx="234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1800">
                <a:solidFill>
                  <a:srgbClr val="3A3F50"/>
                </a:solidFill>
                <a:latin typeface="Barlow"/>
                <a:ea typeface="Barlow"/>
                <a:cs typeface="Barlow"/>
                <a:sym typeface="Barlow"/>
              </a:rPr>
              <a:t>Output:</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52" name="Google Shape;152;p21"/>
          <p:cNvSpPr/>
          <p:nvPr/>
        </p:nvSpPr>
        <p:spPr>
          <a:xfrm>
            <a:off x="288363" y="4712969"/>
            <a:ext cx="1017300" cy="46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1"/>
          <p:cNvSpPr txBox="1"/>
          <p:nvPr/>
        </p:nvSpPr>
        <p:spPr>
          <a:xfrm>
            <a:off x="431800" y="173800"/>
            <a:ext cx="83397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None/>
            </a:pPr>
            <a:r>
              <a:rPr lang="tr-TR" sz="4000">
                <a:solidFill>
                  <a:srgbClr val="741B47"/>
                </a:solidFill>
                <a:latin typeface="Raleway Medium"/>
                <a:ea typeface="Raleway Medium"/>
                <a:cs typeface="Raleway Medium"/>
                <a:sym typeface="Raleway Medium"/>
              </a:rPr>
              <a:t>Continue and Break Statement</a:t>
            </a:r>
            <a:endParaRPr b="1" sz="1050">
              <a:solidFill>
                <a:srgbClr val="569CD6"/>
              </a:solidFill>
              <a:highlight>
                <a:srgbClr val="1E1E1E"/>
              </a:highlight>
              <a:latin typeface="Courier New"/>
              <a:ea typeface="Courier New"/>
              <a:cs typeface="Courier New"/>
              <a:sym typeface="Courier New"/>
            </a:endParaRPr>
          </a:p>
          <a:p>
            <a:pPr indent="0" lvl="0" marL="0" marR="0" rtl="0" algn="l">
              <a:lnSpc>
                <a:spcPct val="80000"/>
              </a:lnSpc>
              <a:spcBef>
                <a:spcPts val="0"/>
              </a:spcBef>
              <a:spcAft>
                <a:spcPts val="0"/>
              </a:spcAft>
              <a:buNone/>
            </a:pPr>
            <a:r>
              <a:t/>
            </a:r>
            <a:endParaRPr sz="4000">
              <a:solidFill>
                <a:srgbClr val="741B47"/>
              </a:solidFill>
              <a:latin typeface="Raleway Medium"/>
              <a:ea typeface="Raleway Medium"/>
              <a:cs typeface="Raleway Medium"/>
              <a:sym typeface="Raleway Medium"/>
            </a:endParaRPr>
          </a:p>
        </p:txBody>
      </p:sp>
      <p:sp>
        <p:nvSpPr>
          <p:cNvPr id="154" name="Google Shape;154;p21"/>
          <p:cNvSpPr txBox="1"/>
          <p:nvPr/>
        </p:nvSpPr>
        <p:spPr>
          <a:xfrm>
            <a:off x="1061900" y="1130700"/>
            <a:ext cx="3000000" cy="36363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tr-TR" sz="1050">
                <a:solidFill>
                  <a:srgbClr val="6A9955"/>
                </a:solidFill>
                <a:highlight>
                  <a:srgbClr val="1E1E1E"/>
                </a:highlight>
                <a:latin typeface="Courier New"/>
                <a:ea typeface="Courier New"/>
                <a:cs typeface="Courier New"/>
                <a:sym typeface="Courier New"/>
              </a:rPr>
              <a:t>#!/bin/bash</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number=1</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C586C0"/>
                </a:solidFill>
                <a:highlight>
                  <a:srgbClr val="1E1E1E"/>
                </a:highlight>
                <a:latin typeface="Courier New"/>
                <a:ea typeface="Courier New"/>
                <a:cs typeface="Courier New"/>
                <a:sym typeface="Courier New"/>
              </a:rPr>
              <a:t>until</a:t>
            </a:r>
            <a:r>
              <a:rPr lang="tr-TR" sz="1050">
                <a:solidFill>
                  <a:srgbClr val="D4D4D4"/>
                </a:solidFill>
                <a:highlight>
                  <a:srgbClr val="1E1E1E"/>
                </a:highlight>
                <a:latin typeface="Courier New"/>
                <a:ea typeface="Courier New"/>
                <a:cs typeface="Courier New"/>
                <a:sym typeface="Courier New"/>
              </a:rPr>
              <a:t> [[ </a:t>
            </a:r>
            <a:r>
              <a:rPr lang="tr-TR" sz="1050">
                <a:solidFill>
                  <a:srgbClr val="9CDCFE"/>
                </a:solidFill>
                <a:highlight>
                  <a:srgbClr val="1E1E1E"/>
                </a:highlight>
                <a:latin typeface="Courier New"/>
                <a:ea typeface="Courier New"/>
                <a:cs typeface="Courier New"/>
                <a:sym typeface="Courier New"/>
              </a:rPr>
              <a:t>$number</a:t>
            </a:r>
            <a:r>
              <a:rPr lang="tr-TR" sz="1050">
                <a:solidFill>
                  <a:srgbClr val="D4D4D4"/>
                </a:solidFill>
                <a:highlight>
                  <a:srgbClr val="1E1E1E"/>
                </a:highlight>
                <a:latin typeface="Courier New"/>
                <a:ea typeface="Courier New"/>
                <a:cs typeface="Courier New"/>
                <a:sym typeface="Courier New"/>
              </a:rPr>
              <a:t> -lt 1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C586C0"/>
                </a:solidFill>
                <a:highlight>
                  <a:srgbClr val="1E1E1E"/>
                </a:highlight>
                <a:latin typeface="Courier New"/>
                <a:ea typeface="Courier New"/>
                <a:cs typeface="Courier New"/>
                <a:sym typeface="Courier New"/>
              </a:rPr>
              <a:t>do</a:t>
            </a:r>
            <a:endParaRPr sz="105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a:t>
            </a:r>
            <a:r>
              <a:rPr lang="tr-TR" sz="1050">
                <a:solidFill>
                  <a:srgbClr val="CE9178"/>
                </a:solidFill>
                <a:highlight>
                  <a:srgbClr val="1E1E1E"/>
                </a:highlight>
                <a:latin typeface="Courier New"/>
                <a:ea typeface="Courier New"/>
                <a:cs typeface="Courier New"/>
                <a:sym typeface="Courier New"/>
              </a:rPr>
              <a:t>((number</a:t>
            </a:r>
            <a:r>
              <a:rPr lang="tr-TR" sz="1050">
                <a:solidFill>
                  <a:srgbClr val="D4D4D4"/>
                </a:solidFill>
                <a:highlight>
                  <a:srgbClr val="1E1E1E"/>
                </a:highlight>
                <a:latin typeface="Courier New"/>
                <a:ea typeface="Courier New"/>
                <a:cs typeface="Courier New"/>
                <a:sym typeface="Courier New"/>
              </a:rPr>
              <a:t>++</a:t>
            </a:r>
            <a:r>
              <a:rPr lang="tr-TR" sz="1050">
                <a:solidFill>
                  <a:srgbClr val="CE9178"/>
                </a:solidFill>
                <a:highlight>
                  <a:srgbClr val="1E1E1E"/>
                </a:highlight>
                <a:latin typeface="Courier New"/>
                <a:ea typeface="Courier New"/>
                <a:cs typeface="Courier New"/>
                <a:sym typeface="Courier New"/>
              </a:rPr>
              <a: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tens=</a:t>
            </a:r>
            <a:r>
              <a:rPr lang="tr-TR" sz="1050">
                <a:solidFill>
                  <a:srgbClr val="CE9178"/>
                </a:solidFill>
                <a:highlight>
                  <a:srgbClr val="1E1E1E"/>
                </a:highlight>
                <a:latin typeface="Courier New"/>
                <a:ea typeface="Courier New"/>
                <a:cs typeface="Courier New"/>
                <a:sym typeface="Courier New"/>
              </a:rPr>
              <a:t>$((</a:t>
            </a:r>
            <a:r>
              <a:rPr lang="tr-TR" sz="1050">
                <a:solidFill>
                  <a:srgbClr val="9CDCFE"/>
                </a:solidFill>
                <a:highlight>
                  <a:srgbClr val="1E1E1E"/>
                </a:highlight>
                <a:latin typeface="Courier New"/>
                <a:ea typeface="Courier New"/>
                <a:cs typeface="Courier New"/>
                <a:sym typeface="Courier New"/>
              </a:rPr>
              <a:t>$number</a:t>
            </a:r>
            <a:r>
              <a:rPr lang="tr-TR" sz="1050">
                <a:solidFill>
                  <a:srgbClr val="CE9178"/>
                </a:solidFill>
                <a:highlight>
                  <a:srgbClr val="1E1E1E"/>
                </a:highlight>
                <a:latin typeface="Courier New"/>
                <a:ea typeface="Courier New"/>
                <a:cs typeface="Courier New"/>
                <a:sym typeface="Courier New"/>
              </a:rPr>
              <a:t> </a:t>
            </a:r>
            <a:r>
              <a:rPr lang="tr-TR" sz="1050">
                <a:solidFill>
                  <a:srgbClr val="D4D4D4"/>
                </a:solidFill>
                <a:highlight>
                  <a:srgbClr val="1E1E1E"/>
                </a:highlight>
                <a:latin typeface="Courier New"/>
                <a:ea typeface="Courier New"/>
                <a:cs typeface="Courier New"/>
                <a:sym typeface="Courier New"/>
              </a:rPr>
              <a:t>%</a:t>
            </a:r>
            <a:r>
              <a:rPr lang="tr-TR" sz="1050">
                <a:solidFill>
                  <a:srgbClr val="CE9178"/>
                </a:solidFill>
                <a:highlight>
                  <a:srgbClr val="1E1E1E"/>
                </a:highlight>
                <a:latin typeface="Courier New"/>
                <a:ea typeface="Courier New"/>
                <a:cs typeface="Courier New"/>
                <a:sym typeface="Courier New"/>
              </a:rPr>
              <a:t> </a:t>
            </a:r>
            <a:r>
              <a:rPr lang="tr-TR" sz="1050">
                <a:solidFill>
                  <a:srgbClr val="B5CEA8"/>
                </a:solidFill>
                <a:highlight>
                  <a:srgbClr val="1E1E1E"/>
                </a:highlight>
                <a:latin typeface="Courier New"/>
                <a:ea typeface="Courier New"/>
                <a:cs typeface="Courier New"/>
                <a:sym typeface="Courier New"/>
              </a:rPr>
              <a:t>10</a:t>
            </a:r>
            <a:r>
              <a:rPr lang="tr-TR" sz="1050">
                <a:solidFill>
                  <a:srgbClr val="CE9178"/>
                </a:solidFill>
                <a:highlight>
                  <a:srgbClr val="1E1E1E"/>
                </a:highlight>
                <a:latin typeface="Courier New"/>
                <a:ea typeface="Courier New"/>
                <a:cs typeface="Courier New"/>
                <a:sym typeface="Courier New"/>
              </a:rPr>
              <a: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a:t>
            </a:r>
            <a:r>
              <a:rPr lang="tr-TR" sz="1050">
                <a:solidFill>
                  <a:srgbClr val="C586C0"/>
                </a:solidFill>
                <a:highlight>
                  <a:srgbClr val="1E1E1E"/>
                </a:highlight>
                <a:latin typeface="Courier New"/>
                <a:ea typeface="Courier New"/>
                <a:cs typeface="Courier New"/>
                <a:sym typeface="Courier New"/>
              </a:rPr>
              <a:t>if</a:t>
            </a:r>
            <a:r>
              <a:rPr lang="tr-TR" sz="1050">
                <a:solidFill>
                  <a:srgbClr val="D4D4D4"/>
                </a:solidFill>
                <a:highlight>
                  <a:srgbClr val="1E1E1E"/>
                </a:highlight>
                <a:latin typeface="Courier New"/>
                <a:ea typeface="Courier New"/>
                <a:cs typeface="Courier New"/>
                <a:sym typeface="Courier New"/>
              </a:rPr>
              <a:t> [[ </a:t>
            </a:r>
            <a:r>
              <a:rPr lang="tr-TR" sz="1050">
                <a:solidFill>
                  <a:srgbClr val="9CDCFE"/>
                </a:solidFill>
                <a:highlight>
                  <a:srgbClr val="1E1E1E"/>
                </a:highlight>
                <a:latin typeface="Courier New"/>
                <a:ea typeface="Courier New"/>
                <a:cs typeface="Courier New"/>
                <a:sym typeface="Courier New"/>
              </a:rPr>
              <a:t>$tens</a:t>
            </a:r>
            <a:r>
              <a:rPr lang="tr-TR" sz="1050">
                <a:solidFill>
                  <a:srgbClr val="D4D4D4"/>
                </a:solidFill>
                <a:highlight>
                  <a:srgbClr val="1E1E1E"/>
                </a:highlight>
                <a:latin typeface="Courier New"/>
                <a:ea typeface="Courier New"/>
                <a:cs typeface="Courier New"/>
                <a:sym typeface="Courier New"/>
              </a:rPr>
              <a:t> -eq 0 ]]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a:t>
            </a:r>
            <a:r>
              <a:rPr lang="tr-TR" sz="1050">
                <a:solidFill>
                  <a:srgbClr val="C586C0"/>
                </a:solidFill>
                <a:highlight>
                  <a:srgbClr val="1E1E1E"/>
                </a:highlight>
                <a:latin typeface="Courier New"/>
                <a:ea typeface="Courier New"/>
                <a:cs typeface="Courier New"/>
                <a:sym typeface="Courier New"/>
              </a:rPr>
              <a:t>then</a:t>
            </a:r>
            <a:endParaRPr sz="105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a:t>
            </a:r>
            <a:r>
              <a:rPr lang="tr-TR" sz="1050">
                <a:solidFill>
                  <a:srgbClr val="C586C0"/>
                </a:solidFill>
                <a:highlight>
                  <a:srgbClr val="1E1E1E"/>
                </a:highlight>
                <a:latin typeface="Courier New"/>
                <a:ea typeface="Courier New"/>
                <a:cs typeface="Courier New"/>
                <a:sym typeface="Courier New"/>
              </a:rPr>
              <a:t>continue</a:t>
            </a:r>
            <a:endParaRPr sz="105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a:t>
            </a:r>
            <a:r>
              <a:rPr lang="tr-TR" sz="1050">
                <a:solidFill>
                  <a:srgbClr val="C586C0"/>
                </a:solidFill>
                <a:highlight>
                  <a:srgbClr val="1E1E1E"/>
                </a:highlight>
                <a:latin typeface="Courier New"/>
                <a:ea typeface="Courier New"/>
                <a:cs typeface="Courier New"/>
                <a:sym typeface="Courier New"/>
              </a:rPr>
              <a:t>fi</a:t>
            </a:r>
            <a:endParaRPr sz="105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a:t>
            </a:r>
            <a:r>
              <a:rPr lang="tr-TR" sz="1050">
                <a:solidFill>
                  <a:srgbClr val="DCDCAA"/>
                </a:solidFill>
                <a:highlight>
                  <a:srgbClr val="1E1E1E"/>
                </a:highlight>
                <a:latin typeface="Courier New"/>
                <a:ea typeface="Courier New"/>
                <a:cs typeface="Courier New"/>
                <a:sym typeface="Courier New"/>
              </a:rPr>
              <a:t>echo</a:t>
            </a:r>
            <a:r>
              <a:rPr lang="tr-TR" sz="1050">
                <a:solidFill>
                  <a:srgbClr val="D4D4D4"/>
                </a:solidFill>
                <a:highlight>
                  <a:srgbClr val="1E1E1E"/>
                </a:highlight>
                <a:latin typeface="Courier New"/>
                <a:ea typeface="Courier New"/>
                <a:cs typeface="Courier New"/>
                <a:sym typeface="Courier New"/>
              </a:rPr>
              <a:t> </a:t>
            </a:r>
            <a:r>
              <a:rPr lang="tr-TR" sz="1050">
                <a:solidFill>
                  <a:srgbClr val="9CDCFE"/>
                </a:solidFill>
                <a:highlight>
                  <a:srgbClr val="1E1E1E"/>
                </a:highlight>
                <a:latin typeface="Courier New"/>
                <a:ea typeface="Courier New"/>
                <a:cs typeface="Courier New"/>
                <a:sym typeface="Courier New"/>
              </a:rPr>
              <a:t>$number</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a:t>
            </a:r>
            <a:r>
              <a:rPr lang="tr-TR" sz="1050">
                <a:solidFill>
                  <a:srgbClr val="C586C0"/>
                </a:solidFill>
                <a:highlight>
                  <a:srgbClr val="1E1E1E"/>
                </a:highlight>
                <a:latin typeface="Courier New"/>
                <a:ea typeface="Courier New"/>
                <a:cs typeface="Courier New"/>
                <a:sym typeface="Courier New"/>
              </a:rPr>
              <a:t>if</a:t>
            </a:r>
            <a:r>
              <a:rPr lang="tr-TR" sz="1050">
                <a:solidFill>
                  <a:srgbClr val="D4D4D4"/>
                </a:solidFill>
                <a:highlight>
                  <a:srgbClr val="1E1E1E"/>
                </a:highlight>
                <a:latin typeface="Courier New"/>
                <a:ea typeface="Courier New"/>
                <a:cs typeface="Courier New"/>
                <a:sym typeface="Courier New"/>
              </a:rPr>
              <a:t> [[ </a:t>
            </a:r>
            <a:r>
              <a:rPr lang="tr-TR" sz="1050">
                <a:solidFill>
                  <a:srgbClr val="9CDCFE"/>
                </a:solidFill>
                <a:highlight>
                  <a:srgbClr val="1E1E1E"/>
                </a:highlight>
                <a:latin typeface="Courier New"/>
                <a:ea typeface="Courier New"/>
                <a:cs typeface="Courier New"/>
                <a:sym typeface="Courier New"/>
              </a:rPr>
              <a:t>$number</a:t>
            </a:r>
            <a:r>
              <a:rPr lang="tr-TR" sz="1050">
                <a:solidFill>
                  <a:srgbClr val="D4D4D4"/>
                </a:solidFill>
                <a:highlight>
                  <a:srgbClr val="1E1E1E"/>
                </a:highlight>
                <a:latin typeface="Courier New"/>
                <a:ea typeface="Courier New"/>
                <a:cs typeface="Courier New"/>
                <a:sym typeface="Courier New"/>
              </a:rPr>
              <a:t> -gt 14 ]]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a:t>
            </a:r>
            <a:r>
              <a:rPr lang="tr-TR" sz="1050">
                <a:solidFill>
                  <a:srgbClr val="C586C0"/>
                </a:solidFill>
                <a:highlight>
                  <a:srgbClr val="1E1E1E"/>
                </a:highlight>
                <a:latin typeface="Courier New"/>
                <a:ea typeface="Courier New"/>
                <a:cs typeface="Courier New"/>
                <a:sym typeface="Courier New"/>
              </a:rPr>
              <a:t>then</a:t>
            </a:r>
            <a:endParaRPr sz="105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a:t>
            </a:r>
            <a:r>
              <a:rPr lang="tr-TR" sz="1050">
                <a:solidFill>
                  <a:srgbClr val="DCDCAA"/>
                </a:solidFill>
                <a:highlight>
                  <a:srgbClr val="1E1E1E"/>
                </a:highlight>
                <a:latin typeface="Courier New"/>
                <a:ea typeface="Courier New"/>
                <a:cs typeface="Courier New"/>
                <a:sym typeface="Courier New"/>
              </a:rPr>
              <a:t>break</a:t>
            </a:r>
            <a:endParaRPr sz="1050">
              <a:solidFill>
                <a:srgbClr val="DCDCAA"/>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D4D4D4"/>
                </a:solidFill>
                <a:highlight>
                  <a:srgbClr val="1E1E1E"/>
                </a:highlight>
                <a:latin typeface="Courier New"/>
                <a:ea typeface="Courier New"/>
                <a:cs typeface="Courier New"/>
                <a:sym typeface="Courier New"/>
              </a:rPr>
              <a:t> </a:t>
            </a:r>
            <a:r>
              <a:rPr lang="tr-TR" sz="1050">
                <a:solidFill>
                  <a:srgbClr val="C586C0"/>
                </a:solidFill>
                <a:highlight>
                  <a:srgbClr val="1E1E1E"/>
                </a:highlight>
                <a:latin typeface="Courier New"/>
                <a:ea typeface="Courier New"/>
                <a:cs typeface="Courier New"/>
                <a:sym typeface="Courier New"/>
              </a:rPr>
              <a:t>fi</a:t>
            </a:r>
            <a:endParaRPr sz="105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TR" sz="1050">
                <a:solidFill>
                  <a:srgbClr val="C586C0"/>
                </a:solidFill>
                <a:highlight>
                  <a:srgbClr val="1E1E1E"/>
                </a:highlight>
                <a:latin typeface="Courier New"/>
                <a:ea typeface="Courier New"/>
                <a:cs typeface="Courier New"/>
                <a:sym typeface="Courier New"/>
              </a:rPr>
              <a:t>done</a:t>
            </a:r>
            <a:endParaRPr sz="1050">
              <a:solidFill>
                <a:srgbClr val="6A9955"/>
              </a:solidFill>
              <a:highlight>
                <a:srgbClr val="1E1E1E"/>
              </a:highlight>
              <a:latin typeface="Courier New"/>
              <a:ea typeface="Courier New"/>
              <a:cs typeface="Courier New"/>
              <a:sym typeface="Courier New"/>
            </a:endParaRPr>
          </a:p>
        </p:txBody>
      </p:sp>
      <p:sp>
        <p:nvSpPr>
          <p:cNvPr id="155" name="Google Shape;155;p21"/>
          <p:cNvSpPr txBox="1"/>
          <p:nvPr/>
        </p:nvSpPr>
        <p:spPr>
          <a:xfrm>
            <a:off x="1061900" y="647800"/>
            <a:ext cx="234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1800">
                <a:latin typeface="Barlow"/>
                <a:ea typeface="Barlow"/>
                <a:cs typeface="Barlow"/>
                <a:sym typeface="Barlow"/>
              </a:rPr>
              <a:t>Continue </a:t>
            </a:r>
            <a:r>
              <a:rPr b="1" lang="tr-TR" sz="1800">
                <a:latin typeface="Barlow"/>
                <a:ea typeface="Barlow"/>
                <a:cs typeface="Barlow"/>
                <a:sym typeface="Barlow"/>
              </a:rPr>
              <a:t>Statement</a:t>
            </a:r>
            <a:endParaRPr b="1"/>
          </a:p>
        </p:txBody>
      </p:sp>
      <p:sp>
        <p:nvSpPr>
          <p:cNvPr id="156" name="Google Shape;156;p21"/>
          <p:cNvSpPr txBox="1"/>
          <p:nvPr/>
        </p:nvSpPr>
        <p:spPr>
          <a:xfrm>
            <a:off x="5393622" y="1295450"/>
            <a:ext cx="1608300" cy="32016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a:solidFill>
                  <a:srgbClr val="FFFFFF"/>
                </a:solidFill>
              </a:rPr>
              <a:t>$./continue.sh </a:t>
            </a:r>
            <a:endParaRPr>
              <a:solidFill>
                <a:srgbClr val="FFFFFF"/>
              </a:solidFill>
            </a:endParaRPr>
          </a:p>
          <a:p>
            <a:pPr indent="0" lvl="0" marL="0" rtl="0" algn="l">
              <a:spcBef>
                <a:spcPts val="0"/>
              </a:spcBef>
              <a:spcAft>
                <a:spcPts val="0"/>
              </a:spcAft>
              <a:buNone/>
            </a:pPr>
            <a:r>
              <a:rPr lang="tr-TR">
                <a:solidFill>
                  <a:srgbClr val="FFFFFF"/>
                </a:solidFill>
              </a:rPr>
              <a:t>2</a:t>
            </a:r>
            <a:endParaRPr>
              <a:solidFill>
                <a:srgbClr val="FFFFFF"/>
              </a:solidFill>
            </a:endParaRPr>
          </a:p>
          <a:p>
            <a:pPr indent="0" lvl="0" marL="0" rtl="0" algn="l">
              <a:spcBef>
                <a:spcPts val="0"/>
              </a:spcBef>
              <a:spcAft>
                <a:spcPts val="0"/>
              </a:spcAft>
              <a:buNone/>
            </a:pPr>
            <a:r>
              <a:rPr lang="tr-TR">
                <a:solidFill>
                  <a:srgbClr val="FFFFFF"/>
                </a:solidFill>
              </a:rPr>
              <a:t>3</a:t>
            </a:r>
            <a:endParaRPr>
              <a:solidFill>
                <a:srgbClr val="FFFFFF"/>
              </a:solidFill>
            </a:endParaRPr>
          </a:p>
          <a:p>
            <a:pPr indent="0" lvl="0" marL="0" rtl="0" algn="l">
              <a:spcBef>
                <a:spcPts val="0"/>
              </a:spcBef>
              <a:spcAft>
                <a:spcPts val="0"/>
              </a:spcAft>
              <a:buNone/>
            </a:pPr>
            <a:r>
              <a:rPr lang="tr-TR">
                <a:solidFill>
                  <a:srgbClr val="FFFFFF"/>
                </a:solidFill>
              </a:rPr>
              <a:t>4</a:t>
            </a:r>
            <a:endParaRPr>
              <a:solidFill>
                <a:srgbClr val="FFFFFF"/>
              </a:solidFill>
            </a:endParaRPr>
          </a:p>
          <a:p>
            <a:pPr indent="0" lvl="0" marL="0" rtl="0" algn="l">
              <a:spcBef>
                <a:spcPts val="0"/>
              </a:spcBef>
              <a:spcAft>
                <a:spcPts val="0"/>
              </a:spcAft>
              <a:buNone/>
            </a:pPr>
            <a:r>
              <a:rPr lang="tr-TR">
                <a:solidFill>
                  <a:srgbClr val="FFFFFF"/>
                </a:solidFill>
              </a:rPr>
              <a:t>5</a:t>
            </a:r>
            <a:endParaRPr>
              <a:solidFill>
                <a:srgbClr val="FFFFFF"/>
              </a:solidFill>
            </a:endParaRPr>
          </a:p>
          <a:p>
            <a:pPr indent="0" lvl="0" marL="0" rtl="0" algn="l">
              <a:spcBef>
                <a:spcPts val="0"/>
              </a:spcBef>
              <a:spcAft>
                <a:spcPts val="0"/>
              </a:spcAft>
              <a:buNone/>
            </a:pPr>
            <a:r>
              <a:rPr lang="tr-TR">
                <a:solidFill>
                  <a:srgbClr val="FFFFFF"/>
                </a:solidFill>
              </a:rPr>
              <a:t>6</a:t>
            </a:r>
            <a:endParaRPr>
              <a:solidFill>
                <a:srgbClr val="FFFFFF"/>
              </a:solidFill>
            </a:endParaRPr>
          </a:p>
          <a:p>
            <a:pPr indent="0" lvl="0" marL="0" rtl="0" algn="l">
              <a:spcBef>
                <a:spcPts val="0"/>
              </a:spcBef>
              <a:spcAft>
                <a:spcPts val="0"/>
              </a:spcAft>
              <a:buNone/>
            </a:pPr>
            <a:r>
              <a:rPr lang="tr-TR">
                <a:solidFill>
                  <a:srgbClr val="FFFFFF"/>
                </a:solidFill>
              </a:rPr>
              <a:t>7</a:t>
            </a:r>
            <a:endParaRPr>
              <a:solidFill>
                <a:srgbClr val="FFFFFF"/>
              </a:solidFill>
            </a:endParaRPr>
          </a:p>
          <a:p>
            <a:pPr indent="0" lvl="0" marL="0" rtl="0" algn="l">
              <a:spcBef>
                <a:spcPts val="0"/>
              </a:spcBef>
              <a:spcAft>
                <a:spcPts val="0"/>
              </a:spcAft>
              <a:buNone/>
            </a:pPr>
            <a:r>
              <a:rPr lang="tr-TR">
                <a:solidFill>
                  <a:srgbClr val="FFFFFF"/>
                </a:solidFill>
              </a:rPr>
              <a:t>8</a:t>
            </a:r>
            <a:endParaRPr>
              <a:solidFill>
                <a:srgbClr val="FFFFFF"/>
              </a:solidFill>
            </a:endParaRPr>
          </a:p>
          <a:p>
            <a:pPr indent="0" lvl="0" marL="0" rtl="0" algn="l">
              <a:spcBef>
                <a:spcPts val="0"/>
              </a:spcBef>
              <a:spcAft>
                <a:spcPts val="0"/>
              </a:spcAft>
              <a:buNone/>
            </a:pPr>
            <a:r>
              <a:rPr lang="tr-TR">
                <a:solidFill>
                  <a:srgbClr val="FFFFFF"/>
                </a:solidFill>
              </a:rPr>
              <a:t>9</a:t>
            </a:r>
            <a:endParaRPr>
              <a:solidFill>
                <a:srgbClr val="FFFFFF"/>
              </a:solidFill>
            </a:endParaRPr>
          </a:p>
          <a:p>
            <a:pPr indent="0" lvl="0" marL="0" rtl="0" algn="l">
              <a:spcBef>
                <a:spcPts val="0"/>
              </a:spcBef>
              <a:spcAft>
                <a:spcPts val="0"/>
              </a:spcAft>
              <a:buNone/>
            </a:pPr>
            <a:r>
              <a:rPr lang="tr-TR">
                <a:solidFill>
                  <a:srgbClr val="FFFFFF"/>
                </a:solidFill>
              </a:rPr>
              <a:t>11</a:t>
            </a:r>
            <a:endParaRPr>
              <a:solidFill>
                <a:srgbClr val="FFFFFF"/>
              </a:solidFill>
            </a:endParaRPr>
          </a:p>
          <a:p>
            <a:pPr indent="0" lvl="0" marL="0" rtl="0" algn="l">
              <a:spcBef>
                <a:spcPts val="0"/>
              </a:spcBef>
              <a:spcAft>
                <a:spcPts val="0"/>
              </a:spcAft>
              <a:buNone/>
            </a:pPr>
            <a:r>
              <a:rPr lang="tr-TR">
                <a:solidFill>
                  <a:srgbClr val="FFFFFF"/>
                </a:solidFill>
              </a:rPr>
              <a:t>12</a:t>
            </a:r>
            <a:endParaRPr>
              <a:solidFill>
                <a:srgbClr val="FFFFFF"/>
              </a:solidFill>
            </a:endParaRPr>
          </a:p>
          <a:p>
            <a:pPr indent="0" lvl="0" marL="0" rtl="0" algn="l">
              <a:spcBef>
                <a:spcPts val="0"/>
              </a:spcBef>
              <a:spcAft>
                <a:spcPts val="0"/>
              </a:spcAft>
              <a:buNone/>
            </a:pPr>
            <a:r>
              <a:rPr lang="tr-TR">
                <a:solidFill>
                  <a:srgbClr val="FFFFFF"/>
                </a:solidFill>
              </a:rPr>
              <a:t>13</a:t>
            </a:r>
            <a:endParaRPr>
              <a:solidFill>
                <a:srgbClr val="FFFFFF"/>
              </a:solidFill>
            </a:endParaRPr>
          </a:p>
          <a:p>
            <a:pPr indent="0" lvl="0" marL="0" rtl="0" algn="l">
              <a:spcBef>
                <a:spcPts val="0"/>
              </a:spcBef>
              <a:spcAft>
                <a:spcPts val="0"/>
              </a:spcAft>
              <a:buNone/>
            </a:pPr>
            <a:r>
              <a:rPr lang="tr-TR">
                <a:solidFill>
                  <a:srgbClr val="FFFFFF"/>
                </a:solidFill>
              </a:rPr>
              <a:t>14</a:t>
            </a:r>
            <a:endParaRPr>
              <a:solidFill>
                <a:srgbClr val="FFFFFF"/>
              </a:solidFill>
            </a:endParaRPr>
          </a:p>
          <a:p>
            <a:pPr indent="0" lvl="0" marL="0" rtl="0" algn="l">
              <a:spcBef>
                <a:spcPts val="0"/>
              </a:spcBef>
              <a:spcAft>
                <a:spcPts val="0"/>
              </a:spcAft>
              <a:buNone/>
            </a:pPr>
            <a:r>
              <a:rPr lang="tr-TR">
                <a:solidFill>
                  <a:srgbClr val="FFFFFF"/>
                </a:solidFill>
              </a:rPr>
              <a:t>15</a:t>
            </a:r>
            <a:endParaRPr>
              <a:solidFill>
                <a:srgbClr val="FFFFFF"/>
              </a:solidFill>
            </a:endParaRPr>
          </a:p>
        </p:txBody>
      </p:sp>
      <p:sp>
        <p:nvSpPr>
          <p:cNvPr id="157" name="Google Shape;157;p21"/>
          <p:cNvSpPr txBox="1"/>
          <p:nvPr/>
        </p:nvSpPr>
        <p:spPr>
          <a:xfrm>
            <a:off x="5352600" y="835763"/>
            <a:ext cx="234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1800">
                <a:solidFill>
                  <a:srgbClr val="3A3F50"/>
                </a:solidFill>
                <a:latin typeface="Barlow"/>
                <a:ea typeface="Barlow"/>
                <a:cs typeface="Barlow"/>
                <a:sym typeface="Barlow"/>
              </a:rPr>
              <a:t>Output:</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