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殷嘉" initials="刘" lastIdx="0" clrIdx="0">
    <p:extLst>
      <p:ext uri="{19B8F6BF-5375-455C-9EA6-DF929625EA0E}">
        <p15:presenceInfo xmlns:p15="http://schemas.microsoft.com/office/powerpoint/2012/main" userId="76a31934741e45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F2B4D-A924-42CD-9D26-C8FD9986CEDE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95C0-7148-45CB-85AC-2970DD278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92A0A-1D0B-4769-87BB-39B4E2A93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accent3"/>
                </a:solidFill>
              </a:rPr>
              <a:t>从零开始，编写一个简单的搜索引擎</a:t>
            </a:r>
          </a:p>
        </p:txBody>
      </p:sp>
    </p:spTree>
    <p:extLst>
      <p:ext uri="{BB962C8B-B14F-4D97-AF65-F5344CB8AC3E}">
        <p14:creationId xmlns:p14="http://schemas.microsoft.com/office/powerpoint/2010/main" val="8894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409F6D-2D96-42A4-B451-0794D073137C}"/>
              </a:ext>
            </a:extLst>
          </p:cNvPr>
          <p:cNvSpPr txBox="1"/>
          <p:nvPr/>
        </p:nvSpPr>
        <p:spPr>
          <a:xfrm>
            <a:off x="413817" y="28032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3"/>
                </a:solidFill>
              </a:rPr>
              <a:t>查找算法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79FE5A-E2B5-4A65-BC03-F68E5E5851F2}"/>
              </a:ext>
            </a:extLst>
          </p:cNvPr>
          <p:cNvSpPr txBox="1"/>
          <p:nvPr/>
        </p:nvSpPr>
        <p:spPr>
          <a:xfrm>
            <a:off x="1147798" y="1481729"/>
            <a:ext cx="8956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3"/>
                </a:solidFill>
              </a:rPr>
              <a:t>当我们有一个庞大的数据库，然后给你一个字符串，</a:t>
            </a:r>
            <a:endParaRPr lang="en-US" altLang="zh-CN" sz="2800" dirty="0">
              <a:solidFill>
                <a:schemeClr val="accent3"/>
              </a:solidFill>
            </a:endParaRPr>
          </a:p>
          <a:p>
            <a:r>
              <a:rPr lang="en-US" altLang="zh-CN" sz="2800" dirty="0">
                <a:solidFill>
                  <a:schemeClr val="accent3"/>
                </a:solidFill>
              </a:rPr>
              <a:t>                </a:t>
            </a:r>
            <a:r>
              <a:rPr lang="zh-CN" altLang="en-US" sz="2800" dirty="0">
                <a:solidFill>
                  <a:schemeClr val="accent3"/>
                </a:solidFill>
              </a:rPr>
              <a:t>让你查找他是否存在并找到他。你会怎么做？</a:t>
            </a:r>
          </a:p>
        </p:txBody>
      </p:sp>
    </p:spTree>
    <p:extLst>
      <p:ext uri="{BB962C8B-B14F-4D97-AF65-F5344CB8AC3E}">
        <p14:creationId xmlns:p14="http://schemas.microsoft.com/office/powerpoint/2010/main" val="28528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D3FCCAF-5D3A-4633-9CDD-5A357BA2CC00}"/>
              </a:ext>
            </a:extLst>
          </p:cNvPr>
          <p:cNvSpPr/>
          <p:nvPr/>
        </p:nvSpPr>
        <p:spPr>
          <a:xfrm>
            <a:off x="400468" y="3429000"/>
            <a:ext cx="2359314" cy="144464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10A6C-5F83-4B00-8CDF-5384DB7BA7BD}"/>
              </a:ext>
            </a:extLst>
          </p:cNvPr>
          <p:cNvSpPr txBox="1"/>
          <p:nvPr/>
        </p:nvSpPr>
        <p:spPr>
          <a:xfrm>
            <a:off x="472129" y="342900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查询处理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3EDBAD77-9B5A-4D40-B428-DE49741D4473}"/>
              </a:ext>
            </a:extLst>
          </p:cNvPr>
          <p:cNvSpPr/>
          <p:nvPr/>
        </p:nvSpPr>
        <p:spPr>
          <a:xfrm>
            <a:off x="7132952" y="1248403"/>
            <a:ext cx="1995660" cy="1154681"/>
          </a:xfrm>
          <a:prstGeom prst="flowChartMagneticDisk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0DDDEF-BB70-47C4-B0BB-FF48C0043809}"/>
              </a:ext>
            </a:extLst>
          </p:cNvPr>
          <p:cNvSpPr txBox="1"/>
          <p:nvPr/>
        </p:nvSpPr>
        <p:spPr>
          <a:xfrm>
            <a:off x="7692200" y="1825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数据源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4C4E0-A6BB-44D9-B3B4-1C01B4F58DB4}"/>
              </a:ext>
            </a:extLst>
          </p:cNvPr>
          <p:cNvSpPr txBox="1"/>
          <p:nvPr/>
        </p:nvSpPr>
        <p:spPr>
          <a:xfrm>
            <a:off x="260304" y="316467"/>
            <a:ext cx="4161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Golang</a:t>
            </a:r>
            <a:r>
              <a:rPr lang="zh-CN" altLang="en-US" sz="3200" dirty="0">
                <a:solidFill>
                  <a:schemeClr val="accent3"/>
                </a:solidFill>
              </a:rPr>
              <a:t>搜索引擎设计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F05A3A8-C920-4E84-B1A3-7FC0107C4A85}"/>
              </a:ext>
            </a:extLst>
          </p:cNvPr>
          <p:cNvSpPr/>
          <p:nvPr/>
        </p:nvSpPr>
        <p:spPr>
          <a:xfrm>
            <a:off x="4900345" y="3695611"/>
            <a:ext cx="2516269" cy="91143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</a:rPr>
              <a:t>Hash</a:t>
            </a:r>
            <a:r>
              <a:rPr lang="zh-CN" altLang="en-US" dirty="0">
                <a:solidFill>
                  <a:schemeClr val="accent3"/>
                </a:solidFill>
              </a:rPr>
              <a:t>索引算法</a:t>
            </a: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2DF4FBFA-DA35-4E77-8B4E-4DD91062305D}"/>
              </a:ext>
            </a:extLst>
          </p:cNvPr>
          <p:cNvSpPr/>
          <p:nvPr/>
        </p:nvSpPr>
        <p:spPr>
          <a:xfrm>
            <a:off x="5384242" y="5640844"/>
            <a:ext cx="1548473" cy="740864"/>
          </a:xfrm>
          <a:prstGeom prst="flowChartMagneticDisk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en-US" altLang="zh-CN" dirty="0"/>
              <a:t>Hash</a:t>
            </a:r>
            <a:r>
              <a:rPr lang="zh-CN" altLang="en-US" dirty="0"/>
              <a:t>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8E2666-97AA-4C5F-9A04-C271180A8679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6158479" y="4607042"/>
            <a:ext cx="1" cy="1033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DA8593-1194-4422-9E58-F8B74404C554}"/>
              </a:ext>
            </a:extLst>
          </p:cNvPr>
          <p:cNvSpPr txBox="1"/>
          <p:nvPr/>
        </p:nvSpPr>
        <p:spPr>
          <a:xfrm>
            <a:off x="1005556" y="3798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单词查找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B547-3D95-4B2F-B35D-9DAAF4876DE3}"/>
              </a:ext>
            </a:extLst>
          </p:cNvPr>
          <p:cNvSpPr txBox="1"/>
          <p:nvPr/>
        </p:nvSpPr>
        <p:spPr>
          <a:xfrm>
            <a:off x="1005556" y="4167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多词查找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72A99A-957C-424B-802C-CD81B82CDBD5}"/>
              </a:ext>
            </a:extLst>
          </p:cNvPr>
          <p:cNvCxnSpPr>
            <a:stCxn id="14" idx="1"/>
            <a:endCxn id="2" idx="3"/>
          </p:cNvCxnSpPr>
          <p:nvPr/>
        </p:nvCxnSpPr>
        <p:spPr>
          <a:xfrm flipH="1" flipV="1">
            <a:off x="2759782" y="4151325"/>
            <a:ext cx="21405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0717D37-80C7-4128-B3F4-D02F322B76C8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rot="16200000" flipH="1">
            <a:off x="4252721" y="1789852"/>
            <a:ext cx="1210162" cy="26013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流程图: 多文档 45">
            <a:extLst>
              <a:ext uri="{FF2B5EF4-FFF2-40B4-BE49-F238E27FC236}">
                <a16:creationId xmlns:a16="http://schemas.microsoft.com/office/drawing/2014/main" id="{7440F9DA-6A5C-4328-8650-7A8BAB9BC577}"/>
              </a:ext>
            </a:extLst>
          </p:cNvPr>
          <p:cNvSpPr/>
          <p:nvPr/>
        </p:nvSpPr>
        <p:spPr>
          <a:xfrm>
            <a:off x="2741162" y="1135912"/>
            <a:ext cx="1895545" cy="1402656"/>
          </a:xfrm>
          <a:prstGeom prst="flowChartMultidocumen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AC9115-F4D5-418D-B962-A4EE73856303}"/>
              </a:ext>
            </a:extLst>
          </p:cNvPr>
          <p:cNvSpPr txBox="1"/>
          <p:nvPr/>
        </p:nvSpPr>
        <p:spPr>
          <a:xfrm>
            <a:off x="2908089" y="17035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分词、排序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AE9ED2C-2139-4BFC-9C2F-855AA33D19C8}"/>
              </a:ext>
            </a:extLst>
          </p:cNvPr>
          <p:cNvCxnSpPr>
            <a:stCxn id="4" idx="2"/>
            <a:endCxn id="46" idx="3"/>
          </p:cNvCxnSpPr>
          <p:nvPr/>
        </p:nvCxnSpPr>
        <p:spPr>
          <a:xfrm flipH="1">
            <a:off x="4636707" y="1825744"/>
            <a:ext cx="2496245" cy="1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8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12191D-12BE-42F7-B4D4-84F6400A11D5}"/>
              </a:ext>
            </a:extLst>
          </p:cNvPr>
          <p:cNvSpPr/>
          <p:nvPr/>
        </p:nvSpPr>
        <p:spPr>
          <a:xfrm>
            <a:off x="1174704" y="715709"/>
            <a:ext cx="9878189" cy="57918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149271-9A29-47C2-80C9-B18529461E3A}"/>
              </a:ext>
            </a:extLst>
          </p:cNvPr>
          <p:cNvSpPr txBox="1"/>
          <p:nvPr/>
        </p:nvSpPr>
        <p:spPr>
          <a:xfrm>
            <a:off x="2009011" y="12281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索引基础概念</a:t>
            </a:r>
            <a:r>
              <a:rPr lang="en-US" altLang="zh-CN" sz="2400" dirty="0">
                <a:solidFill>
                  <a:schemeClr val="accent3"/>
                </a:solidFill>
              </a:rPr>
              <a:t>: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F91D76-6717-499C-8E1F-E6D8AD0BAD29}"/>
              </a:ext>
            </a:extLst>
          </p:cNvPr>
          <p:cNvSpPr txBox="1"/>
          <p:nvPr/>
        </p:nvSpPr>
        <p:spPr>
          <a:xfrm>
            <a:off x="2736525" y="1796395"/>
            <a:ext cx="6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数据源：搜索引擎的基本数据。如 一个商品、网站、文档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BB6D93-C1FB-4DA1-BD25-18CCEA819145}"/>
              </a:ext>
            </a:extLst>
          </p:cNvPr>
          <p:cNvSpPr txBox="1"/>
          <p:nvPr/>
        </p:nvSpPr>
        <p:spPr>
          <a:xfrm>
            <a:off x="2736526" y="2388033"/>
            <a:ext cx="612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倒排索引、正排索引：存储在搜索引擎内部的数据结构，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也是搜索引擎最底层的数据结构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40E5EC-3943-4D73-A8D8-97E0289B49D1}"/>
              </a:ext>
            </a:extLst>
          </p:cNvPr>
          <p:cNvSpPr txBox="1"/>
          <p:nvPr/>
        </p:nvSpPr>
        <p:spPr>
          <a:xfrm>
            <a:off x="2736525" y="3256670"/>
            <a:ext cx="78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索引器：将文档数据生成可供搜索的倒排索引和正排索引的程序就是索引器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88B837-B8C0-4197-B8C7-79ADFF499CBA}"/>
              </a:ext>
            </a:extLst>
          </p:cNvPr>
          <p:cNvSpPr txBox="1"/>
          <p:nvPr/>
        </p:nvSpPr>
        <p:spPr>
          <a:xfrm>
            <a:off x="2736525" y="3848308"/>
            <a:ext cx="73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检索器：通过对倒排索引和正排索引进行查找，从而查找到文档的程序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EB7303-EFB2-4BFD-837E-53C8F625543C}"/>
              </a:ext>
            </a:extLst>
          </p:cNvPr>
          <p:cNvSpPr txBox="1"/>
          <p:nvPr/>
        </p:nvSpPr>
        <p:spPr>
          <a:xfrm>
            <a:off x="2736525" y="4439946"/>
            <a:ext cx="78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索引：数据通过索引器生成了一堆倒排正排索引，</a:t>
            </a:r>
            <a:r>
              <a:rPr lang="zh-CN" altLang="en-US" b="1" dirty="0"/>
              <a:t>可以理解为数据库中的表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1B1BD3-C1AC-4F95-98D3-90ADADCEEEE8}"/>
              </a:ext>
            </a:extLst>
          </p:cNvPr>
          <p:cNvSpPr txBox="1"/>
          <p:nvPr/>
        </p:nvSpPr>
        <p:spPr>
          <a:xfrm>
            <a:off x="2803271" y="5031584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索引算法：</a:t>
            </a:r>
            <a:r>
              <a:rPr lang="zh-CN" altLang="en-US"/>
              <a:t>常见的有  哈希表</a:t>
            </a:r>
            <a:r>
              <a:rPr lang="zh-CN" altLang="en-US" dirty="0"/>
              <a:t>算法、</a:t>
            </a:r>
            <a:r>
              <a:rPr lang="en-US" altLang="zh-CN" dirty="0"/>
              <a:t>B+TREE</a:t>
            </a:r>
            <a:r>
              <a:rPr lang="zh-CN" altLang="en-US" dirty="0"/>
              <a:t>算法、</a:t>
            </a:r>
            <a:r>
              <a:rPr lang="en-US" altLang="zh-CN" dirty="0" err="1"/>
              <a:t>BitMap</a:t>
            </a:r>
            <a:r>
              <a:rPr lang="zh-CN" altLang="en-US" dirty="0"/>
              <a:t>算法、</a:t>
            </a:r>
            <a:r>
              <a:rPr lang="en-US" altLang="zh-CN" dirty="0"/>
              <a:t>BM25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D3CC86-ECEA-43DE-9205-E5A1AE2A16AA}"/>
              </a:ext>
            </a:extLst>
          </p:cNvPr>
          <p:cNvSpPr/>
          <p:nvPr/>
        </p:nvSpPr>
        <p:spPr>
          <a:xfrm>
            <a:off x="2803271" y="5623222"/>
            <a:ext cx="515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常用的搜索引擎：</a:t>
            </a:r>
            <a:r>
              <a:rPr lang="en-US" altLang="zh-CN" dirty="0">
                <a:solidFill>
                  <a:schemeClr val="accent3"/>
                </a:solidFill>
              </a:rPr>
              <a:t>sphinx</a:t>
            </a:r>
            <a:r>
              <a:rPr lang="zh-CN" altLang="en-US" dirty="0">
                <a:solidFill>
                  <a:schemeClr val="accent3"/>
                </a:solidFill>
              </a:rPr>
              <a:t>、迅搜、</a:t>
            </a:r>
            <a:r>
              <a:rPr lang="en-US" altLang="zh-CN" dirty="0">
                <a:solidFill>
                  <a:schemeClr val="accent3"/>
                </a:solidFill>
              </a:rPr>
              <a:t> Elasticsearch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F29C67-908F-4079-B21F-32D3D7ABB0EF}"/>
              </a:ext>
            </a:extLst>
          </p:cNvPr>
          <p:cNvSpPr txBox="1"/>
          <p:nvPr/>
        </p:nvSpPr>
        <p:spPr>
          <a:xfrm>
            <a:off x="360420" y="393793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</a:rPr>
              <a:t>暴雪</a:t>
            </a:r>
            <a:r>
              <a:rPr lang="en-US" altLang="zh-CN" sz="3200" dirty="0">
                <a:solidFill>
                  <a:schemeClr val="accent3"/>
                </a:solidFill>
              </a:rPr>
              <a:t>hash</a:t>
            </a:r>
            <a:r>
              <a:rPr lang="zh-CN" altLang="en-US" sz="3200" dirty="0">
                <a:solidFill>
                  <a:schemeClr val="accent3"/>
                </a:solidFill>
              </a:rPr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15C380-4721-414B-BC81-66C3E738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" y="1681652"/>
            <a:ext cx="5466667" cy="36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6B631A-E121-48F1-984F-0DA12B69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98" y="1681652"/>
            <a:ext cx="6247619" cy="396190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F93650-E788-4968-BB4D-F37DFC3F3586}"/>
              </a:ext>
            </a:extLst>
          </p:cNvPr>
          <p:cNvSpPr/>
          <p:nvPr/>
        </p:nvSpPr>
        <p:spPr>
          <a:xfrm>
            <a:off x="914400" y="5713639"/>
            <a:ext cx="2816619" cy="75056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3"/>
                </a:solidFill>
              </a:rPr>
              <a:t>初始化</a:t>
            </a:r>
            <a:r>
              <a:rPr lang="en-US" altLang="zh-CN" dirty="0">
                <a:solidFill>
                  <a:schemeClr val="accent3"/>
                </a:solidFill>
              </a:rPr>
              <a:t>hash</a:t>
            </a:r>
            <a:r>
              <a:rPr lang="zh-CN" altLang="en-US" dirty="0">
                <a:solidFill>
                  <a:schemeClr val="accent3"/>
                </a:solidFill>
              </a:rPr>
              <a:t>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D0C3F1-8A81-4434-A42F-62E671089FF2}"/>
              </a:ext>
            </a:extLst>
          </p:cNvPr>
          <p:cNvSpPr/>
          <p:nvPr/>
        </p:nvSpPr>
        <p:spPr>
          <a:xfrm>
            <a:off x="7488735" y="5713639"/>
            <a:ext cx="2963457" cy="75056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3"/>
                </a:solidFill>
              </a:rPr>
              <a:t>将字符串转成</a:t>
            </a:r>
            <a:r>
              <a:rPr lang="en-US" altLang="zh-CN" dirty="0">
                <a:solidFill>
                  <a:schemeClr val="accent3"/>
                </a:solidFill>
              </a:rPr>
              <a:t>hash</a:t>
            </a:r>
            <a:r>
              <a:rPr lang="zh-CN" altLang="en-US" dirty="0">
                <a:solidFill>
                  <a:schemeClr val="accent3"/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19576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FE7BAC-3430-4653-A1C1-9740176A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8" y="0"/>
            <a:ext cx="6048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3C83D4-4ABD-4324-BBA7-0D5E1A98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52" y="1005190"/>
            <a:ext cx="64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0F8DEB-4DD9-4EFF-ACD5-BC4A6354A1D9}"/>
              </a:ext>
            </a:extLst>
          </p:cNvPr>
          <p:cNvSpPr/>
          <p:nvPr/>
        </p:nvSpPr>
        <p:spPr>
          <a:xfrm>
            <a:off x="740865" y="566249"/>
            <a:ext cx="3337226" cy="403136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703745-87A1-4601-9C1E-8FFAD161816B}"/>
              </a:ext>
            </a:extLst>
          </p:cNvPr>
          <p:cNvSpPr txBox="1"/>
          <p:nvPr/>
        </p:nvSpPr>
        <p:spPr>
          <a:xfrm>
            <a:off x="1808514" y="56624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386C1-DAEB-4122-B76B-4855509DB7AE}"/>
              </a:ext>
            </a:extLst>
          </p:cNvPr>
          <p:cNvSpPr txBox="1"/>
          <p:nvPr/>
        </p:nvSpPr>
        <p:spPr>
          <a:xfrm>
            <a:off x="1114371" y="149507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B12597-E6CF-4F33-8FD7-69B7ADE70509}"/>
              </a:ext>
            </a:extLst>
          </p:cNvPr>
          <p:cNvSpPr txBox="1"/>
          <p:nvPr/>
        </p:nvSpPr>
        <p:spPr>
          <a:xfrm>
            <a:off x="1133606" y="200121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hashB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A4B4EC-271E-4279-9EA0-F3944D42F177}"/>
              </a:ext>
            </a:extLst>
          </p:cNvPr>
          <p:cNvSpPr txBox="1"/>
          <p:nvPr/>
        </p:nvSpPr>
        <p:spPr>
          <a:xfrm>
            <a:off x="1167109" y="26708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F144BE-3E68-46D9-BBC0-3BF738EFDB69}"/>
              </a:ext>
            </a:extLst>
          </p:cNvPr>
          <p:cNvSpPr txBox="1"/>
          <p:nvPr/>
        </p:nvSpPr>
        <p:spPr>
          <a:xfrm>
            <a:off x="1162115" y="33405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exists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0F0A9-ADB3-4693-B3AF-278C1F4CCF83}"/>
              </a:ext>
            </a:extLst>
          </p:cNvPr>
          <p:cNvSpPr txBox="1"/>
          <p:nvPr/>
        </p:nvSpPr>
        <p:spPr>
          <a:xfrm>
            <a:off x="2640168" y="14950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9EEC10-EDAF-4EBB-B7CA-02CBF2A9C6AF}"/>
              </a:ext>
            </a:extLst>
          </p:cNvPr>
          <p:cNvSpPr/>
          <p:nvPr/>
        </p:nvSpPr>
        <p:spPr>
          <a:xfrm>
            <a:off x="2630287" y="200121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57108-FE3A-4D5B-ABB4-C90F8495220E}"/>
              </a:ext>
            </a:extLst>
          </p:cNvPr>
          <p:cNvSpPr/>
          <p:nvPr/>
        </p:nvSpPr>
        <p:spPr>
          <a:xfrm>
            <a:off x="2611050" y="267088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数组</a:t>
            </a:r>
            <a:r>
              <a:rPr lang="en-US" altLang="zh-CN" dirty="0"/>
              <a:t>ID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3D1BA8-B710-40B9-BB56-8C61F2F236EA}"/>
              </a:ext>
            </a:extLst>
          </p:cNvPr>
          <p:cNvSpPr/>
          <p:nvPr/>
        </p:nvSpPr>
        <p:spPr>
          <a:xfrm>
            <a:off x="2519606" y="33405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是否存在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79CACB-EBE8-4C98-BD77-C09B96F3FC5D}"/>
              </a:ext>
            </a:extLst>
          </p:cNvPr>
          <p:cNvSpPr/>
          <p:nvPr/>
        </p:nvSpPr>
        <p:spPr>
          <a:xfrm>
            <a:off x="6613270" y="566249"/>
            <a:ext cx="3337226" cy="403136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482009-D19C-4122-AFD4-05E42344BCD7}"/>
              </a:ext>
            </a:extLst>
          </p:cNvPr>
          <p:cNvSpPr txBox="1"/>
          <p:nvPr/>
        </p:nvSpPr>
        <p:spPr>
          <a:xfrm>
            <a:off x="7214416" y="67641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对应关键词：瓷砖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04C2E-2C24-4414-A2D1-A4C2714F8AFF}"/>
              </a:ext>
            </a:extLst>
          </p:cNvPr>
          <p:cNvSpPr txBox="1"/>
          <p:nvPr/>
        </p:nvSpPr>
        <p:spPr>
          <a:xfrm>
            <a:off x="6966753" y="150734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039664-5033-4038-8A40-8EDA953216F5}"/>
              </a:ext>
            </a:extLst>
          </p:cNvPr>
          <p:cNvSpPr txBox="1"/>
          <p:nvPr/>
        </p:nvSpPr>
        <p:spPr>
          <a:xfrm>
            <a:off x="6985988" y="201348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7D1FC2-CE7C-4DB3-AF62-CAAFB60E5EED}"/>
              </a:ext>
            </a:extLst>
          </p:cNvPr>
          <p:cNvSpPr txBox="1"/>
          <p:nvPr/>
        </p:nvSpPr>
        <p:spPr>
          <a:xfrm>
            <a:off x="7019491" y="26831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D52D78-4A7A-4016-83D2-C215636BD04E}"/>
              </a:ext>
            </a:extLst>
          </p:cNvPr>
          <p:cNvSpPr txBox="1"/>
          <p:nvPr/>
        </p:nvSpPr>
        <p:spPr>
          <a:xfrm>
            <a:off x="7014497" y="33528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exists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F796A1-0BFA-4C2C-900E-A75939958A81}"/>
              </a:ext>
            </a:extLst>
          </p:cNvPr>
          <p:cNvSpPr txBox="1"/>
          <p:nvPr/>
        </p:nvSpPr>
        <p:spPr>
          <a:xfrm>
            <a:off x="7851932" y="152848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=123123423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B55A49-ED17-4901-9E15-EF0F3EFA6E90}"/>
              </a:ext>
            </a:extLst>
          </p:cNvPr>
          <p:cNvSpPr/>
          <p:nvPr/>
        </p:nvSpPr>
        <p:spPr>
          <a:xfrm>
            <a:off x="7846507" y="2709271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= [1,2,5]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755B45-1723-4B6F-B75A-3C2CCB521C25}"/>
              </a:ext>
            </a:extLst>
          </p:cNvPr>
          <p:cNvSpPr/>
          <p:nvPr/>
        </p:nvSpPr>
        <p:spPr>
          <a:xfrm>
            <a:off x="7855406" y="332000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=1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A14B3A-8A87-464E-8916-A2BF5926B898}"/>
              </a:ext>
            </a:extLst>
          </p:cNvPr>
          <p:cNvSpPr txBox="1"/>
          <p:nvPr/>
        </p:nvSpPr>
        <p:spPr>
          <a:xfrm>
            <a:off x="7850989" y="196622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=123123423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C541745-3CC2-483A-8D0C-B643D4144061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4078091" y="2581934"/>
            <a:ext cx="25351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3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1405</TotalTime>
  <Words>239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宋体</vt:lpstr>
      <vt:lpstr>Arial</vt:lpstr>
      <vt:lpstr>Century Gothic</vt:lpstr>
      <vt:lpstr>网状</vt:lpstr>
      <vt:lpstr>从零开始，编写一个简单的搜索引擎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从零开始编写一个简单的搜索引擎</dc:title>
  <dc:creator>刘 殷嘉</dc:creator>
  <cp:lastModifiedBy>刘 殷嘉</cp:lastModifiedBy>
  <cp:revision>23</cp:revision>
  <dcterms:created xsi:type="dcterms:W3CDTF">2018-07-04T18:08:51Z</dcterms:created>
  <dcterms:modified xsi:type="dcterms:W3CDTF">2018-07-05T17:39:56Z</dcterms:modified>
</cp:coreProperties>
</file>