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D2C6-72E0-4576-991A-168F13116E8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C10F-4F2F-4C12-8488-3D5F013345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2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D2C6-72E0-4576-991A-168F13116E8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C10F-4F2F-4C12-8488-3D5F013345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D2C6-72E0-4576-991A-168F13116E8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C10F-4F2F-4C12-8488-3D5F013345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D2C6-72E0-4576-991A-168F13116E8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C10F-4F2F-4C12-8488-3D5F013345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D2C6-72E0-4576-991A-168F13116E8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C10F-4F2F-4C12-8488-3D5F013345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D2C6-72E0-4576-991A-168F13116E8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C10F-4F2F-4C12-8488-3D5F013345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D2C6-72E0-4576-991A-168F13116E8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C10F-4F2F-4C12-8488-3D5F013345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8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D2C6-72E0-4576-991A-168F13116E8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C10F-4F2F-4C12-8488-3D5F013345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6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D2C6-72E0-4576-991A-168F13116E8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C10F-4F2F-4C12-8488-3D5F013345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D2C6-72E0-4576-991A-168F13116E8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C10F-4F2F-4C12-8488-3D5F013345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2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D2C6-72E0-4576-991A-168F13116E8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C10F-4F2F-4C12-8488-3D5F013345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D2C6-72E0-4576-991A-168F13116E8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C10F-4F2F-4C12-8488-3D5F013345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1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46" y="161220"/>
            <a:ext cx="6871855" cy="195710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7741" y="2375344"/>
            <a:ext cx="4532010" cy="33239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0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Game in </a:t>
            </a:r>
            <a:r>
              <a:rPr lang="pt-BR" sz="20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development</a:t>
            </a:r>
            <a:r>
              <a:rPr lang="pt-BR" sz="20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pt-BR" sz="20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by</a:t>
            </a:r>
            <a:r>
              <a:rPr lang="pt-BR" sz="20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:</a:t>
            </a:r>
          </a:p>
          <a:p>
            <a:r>
              <a:rPr lang="pt-BR" sz="20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/>
            </a:r>
            <a:br>
              <a:rPr lang="pt-BR" sz="20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</a:br>
            <a:r>
              <a:rPr lang="pt-BR" sz="20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Alexandre Greluk Szykman</a:t>
            </a:r>
            <a:br>
              <a:rPr lang="pt-BR" sz="20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</a:br>
            <a:r>
              <a:rPr lang="pt-BR" sz="20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/>
            </a:r>
            <a:br>
              <a:rPr lang="pt-BR" sz="20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</a:br>
            <a:r>
              <a:rPr lang="pt-BR" sz="20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Marcos Vinicius Lima Silva</a:t>
            </a:r>
          </a:p>
          <a:p>
            <a:endParaRPr lang="pt-BR" sz="20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r>
              <a:rPr lang="pt-BR" sz="20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Marcos </a:t>
            </a:r>
            <a:r>
              <a:rPr lang="pt-BR" sz="20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Seiti</a:t>
            </a:r>
            <a:r>
              <a:rPr lang="pt-BR" sz="20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Suzuki</a:t>
            </a:r>
          </a:p>
          <a:p>
            <a:endParaRPr lang="pt-BR" sz="20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r>
              <a:rPr lang="pt-BR" sz="20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Pedro </a:t>
            </a:r>
            <a:r>
              <a:rPr lang="pt-BR" sz="20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lovisoto</a:t>
            </a:r>
            <a:endParaRPr lang="pt-BR" sz="20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pPr algn="ctr"/>
            <a:endParaRPr lang="pt-BR" sz="30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31853" y="830776"/>
            <a:ext cx="7560147" cy="58631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special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thanks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to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:</a:t>
            </a:r>
          </a:p>
          <a:p>
            <a:pPr algn="r"/>
            <a:endParaRPr lang="pt-BR" sz="15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pPr algn="r"/>
            <a:endParaRPr lang="pt-BR" sz="15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pPr algn="r"/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Juscelino Tanaka</a:t>
            </a:r>
          </a:p>
          <a:p>
            <a:pPr algn="r"/>
            <a:endParaRPr lang="pt-BR" sz="15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pPr algn="r"/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Fernando Greluk Szykman</a:t>
            </a:r>
          </a:p>
          <a:p>
            <a:pPr algn="r"/>
            <a:endParaRPr lang="pt-BR" sz="15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pPr algn="r"/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Eric Garcia</a:t>
            </a:r>
          </a:p>
          <a:p>
            <a:pPr algn="r"/>
            <a:endParaRPr lang="pt-BR" sz="15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pPr algn="r"/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Danilo Bezerra da silva</a:t>
            </a:r>
          </a:p>
          <a:p>
            <a:pPr algn="r"/>
            <a:endParaRPr lang="pt-BR" sz="15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pPr algn="r"/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Georges 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michel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Langlois</a:t>
            </a:r>
            <a:endParaRPr lang="pt-BR" sz="15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pPr algn="r"/>
            <a:endParaRPr lang="pt-BR" sz="15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pPr algn="r"/>
            <a:endParaRPr lang="pt-BR" sz="1500" spc="2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pPr algn="r"/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Used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Musics</a:t>
            </a:r>
            <a:r>
              <a:rPr lang="pt-BR" sz="1500" spc="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:</a:t>
            </a:r>
            <a:endParaRPr lang="pt-BR" sz="15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pPr algn="r"/>
            <a:endParaRPr lang="pt-BR" sz="15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pPr algn="r"/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"Zanzibar" - Kevin 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MacLeod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(incompetech.com)</a:t>
            </a:r>
          </a:p>
          <a:p>
            <a:pPr algn="r"/>
            <a:endParaRPr lang="pt-BR" sz="15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pPr algn="r"/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"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AngevinB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" - Kevin 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MacLeod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(incompetech.com)</a:t>
            </a:r>
          </a:p>
          <a:p>
            <a:pPr algn="r"/>
            <a:endParaRPr lang="pt-BR" sz="15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pPr algn="r"/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"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One-eyed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Maestro"- Kevin 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MacLeod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(incompetech.com)</a:t>
            </a:r>
          </a:p>
          <a:p>
            <a:pPr algn="r"/>
            <a:endParaRPr lang="pt-BR" sz="15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pPr algn="r"/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"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Netherworld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Shanty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" - Kevin 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MacLeod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(incompetech.com)</a:t>
            </a:r>
          </a:p>
          <a:p>
            <a:pPr algn="r"/>
            <a:endParaRPr lang="pt-BR" sz="15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pPr algn="r"/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Licensed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under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Creative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Commons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: 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By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pt-BR" sz="1500" spc="200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Attributions</a:t>
            </a:r>
            <a:r>
              <a:rPr lang="pt-BR" sz="1500" spc="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3.0</a:t>
            </a:r>
            <a:endParaRPr lang="pt-BR" sz="1500" spc="200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Showcard Gothic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Greluk Szykman</dc:creator>
  <cp:lastModifiedBy>Alexandre Greluk Szykman</cp:lastModifiedBy>
  <cp:revision>4</cp:revision>
  <dcterms:created xsi:type="dcterms:W3CDTF">2016-09-10T01:19:10Z</dcterms:created>
  <dcterms:modified xsi:type="dcterms:W3CDTF">2016-09-10T01:40:05Z</dcterms:modified>
</cp:coreProperties>
</file>