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910" r:id="rId1"/>
  </p:sldMasterIdLst>
  <p:sldIdLst>
    <p:sldId id="256" r:id="rId2"/>
    <p:sldId id="257" r:id="rId3"/>
    <p:sldId id="266"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7" d="100"/>
          <a:sy n="57" d="100"/>
        </p:scale>
        <p:origin x="-192" y="-8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30D3CF7-49A3-40F1-BD80-236EF29BEA74}" type="datetimeFigureOut">
              <a:rPr lang="en-US" smtClean="0"/>
              <a:pPr/>
              <a:t>10/16/2017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F968001-2ADF-4804-B749-1D47D607547B}" type="slidenum">
              <a:rPr lang="en-US" smtClean="0"/>
              <a:pPr/>
              <a:t>‹#›</a:t>
            </a:fld>
            <a:endParaRPr lang="en-US"/>
          </a:p>
        </p:txBody>
      </p:sp>
    </p:spTree>
    <p:extLst>
      <p:ext uri="{BB962C8B-B14F-4D97-AF65-F5344CB8AC3E}">
        <p14:creationId xmlns="" xmlns:p14="http://schemas.microsoft.com/office/powerpoint/2010/main" val="3227971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0D3CF7-49A3-40F1-BD80-236EF29BEA74}" type="datetimeFigureOut">
              <a:rPr lang="en-US" smtClean="0"/>
              <a:pPr/>
              <a:t>10/16/2017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968001-2ADF-4804-B749-1D47D607547B}" type="slidenum">
              <a:rPr lang="en-US" smtClean="0"/>
              <a:pPr/>
              <a:t>‹#›</a:t>
            </a:fld>
            <a:endParaRPr lang="en-US"/>
          </a:p>
        </p:txBody>
      </p:sp>
    </p:spTree>
    <p:extLst>
      <p:ext uri="{BB962C8B-B14F-4D97-AF65-F5344CB8AC3E}">
        <p14:creationId xmlns="" xmlns:p14="http://schemas.microsoft.com/office/powerpoint/2010/main" val="2994852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0D3CF7-49A3-40F1-BD80-236EF29BEA74}" type="datetimeFigureOut">
              <a:rPr lang="en-US" smtClean="0"/>
              <a:pPr/>
              <a:t>10/16/2017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968001-2ADF-4804-B749-1D47D607547B}"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3029803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30D3CF7-49A3-40F1-BD80-236EF29BEA74}" type="datetimeFigureOut">
              <a:rPr lang="en-US" smtClean="0"/>
              <a:pPr/>
              <a:t>10/16/2017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968001-2ADF-4804-B749-1D47D607547B}" type="slidenum">
              <a:rPr lang="en-US" smtClean="0"/>
              <a:pPr/>
              <a:t>‹#›</a:t>
            </a:fld>
            <a:endParaRPr lang="en-US"/>
          </a:p>
        </p:txBody>
      </p:sp>
    </p:spTree>
    <p:extLst>
      <p:ext uri="{BB962C8B-B14F-4D97-AF65-F5344CB8AC3E}">
        <p14:creationId xmlns="" xmlns:p14="http://schemas.microsoft.com/office/powerpoint/2010/main" val="2222653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30D3CF7-49A3-40F1-BD80-236EF29BEA74}" type="datetimeFigureOut">
              <a:rPr lang="en-US" smtClean="0"/>
              <a:pPr/>
              <a:t>10/16/2017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968001-2ADF-4804-B749-1D47D607547B}"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2026216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30D3CF7-49A3-40F1-BD80-236EF29BEA74}" type="datetimeFigureOut">
              <a:rPr lang="en-US" smtClean="0"/>
              <a:pPr/>
              <a:t>10/16/2017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968001-2ADF-4804-B749-1D47D607547B}" type="slidenum">
              <a:rPr lang="en-US" smtClean="0"/>
              <a:pPr/>
              <a:t>‹#›</a:t>
            </a:fld>
            <a:endParaRPr lang="en-US"/>
          </a:p>
        </p:txBody>
      </p:sp>
    </p:spTree>
    <p:extLst>
      <p:ext uri="{BB962C8B-B14F-4D97-AF65-F5344CB8AC3E}">
        <p14:creationId xmlns="" xmlns:p14="http://schemas.microsoft.com/office/powerpoint/2010/main" val="2893497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0D3CF7-49A3-40F1-BD80-236EF29BEA74}" type="datetimeFigureOut">
              <a:rPr lang="en-US" smtClean="0"/>
              <a:pPr/>
              <a:t>10/16/2017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968001-2ADF-4804-B749-1D47D607547B}" type="slidenum">
              <a:rPr lang="en-US" smtClean="0"/>
              <a:pPr/>
              <a:t>‹#›</a:t>
            </a:fld>
            <a:endParaRPr lang="en-US"/>
          </a:p>
        </p:txBody>
      </p:sp>
    </p:spTree>
    <p:extLst>
      <p:ext uri="{BB962C8B-B14F-4D97-AF65-F5344CB8AC3E}">
        <p14:creationId xmlns="" xmlns:p14="http://schemas.microsoft.com/office/powerpoint/2010/main" val="510868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0D3CF7-49A3-40F1-BD80-236EF29BEA74}" type="datetimeFigureOut">
              <a:rPr lang="en-US" smtClean="0"/>
              <a:pPr/>
              <a:t>10/16/2017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968001-2ADF-4804-B749-1D47D607547B}" type="slidenum">
              <a:rPr lang="en-US" smtClean="0"/>
              <a:pPr/>
              <a:t>‹#›</a:t>
            </a:fld>
            <a:endParaRPr lang="en-US"/>
          </a:p>
        </p:txBody>
      </p:sp>
    </p:spTree>
    <p:extLst>
      <p:ext uri="{BB962C8B-B14F-4D97-AF65-F5344CB8AC3E}">
        <p14:creationId xmlns="" xmlns:p14="http://schemas.microsoft.com/office/powerpoint/2010/main" val="3031686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0D3CF7-49A3-40F1-BD80-236EF29BEA74}" type="datetimeFigureOut">
              <a:rPr lang="en-US" smtClean="0"/>
              <a:pPr/>
              <a:t>10/16/2017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968001-2ADF-4804-B749-1D47D607547B}" type="slidenum">
              <a:rPr lang="en-US" smtClean="0"/>
              <a:pPr/>
              <a:t>‹#›</a:t>
            </a:fld>
            <a:endParaRPr lang="en-US"/>
          </a:p>
        </p:txBody>
      </p:sp>
    </p:spTree>
    <p:extLst>
      <p:ext uri="{BB962C8B-B14F-4D97-AF65-F5344CB8AC3E}">
        <p14:creationId xmlns="" xmlns:p14="http://schemas.microsoft.com/office/powerpoint/2010/main" val="2786618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0D3CF7-49A3-40F1-BD80-236EF29BEA74}" type="datetimeFigureOut">
              <a:rPr lang="en-US" smtClean="0"/>
              <a:pPr/>
              <a:t>10/16/2017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968001-2ADF-4804-B749-1D47D607547B}" type="slidenum">
              <a:rPr lang="en-US" smtClean="0"/>
              <a:pPr/>
              <a:t>‹#›</a:t>
            </a:fld>
            <a:endParaRPr lang="en-US"/>
          </a:p>
        </p:txBody>
      </p:sp>
    </p:spTree>
    <p:extLst>
      <p:ext uri="{BB962C8B-B14F-4D97-AF65-F5344CB8AC3E}">
        <p14:creationId xmlns="" xmlns:p14="http://schemas.microsoft.com/office/powerpoint/2010/main" val="316106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0D3CF7-49A3-40F1-BD80-236EF29BEA74}" type="datetimeFigureOut">
              <a:rPr lang="en-US" smtClean="0"/>
              <a:pPr/>
              <a:t>10/16/2017</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F968001-2ADF-4804-B749-1D47D607547B}" type="slidenum">
              <a:rPr lang="en-US" smtClean="0"/>
              <a:pPr/>
              <a:t>‹#›</a:t>
            </a:fld>
            <a:endParaRPr lang="en-US"/>
          </a:p>
        </p:txBody>
      </p:sp>
    </p:spTree>
    <p:extLst>
      <p:ext uri="{BB962C8B-B14F-4D97-AF65-F5344CB8AC3E}">
        <p14:creationId xmlns="" xmlns:p14="http://schemas.microsoft.com/office/powerpoint/2010/main" val="1440271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0D3CF7-49A3-40F1-BD80-236EF29BEA74}" type="datetimeFigureOut">
              <a:rPr lang="en-US" smtClean="0"/>
              <a:pPr/>
              <a:t>10/16/2017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F968001-2ADF-4804-B749-1D47D607547B}" type="slidenum">
              <a:rPr lang="en-US" smtClean="0"/>
              <a:pPr/>
              <a:t>‹#›</a:t>
            </a:fld>
            <a:endParaRPr lang="en-US"/>
          </a:p>
        </p:txBody>
      </p:sp>
    </p:spTree>
    <p:extLst>
      <p:ext uri="{BB962C8B-B14F-4D97-AF65-F5344CB8AC3E}">
        <p14:creationId xmlns="" xmlns:p14="http://schemas.microsoft.com/office/powerpoint/2010/main" val="2009136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0D3CF7-49A3-40F1-BD80-236EF29BEA74}" type="datetimeFigureOut">
              <a:rPr lang="en-US" smtClean="0"/>
              <a:pPr/>
              <a:t>10/16/2017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F968001-2ADF-4804-B749-1D47D607547B}" type="slidenum">
              <a:rPr lang="en-US" smtClean="0"/>
              <a:pPr/>
              <a:t>‹#›</a:t>
            </a:fld>
            <a:endParaRPr lang="en-US"/>
          </a:p>
        </p:txBody>
      </p:sp>
    </p:spTree>
    <p:extLst>
      <p:ext uri="{BB962C8B-B14F-4D97-AF65-F5344CB8AC3E}">
        <p14:creationId xmlns="" xmlns:p14="http://schemas.microsoft.com/office/powerpoint/2010/main" val="3990888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0D3CF7-49A3-40F1-BD80-236EF29BEA74}" type="datetimeFigureOut">
              <a:rPr lang="en-US" smtClean="0"/>
              <a:pPr/>
              <a:t>10/16/2017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F968001-2ADF-4804-B749-1D47D607547B}" type="slidenum">
              <a:rPr lang="en-US" smtClean="0"/>
              <a:pPr/>
              <a:t>‹#›</a:t>
            </a:fld>
            <a:endParaRPr lang="en-US"/>
          </a:p>
        </p:txBody>
      </p:sp>
    </p:spTree>
    <p:extLst>
      <p:ext uri="{BB962C8B-B14F-4D97-AF65-F5344CB8AC3E}">
        <p14:creationId xmlns="" xmlns:p14="http://schemas.microsoft.com/office/powerpoint/2010/main" val="2026771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30D3CF7-49A3-40F1-BD80-236EF29BEA74}" type="datetimeFigureOut">
              <a:rPr lang="en-US" smtClean="0"/>
              <a:pPr/>
              <a:t>10/16/2017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F968001-2ADF-4804-B749-1D47D607547B}" type="slidenum">
              <a:rPr lang="en-US" smtClean="0"/>
              <a:pPr/>
              <a:t>‹#›</a:t>
            </a:fld>
            <a:endParaRPr lang="en-US"/>
          </a:p>
        </p:txBody>
      </p:sp>
    </p:spTree>
    <p:extLst>
      <p:ext uri="{BB962C8B-B14F-4D97-AF65-F5344CB8AC3E}">
        <p14:creationId xmlns="" xmlns:p14="http://schemas.microsoft.com/office/powerpoint/2010/main" val="50934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30D3CF7-49A3-40F1-BD80-236EF29BEA74}" type="datetimeFigureOut">
              <a:rPr lang="en-US" smtClean="0"/>
              <a:pPr/>
              <a:t>10/16/2017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968001-2ADF-4804-B749-1D47D607547B}" type="slidenum">
              <a:rPr lang="en-US" smtClean="0"/>
              <a:pPr/>
              <a:t>‹#›</a:t>
            </a:fld>
            <a:endParaRPr lang="en-US"/>
          </a:p>
        </p:txBody>
      </p:sp>
    </p:spTree>
    <p:extLst>
      <p:ext uri="{BB962C8B-B14F-4D97-AF65-F5344CB8AC3E}">
        <p14:creationId xmlns="" xmlns:p14="http://schemas.microsoft.com/office/powerpoint/2010/main" val="3361256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30D3CF7-49A3-40F1-BD80-236EF29BEA74}" type="datetimeFigureOut">
              <a:rPr lang="en-US" smtClean="0"/>
              <a:pPr/>
              <a:t>10/16/2017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F968001-2ADF-4804-B749-1D47D607547B}" type="slidenum">
              <a:rPr lang="en-US" smtClean="0"/>
              <a:pPr/>
              <a:t>‹#›</a:t>
            </a:fld>
            <a:endParaRPr lang="en-US"/>
          </a:p>
        </p:txBody>
      </p:sp>
    </p:spTree>
    <p:extLst>
      <p:ext uri="{BB962C8B-B14F-4D97-AF65-F5344CB8AC3E}">
        <p14:creationId xmlns="" xmlns:p14="http://schemas.microsoft.com/office/powerpoint/2010/main" val="2301884148"/>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 id="2147483923" r:id="rId13"/>
    <p:sldLayoutId id="2147483924" r:id="rId14"/>
    <p:sldLayoutId id="2147483925" r:id="rId15"/>
    <p:sldLayoutId id="2147483926"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9806" y="2971800"/>
            <a:ext cx="10058400" cy="1863247"/>
          </a:xfrm>
        </p:spPr>
        <p:txBody>
          <a:bodyPr>
            <a:normAutofit fontScale="90000"/>
          </a:bodyPr>
          <a:lstStyle/>
          <a:p>
            <a:r>
              <a:rPr lang="en-US" dirty="0"/>
              <a:t>Project </a:t>
            </a:r>
            <a:r>
              <a:rPr lang="en-US" dirty="0" smtClean="0"/>
              <a:t>Title:</a:t>
            </a:r>
            <a:br>
              <a:rPr lang="en-US" dirty="0" smtClean="0"/>
            </a:br>
            <a:r>
              <a:rPr lang="en-US" b="1" dirty="0"/>
              <a:t>Restaurant POS Application </a:t>
            </a:r>
            <a:br>
              <a:rPr lang="en-US" b="1" dirty="0"/>
            </a:br>
            <a:r>
              <a:rPr lang="en-US" dirty="0" smtClean="0"/>
              <a:t/>
            </a:r>
            <a:br>
              <a:rPr lang="en-US" dirty="0" smtClean="0"/>
            </a:br>
            <a:r>
              <a:rPr lang="en-US" dirty="0" smtClean="0"/>
              <a:t/>
            </a:r>
            <a:br>
              <a:rPr lang="en-US" dirty="0" smtClean="0"/>
            </a:br>
            <a:endParaRPr lang="en-US" dirty="0"/>
          </a:p>
        </p:txBody>
      </p:sp>
      <p:sp>
        <p:nvSpPr>
          <p:cNvPr id="3" name="Subtitle 2"/>
          <p:cNvSpPr>
            <a:spLocks noGrp="1"/>
          </p:cNvSpPr>
          <p:nvPr>
            <p:ph type="subTitle" idx="1"/>
          </p:nvPr>
        </p:nvSpPr>
        <p:spPr>
          <a:xfrm>
            <a:off x="1336611" y="4127326"/>
            <a:ext cx="8684212" cy="1415441"/>
          </a:xfrm>
        </p:spPr>
        <p:txBody>
          <a:bodyPr>
            <a:normAutofit/>
          </a:bodyPr>
          <a:lstStyle/>
          <a:p>
            <a:pPr algn="ctr"/>
            <a:r>
              <a:rPr lang="en-US" dirty="0" smtClean="0"/>
              <a:t>Team </a:t>
            </a:r>
            <a:r>
              <a:rPr lang="en-US" dirty="0" err="1" smtClean="0"/>
              <a:t>memmers:Miho</a:t>
            </a:r>
            <a:r>
              <a:rPr lang="en-US" dirty="0" smtClean="0"/>
              <a:t> </a:t>
            </a:r>
            <a:r>
              <a:rPr lang="en-US" dirty="0" err="1"/>
              <a:t>Akasaka</a:t>
            </a:r>
            <a:r>
              <a:rPr lang="en-US" dirty="0"/>
              <a:t>, </a:t>
            </a:r>
            <a:r>
              <a:rPr lang="en-US" dirty="0" err="1"/>
              <a:t>Azam</a:t>
            </a:r>
            <a:r>
              <a:rPr lang="en-US" dirty="0"/>
              <a:t> </a:t>
            </a:r>
            <a:r>
              <a:rPr lang="en-US" dirty="0" err="1" smtClean="0"/>
              <a:t>Shirani</a:t>
            </a:r>
            <a:r>
              <a:rPr lang="en-US" dirty="0" smtClean="0"/>
              <a:t> </a:t>
            </a:r>
            <a:r>
              <a:rPr lang="en-US" dirty="0" err="1"/>
              <a:t>Bidabadi</a:t>
            </a:r>
            <a:r>
              <a:rPr lang="en-US" dirty="0"/>
              <a:t> </a:t>
            </a:r>
            <a:endParaRPr lang="en-US" dirty="0" smtClean="0"/>
          </a:p>
          <a:p>
            <a:pPr algn="ctr"/>
            <a:r>
              <a:rPr lang="en-US" sz="1600" dirty="0" smtClean="0"/>
              <a:t>Fall 2017</a:t>
            </a:r>
            <a:endParaRPr lang="en-US" sz="1600" dirty="0"/>
          </a:p>
        </p:txBody>
      </p:sp>
      <p:sp>
        <p:nvSpPr>
          <p:cNvPr id="4"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172B4D"/>
                </a:solidFill>
                <a:effectLst/>
                <a:latin typeface="SFMono-Medium"/>
              </a:rPr>
              <a:t>team members</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961017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Thanks</a:t>
            </a:r>
            <a:endParaRPr lang="en-US" b="1" dirty="0"/>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4246323" y="2593975"/>
            <a:ext cx="4108537" cy="2857500"/>
          </a:xfrm>
        </p:spPr>
      </p:pic>
    </p:spTree>
    <p:extLst>
      <p:ext uri="{BB962C8B-B14F-4D97-AF65-F5344CB8AC3E}">
        <p14:creationId xmlns="" xmlns:p14="http://schemas.microsoft.com/office/powerpoint/2010/main" val="2784108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Restaurant POS Application</a:t>
            </a:r>
            <a:endParaRPr lang="en-US" dirty="0"/>
          </a:p>
        </p:txBody>
      </p:sp>
      <p:sp>
        <p:nvSpPr>
          <p:cNvPr id="3" name="Content Placeholder 2"/>
          <p:cNvSpPr>
            <a:spLocks noGrp="1"/>
          </p:cNvSpPr>
          <p:nvPr>
            <p:ph idx="1"/>
          </p:nvPr>
        </p:nvSpPr>
        <p:spPr/>
        <p:txBody>
          <a:bodyPr/>
          <a:lstStyle/>
          <a:p>
            <a:r>
              <a:rPr lang="en-US" sz="2000" b="1" dirty="0" smtClean="0"/>
              <a:t>Servers: </a:t>
            </a:r>
            <a:r>
              <a:rPr lang="en-US" dirty="0" smtClean="0"/>
              <a:t>order management and </a:t>
            </a:r>
            <a:r>
              <a:rPr lang="en-US" dirty="0"/>
              <a:t>table management.  They are able to send an order to kitchen quickly and que to start next service and also take reservations and view available tables. For payment, they can split checks. </a:t>
            </a:r>
          </a:p>
          <a:p>
            <a:r>
              <a:rPr lang="en-US" sz="2000" b="1" dirty="0" smtClean="0"/>
              <a:t>Managers</a:t>
            </a:r>
            <a:r>
              <a:rPr lang="en-US" dirty="0" smtClean="0"/>
              <a:t> : Edit </a:t>
            </a:r>
            <a:r>
              <a:rPr lang="en-US" dirty="0"/>
              <a:t>menu items, access payroll information, time clocks, and business </a:t>
            </a:r>
            <a:r>
              <a:rPr lang="en-US" dirty="0" smtClean="0"/>
              <a:t>reports</a:t>
            </a:r>
            <a:r>
              <a:rPr lang="en-US" dirty="0"/>
              <a:t>. Detailed sales reports in this system can help provide management with insight into which items are selling the </a:t>
            </a:r>
            <a:r>
              <a:rPr lang="en-US" dirty="0" smtClean="0"/>
              <a:t>best</a:t>
            </a:r>
            <a:r>
              <a:rPr lang="en-US" dirty="0"/>
              <a:t>.  </a:t>
            </a:r>
            <a:endParaRPr lang="en-US" dirty="0" smtClean="0"/>
          </a:p>
          <a:p>
            <a:r>
              <a:rPr lang="en-US" sz="2000" b="1" dirty="0" smtClean="0"/>
              <a:t>Kitchen</a:t>
            </a:r>
            <a:r>
              <a:rPr lang="en-US" dirty="0" smtClean="0"/>
              <a:t>, receive order from servers</a:t>
            </a:r>
          </a:p>
          <a:p>
            <a:pPr marL="0" indent="0">
              <a:buNone/>
            </a:pPr>
            <a:endParaRPr lang="en-US" dirty="0" smtClean="0"/>
          </a:p>
          <a:p>
            <a:pPr>
              <a:buNone/>
            </a:pPr>
            <a:endParaRPr lang="en-US" dirty="0"/>
          </a:p>
        </p:txBody>
      </p:sp>
    </p:spTree>
    <p:extLst>
      <p:ext uri="{BB962C8B-B14F-4D97-AF65-F5344CB8AC3E}">
        <p14:creationId xmlns="" xmlns:p14="http://schemas.microsoft.com/office/powerpoint/2010/main" val="1885077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Our solution</a:t>
            </a:r>
            <a:endParaRPr lang="en-US" b="1" dirty="0"/>
          </a:p>
        </p:txBody>
      </p:sp>
      <p:sp>
        <p:nvSpPr>
          <p:cNvPr id="3" name="Content Placeholder 2"/>
          <p:cNvSpPr>
            <a:spLocks noGrp="1"/>
          </p:cNvSpPr>
          <p:nvPr>
            <p:ph idx="1"/>
          </p:nvPr>
        </p:nvSpPr>
        <p:spPr/>
        <p:txBody>
          <a:bodyPr>
            <a:normAutofit/>
          </a:bodyPr>
          <a:lstStyle/>
          <a:p>
            <a:r>
              <a:rPr lang="en-US" sz="2400" b="1" dirty="0" smtClean="0"/>
              <a:t>Manager:         </a:t>
            </a:r>
          </a:p>
          <a:p>
            <a:pPr>
              <a:buFont typeface="Wingdings" pitchFamily="2" charset="2"/>
              <a:buChar char="Ø"/>
            </a:pPr>
            <a:r>
              <a:rPr lang="en-US" dirty="0" smtClean="0"/>
              <a:t>  </a:t>
            </a:r>
            <a:r>
              <a:rPr lang="en-US" b="1" dirty="0" smtClean="0"/>
              <a:t>Employee management </a:t>
            </a:r>
          </a:p>
          <a:p>
            <a:pPr marL="400050" indent="-400050">
              <a:buFont typeface="Wingdings" pitchFamily="2" charset="2"/>
              <a:buChar char="Ø"/>
            </a:pPr>
            <a:r>
              <a:rPr lang="en-US" b="1" dirty="0" smtClean="0"/>
              <a:t>  Sales Report </a:t>
            </a:r>
          </a:p>
          <a:p>
            <a:r>
              <a:rPr lang="en-US" sz="2400" b="1" dirty="0" smtClean="0"/>
              <a:t>Waiter</a:t>
            </a:r>
          </a:p>
          <a:p>
            <a:pPr>
              <a:buFont typeface="Wingdings" pitchFamily="2" charset="2"/>
              <a:buChar char="Ø"/>
            </a:pPr>
            <a:r>
              <a:rPr lang="en-US" dirty="0" smtClean="0"/>
              <a:t>   </a:t>
            </a:r>
            <a:r>
              <a:rPr lang="en-US" b="1" dirty="0" smtClean="0"/>
              <a:t>Order  management</a:t>
            </a:r>
          </a:p>
          <a:p>
            <a:r>
              <a:rPr lang="en-US" sz="2400" b="1" dirty="0" smtClean="0"/>
              <a:t>Chef </a:t>
            </a:r>
          </a:p>
          <a:p>
            <a:pPr>
              <a:buFont typeface="Wingdings" pitchFamily="2" charset="2"/>
              <a:buChar char="Ø"/>
            </a:pPr>
            <a:r>
              <a:rPr lang="en-US" b="1" dirty="0" smtClean="0"/>
              <a:t>    Receive  an order</a:t>
            </a:r>
          </a:p>
          <a:p>
            <a:pPr>
              <a:buNone/>
            </a:pPr>
            <a:r>
              <a:rPr lang="en-US" dirty="0" smtClean="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4291500" y="3244334"/>
            <a:ext cx="3609000" cy="369332"/>
          </a:xfrm>
          <a:prstGeom prst="rect">
            <a:avLst/>
          </a:prstGeom>
        </p:spPr>
        <p:txBody>
          <a:bodyPr wrap="none">
            <a:spAutoFit/>
          </a:bodyPr>
          <a:lstStyle/>
          <a:p>
            <a:pPr lvl="0" algn="ctr" defTabSz="914400" eaLnBrk="0" fontAlgn="base" hangingPunct="0">
              <a:spcBef>
                <a:spcPct val="0"/>
              </a:spcBef>
              <a:spcAft>
                <a:spcPct val="0"/>
              </a:spcAft>
            </a:pPr>
            <a:r>
              <a:rPr lang="en-US" altLang="en-US" dirty="0">
                <a:solidFill>
                  <a:srgbClr val="172B4D"/>
                </a:solidFill>
                <a:latin typeface="SFMono-Medium"/>
              </a:rPr>
              <a:t>* 2 slides: Your solution overview</a:t>
            </a:r>
            <a:r>
              <a:rPr lang="en-US" altLang="en-US" dirty="0"/>
              <a:t> </a:t>
            </a:r>
            <a:endParaRPr lang="en-US" altLang="en-US" dirty="0">
              <a:latin typeface="Arial" panose="020B0604020202020204" pitchFamily="34" charset="0"/>
            </a:endParaRPr>
          </a:p>
        </p:txBody>
      </p:sp>
    </p:spTree>
    <p:extLst>
      <p:ext uri="{BB962C8B-B14F-4D97-AF65-F5344CB8AC3E}">
        <p14:creationId xmlns="" xmlns:p14="http://schemas.microsoft.com/office/powerpoint/2010/main" val="3301468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 xmlns:p14="http://schemas.microsoft.com/office/powerpoint/2010/main" val="10271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 xmlns:p14="http://schemas.microsoft.com/office/powerpoint/2010/main" val="2911743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 xmlns:p14="http://schemas.microsoft.com/office/powerpoint/2010/main" val="2409900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 xmlns:p14="http://schemas.microsoft.com/office/powerpoint/2010/main" val="978202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Futures </a:t>
            </a:r>
            <a:r>
              <a:rPr lang="en-US" b="1" dirty="0" smtClean="0"/>
              <a:t>task</a:t>
            </a:r>
            <a:endParaRPr lang="en-US" b="1" dirty="0"/>
          </a:p>
        </p:txBody>
      </p:sp>
      <p:sp>
        <p:nvSpPr>
          <p:cNvPr id="3" name="Content Placeholder 2"/>
          <p:cNvSpPr>
            <a:spLocks noGrp="1"/>
          </p:cNvSpPr>
          <p:nvPr>
            <p:ph idx="1"/>
          </p:nvPr>
        </p:nvSpPr>
        <p:spPr/>
        <p:txBody>
          <a:bodyPr/>
          <a:lstStyle/>
          <a:p>
            <a:r>
              <a:rPr lang="en-US" sz="2000" b="1" dirty="0" smtClean="0"/>
              <a:t>Clock Time for Employee</a:t>
            </a:r>
          </a:p>
          <a:p>
            <a:r>
              <a:rPr lang="en-US" sz="2000" b="1" dirty="0" smtClean="0"/>
              <a:t>Table Management</a:t>
            </a:r>
          </a:p>
          <a:p>
            <a:r>
              <a:rPr lang="en-US" sz="2000" b="1" dirty="0" smtClean="0"/>
              <a:t>Add seat number in Order(so we can split bill by </a:t>
            </a:r>
            <a:r>
              <a:rPr lang="en-US" sz="2000" b="1" dirty="0" err="1" smtClean="0"/>
              <a:t>saatnumber</a:t>
            </a:r>
            <a:r>
              <a:rPr lang="en-US" sz="2000" b="1" dirty="0" smtClean="0"/>
              <a:t>)</a:t>
            </a:r>
          </a:p>
          <a:p>
            <a:pPr>
              <a:buNone/>
            </a:pPr>
            <a:endParaRPr lang="en-US" sz="2000" dirty="0" smtClean="0"/>
          </a:p>
          <a:p>
            <a:endParaRPr lang="en-US" dirty="0" smtClean="0"/>
          </a:p>
          <a:p>
            <a:endParaRPr lang="en-US" dirty="0"/>
          </a:p>
        </p:txBody>
      </p:sp>
    </p:spTree>
    <p:extLst>
      <p:ext uri="{BB962C8B-B14F-4D97-AF65-F5344CB8AC3E}">
        <p14:creationId xmlns="" xmlns:p14="http://schemas.microsoft.com/office/powerpoint/2010/main" val="27258599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153</TotalTime>
  <Words>153</Words>
  <Application>Microsoft Office PowerPoint</Application>
  <PresentationFormat>Custom</PresentationFormat>
  <Paragraphs>28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Wisp</vt:lpstr>
      <vt:lpstr>Project Title: Restaurant POS Application    </vt:lpstr>
      <vt:lpstr>Restaurant POS Application</vt:lpstr>
      <vt:lpstr>Our solution</vt:lpstr>
      <vt:lpstr>Slide 4</vt:lpstr>
      <vt:lpstr>Challenges</vt:lpstr>
      <vt:lpstr>challenges</vt:lpstr>
      <vt:lpstr>challenges</vt:lpstr>
      <vt:lpstr>challenges</vt:lpstr>
      <vt:lpstr>Futures task</vt:lpstr>
      <vt:lpstr>Thanks</vt:lpstr>
    </vt:vector>
  </TitlesOfParts>
  <Company>John Abbott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ipd</dc:creator>
  <cp:lastModifiedBy>Azam</cp:lastModifiedBy>
  <cp:revision>16</cp:revision>
  <dcterms:created xsi:type="dcterms:W3CDTF">2017-10-16T18:29:49Z</dcterms:created>
  <dcterms:modified xsi:type="dcterms:W3CDTF">2017-10-17T00:13:31Z</dcterms:modified>
</cp:coreProperties>
</file>