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0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80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21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3CF7-49A3-40F1-BD80-236EF29BEA74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806" y="2971800"/>
            <a:ext cx="10058400" cy="186324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Title:</a:t>
            </a:r>
            <a:br>
              <a:rPr lang="en-US" dirty="0" smtClean="0"/>
            </a:br>
            <a:r>
              <a:rPr lang="en-US" b="1" dirty="0"/>
              <a:t>Restaurant POS Application 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11" y="4127326"/>
            <a:ext cx="8684212" cy="1415441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Team </a:t>
            </a:r>
            <a:r>
              <a:rPr lang="en-US" sz="2000" dirty="0" err="1" smtClean="0"/>
              <a:t>memmers:Miho</a:t>
            </a:r>
            <a:r>
              <a:rPr lang="en-US" sz="2000" dirty="0" smtClean="0"/>
              <a:t> </a:t>
            </a:r>
            <a:r>
              <a:rPr lang="en-US" sz="2000" dirty="0" err="1"/>
              <a:t>Akasaka</a:t>
            </a:r>
            <a:r>
              <a:rPr lang="en-US" sz="2000" dirty="0"/>
              <a:t>, </a:t>
            </a:r>
            <a:r>
              <a:rPr lang="en-US" sz="2000" dirty="0" err="1"/>
              <a:t>Azam</a:t>
            </a:r>
            <a:r>
              <a:rPr lang="en-US" sz="2000" dirty="0"/>
              <a:t> </a:t>
            </a:r>
            <a:r>
              <a:rPr lang="en-US" sz="2000" dirty="0" err="1" smtClean="0"/>
              <a:t>Shirani</a:t>
            </a:r>
            <a:r>
              <a:rPr lang="en-US" sz="2000" dirty="0" smtClean="0"/>
              <a:t> </a:t>
            </a:r>
            <a:r>
              <a:rPr lang="en-US" sz="2000" dirty="0" err="1"/>
              <a:t>Bidabadi</a:t>
            </a:r>
            <a:r>
              <a:rPr lang="en-US" sz="2000" dirty="0"/>
              <a:t> </a:t>
            </a:r>
            <a:endParaRPr lang="en-US" sz="2000" dirty="0" smtClean="0"/>
          </a:p>
          <a:p>
            <a:pPr algn="ctr"/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72B4D"/>
                </a:solidFill>
                <a:effectLst/>
                <a:latin typeface="SFMono-Medium"/>
              </a:rPr>
              <a:t>team members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1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23" y="2593975"/>
            <a:ext cx="4108537" cy="2857500"/>
          </a:xfrm>
        </p:spPr>
      </p:pic>
    </p:spTree>
    <p:extLst>
      <p:ext uri="{BB962C8B-B14F-4D97-AF65-F5344CB8AC3E}">
        <p14:creationId xmlns:p14="http://schemas.microsoft.com/office/powerpoint/2010/main" val="27841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Restaurant POS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27" y="1905000"/>
            <a:ext cx="9753085" cy="4817772"/>
          </a:xfrm>
        </p:spPr>
        <p:txBody>
          <a:bodyPr/>
          <a:lstStyle/>
          <a:p>
            <a:r>
              <a:rPr lang="en-US" sz="2400" b="1" dirty="0" smtClean="0"/>
              <a:t>Servers: </a:t>
            </a:r>
            <a:r>
              <a:rPr lang="en-US" sz="2000" dirty="0" smtClean="0"/>
              <a:t>order management and </a:t>
            </a:r>
            <a:r>
              <a:rPr lang="en-US" sz="2000" dirty="0"/>
              <a:t>table management.  They are able to send an order to kitchen quickly </a:t>
            </a:r>
            <a:r>
              <a:rPr lang="en-US" sz="2000" dirty="0" smtClean="0"/>
              <a:t>.For </a:t>
            </a:r>
            <a:r>
              <a:rPr lang="en-US" sz="2000" dirty="0"/>
              <a:t>payment, they can split checks.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400" b="1" dirty="0" smtClean="0"/>
              <a:t>Managers</a:t>
            </a:r>
            <a:r>
              <a:rPr lang="en-US" sz="2000" dirty="0" smtClean="0"/>
              <a:t> : Manage employee information and see daily sales report.</a:t>
            </a:r>
          </a:p>
          <a:p>
            <a:endParaRPr lang="en-US" sz="2000" dirty="0" smtClean="0"/>
          </a:p>
          <a:p>
            <a:r>
              <a:rPr lang="en-US" sz="2400" b="1" dirty="0" smtClean="0"/>
              <a:t>Kitchen</a:t>
            </a:r>
            <a:r>
              <a:rPr lang="en-US" sz="2000" dirty="0" smtClean="0"/>
              <a:t>, receive order from servers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7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Manager</a:t>
            </a:r>
            <a:r>
              <a:rPr lang="en-US" b="1" dirty="0"/>
              <a:t>:         </a:t>
            </a:r>
            <a:br>
              <a:rPr lang="en-US" b="1" dirty="0"/>
            </a:br>
            <a:r>
              <a:rPr lang="en-US" sz="2700" dirty="0"/>
              <a:t>  </a:t>
            </a:r>
            <a:r>
              <a:rPr lang="en-US" sz="2700" b="1" dirty="0"/>
              <a:t>Employee management </a:t>
            </a:r>
            <a:br>
              <a:rPr lang="en-US" sz="2700" b="1" dirty="0"/>
            </a:br>
            <a:r>
              <a:rPr lang="en-US" sz="2700" b="1" dirty="0"/>
              <a:t>  Sales Report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64" y="337319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40" y="2543934"/>
            <a:ext cx="5926077" cy="3002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3" y="3155323"/>
            <a:ext cx="5335398" cy="3393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89148"/>
            <a:ext cx="8911687" cy="1280890"/>
          </a:xfrm>
        </p:spPr>
        <p:txBody>
          <a:bodyPr>
            <a:noAutofit/>
          </a:bodyPr>
          <a:lstStyle/>
          <a:p>
            <a:r>
              <a:rPr lang="en-US" sz="2400" b="1" dirty="0"/>
              <a:t>Waiter</a:t>
            </a:r>
            <a:br>
              <a:rPr lang="en-US" sz="2400" b="1" dirty="0"/>
            </a:br>
            <a:r>
              <a:rPr lang="en-US" sz="1800" dirty="0"/>
              <a:t>   </a:t>
            </a:r>
            <a:r>
              <a:rPr lang="en-US" sz="1800" b="1" dirty="0"/>
              <a:t>Order  management, Bill print</a:t>
            </a:r>
            <a:br>
              <a:rPr lang="en-US" sz="1800" b="1" dirty="0"/>
            </a:br>
            <a:r>
              <a:rPr lang="en-US" sz="2400" b="1" dirty="0"/>
              <a:t>Chef </a:t>
            </a:r>
            <a:br>
              <a:rPr lang="en-US" sz="2400" b="1" dirty="0"/>
            </a:br>
            <a:r>
              <a:rPr lang="en-US" sz="1800" b="1" dirty="0"/>
              <a:t>    Receive  an order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516354" y="324433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172B4D"/>
                </a:solidFill>
                <a:latin typeface="SFMono-Medium"/>
              </a:rPr>
              <a:t>overview</a:t>
            </a:r>
            <a:r>
              <a:rPr lang="en-US" altLang="en-US" dirty="0" smtClean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62" y="468061"/>
            <a:ext cx="5520601" cy="377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5" y="2773612"/>
            <a:ext cx="611590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2" y="1530238"/>
            <a:ext cx="7253623" cy="387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3" y="2913661"/>
            <a:ext cx="5878132" cy="2414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54" y="5357740"/>
            <a:ext cx="2943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7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7223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Application.Current.Resourse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786062"/>
            <a:ext cx="5162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0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67" y="1975276"/>
            <a:ext cx="6650983" cy="26871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Refresh parent window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82" y="1339403"/>
            <a:ext cx="6904862" cy="12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0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Futures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Clock Time for Employee</a:t>
            </a:r>
          </a:p>
          <a:p>
            <a:r>
              <a:rPr lang="en-US" sz="2000" b="1" dirty="0" smtClean="0"/>
              <a:t>Table Management</a:t>
            </a:r>
          </a:p>
          <a:p>
            <a:r>
              <a:rPr lang="en-US" sz="2000" b="1" dirty="0" smtClean="0"/>
              <a:t>Add seat number in Order(so we can split bill by </a:t>
            </a:r>
            <a:r>
              <a:rPr lang="en-US" sz="2000" b="1" dirty="0" err="1" smtClean="0"/>
              <a:t>seatnumber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9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94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SFMono-Medium</vt:lpstr>
      <vt:lpstr>Arial</vt:lpstr>
      <vt:lpstr>Century Gothic</vt:lpstr>
      <vt:lpstr>Wingdings 3</vt:lpstr>
      <vt:lpstr>Wisp</vt:lpstr>
      <vt:lpstr>Project Title: Restaurant POS Application    </vt:lpstr>
      <vt:lpstr>Restaurant POS Application</vt:lpstr>
      <vt:lpstr>Manager:            Employee management    Sales Report  </vt:lpstr>
      <vt:lpstr>Waiter    Order  management, Bill print Chef      Receive  an order </vt:lpstr>
      <vt:lpstr>Printing</vt:lpstr>
      <vt:lpstr>PowerPoint Presentation</vt:lpstr>
      <vt:lpstr>Global variable</vt:lpstr>
      <vt:lpstr>Refresh parent window </vt:lpstr>
      <vt:lpstr>Futures task</vt:lpstr>
      <vt:lpstr>Thanks</vt:lpstr>
    </vt:vector>
  </TitlesOfParts>
  <Company>John Abbott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ipd</dc:creator>
  <cp:lastModifiedBy>Anonymous</cp:lastModifiedBy>
  <cp:revision>21</cp:revision>
  <dcterms:created xsi:type="dcterms:W3CDTF">2017-10-16T18:29:49Z</dcterms:created>
  <dcterms:modified xsi:type="dcterms:W3CDTF">2017-10-17T11:17:14Z</dcterms:modified>
</cp:coreProperties>
</file>